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5.xml" ContentType="application/vnd.openxmlformats-officedocument.presentationml.notesSlide+xml"/>
  <Override PartName="/ppt/media/image14.jpg" ContentType="image/jpeg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4"/>
    <p:sldMasterId id="2147484142" r:id="rId5"/>
    <p:sldMasterId id="2147484162" r:id="rId6"/>
  </p:sldMasterIdLst>
  <p:notesMasterIdLst>
    <p:notesMasterId r:id="rId29"/>
  </p:notesMasterIdLst>
  <p:sldIdLst>
    <p:sldId id="256" r:id="rId7"/>
    <p:sldId id="416" r:id="rId8"/>
    <p:sldId id="415" r:id="rId9"/>
    <p:sldId id="3150" r:id="rId10"/>
    <p:sldId id="375" r:id="rId11"/>
    <p:sldId id="3155" r:id="rId12"/>
    <p:sldId id="399" r:id="rId13"/>
    <p:sldId id="3140" r:id="rId14"/>
    <p:sldId id="3143" r:id="rId15"/>
    <p:sldId id="3157" r:id="rId16"/>
    <p:sldId id="3156" r:id="rId17"/>
    <p:sldId id="3158" r:id="rId18"/>
    <p:sldId id="292" r:id="rId19"/>
    <p:sldId id="403" r:id="rId20"/>
    <p:sldId id="3160" r:id="rId21"/>
    <p:sldId id="3161" r:id="rId22"/>
    <p:sldId id="3162" r:id="rId23"/>
    <p:sldId id="3153" r:id="rId24"/>
    <p:sldId id="260" r:id="rId25"/>
    <p:sldId id="407" r:id="rId26"/>
    <p:sldId id="3154" r:id="rId27"/>
    <p:sldId id="412" r:id="rId28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5D6EE8-E00A-43B7-9A61-5B47BF439647}" v="630" dt="2024-09-03T16:51:42.9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31" autoAdjust="0"/>
    <p:restoredTop sz="93792" autoAdjust="0"/>
  </p:normalViewPr>
  <p:slideViewPr>
    <p:cSldViewPr snapToGrid="0">
      <p:cViewPr varScale="1">
        <p:scale>
          <a:sx n="77" d="100"/>
          <a:sy n="77" d="100"/>
        </p:scale>
        <p:origin x="1181" y="67"/>
      </p:cViewPr>
      <p:guideLst/>
    </p:cSldViewPr>
  </p:slideViewPr>
  <p:outlineViewPr>
    <p:cViewPr>
      <p:scale>
        <a:sx n="33" d="100"/>
        <a:sy n="33" d="100"/>
      </p:scale>
      <p:origin x="0" y="-31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2"/>
    </p:cViewPr>
  </p:sorterViewPr>
  <p:notesViewPr>
    <p:cSldViewPr snapToGrid="0">
      <p:cViewPr varScale="1">
        <p:scale>
          <a:sx n="83" d="100"/>
          <a:sy n="83" d="100"/>
        </p:scale>
        <p:origin x="387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tabLst/>
              <a:defRPr sz="1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US</a:t>
            </a:r>
            <a:r>
              <a:rPr lang="en-US" sz="1000" baseline="0" dirty="0"/>
              <a:t> and Canada</a:t>
            </a:r>
            <a:endParaRPr lang="en-US" sz="1000" dirty="0"/>
          </a:p>
        </c:rich>
      </c:tx>
      <c:layout>
        <c:manualLayout>
          <c:xMode val="edge"/>
          <c:yMode val="edge"/>
          <c:x val="0.30274005535852194"/>
          <c:y val="0.142813974046835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tabLst/>
            <a:defRPr sz="1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633936205157016"/>
          <c:y val="0.2795895487465625"/>
          <c:w val="0.39342777848617844"/>
          <c:h val="0.6666298272130056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8DA-4CC6-A8F2-3BCC6183C6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8DA-4CC6-A8F2-3BCC6183C6F2}"/>
              </c:ext>
            </c:extLst>
          </c:dPt>
          <c:dLbls>
            <c:dLbl>
              <c:idx val="0"/>
              <c:layout>
                <c:manualLayout>
                  <c:x val="-0.13272883160509791"/>
                  <c:y val="-4.424710042725708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IBM Plex Sans Condensed" panose="020B0506050203000203" pitchFamily="34" charset="0"/>
                        <a:ea typeface="+mn-ea"/>
                        <a:cs typeface="+mn-cs"/>
                      </a:defRPr>
                    </a:pPr>
                    <a:r>
                      <a:rPr lang="en-US" baseline="0">
                        <a:latin typeface="IBM Plex Sans Condensed" panose="020B0506050203000203" pitchFamily="34" charset="0"/>
                      </a:rPr>
                      <a:t>56%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IBM Plex Sans Condensed" panose="020B050605020300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84408675760185"/>
                      <c:h val="0.2566415560985226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8DA-4CC6-A8F2-3BCC6183C6F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DA-4CC6-A8F2-3BCC6183C6F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IBM Plex Sans Condensed" panose="020B050605020300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US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0.56000000000000005</c:v>
                </c:pt>
                <c:pt idx="1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DA-4CC6-A8F2-3BCC6183C6F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IBM Plex Sans Condensed" panose="020B0506050203000203" pitchFamily="34" charset="0"/>
                <a:ea typeface="+mn-ea"/>
                <a:cs typeface="+mn-cs"/>
              </a:defRPr>
            </a:pPr>
            <a:r>
              <a:rPr lang="en-GB" sz="1100">
                <a:latin typeface="IBM Plex Sans Condensed" panose="020B0506050203000203" pitchFamily="34" charset="0"/>
              </a:rPr>
              <a:t>NA Offshore</a:t>
            </a:r>
          </a:p>
        </c:rich>
      </c:tx>
      <c:layout>
        <c:manualLayout>
          <c:xMode val="edge"/>
          <c:yMode val="edge"/>
          <c:x val="0.43456144474477998"/>
          <c:y val="0.254360610671471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IBM Plex Sans Condensed" panose="020B050605020300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4499598464371056"/>
          <c:y val="0.39915617512599288"/>
          <c:w val="0.39342777848617844"/>
          <c:h val="0.6666298272130056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35F-4F76-AD57-8FB8A7556E5B}"/>
              </c:ext>
            </c:extLst>
          </c:dPt>
          <c:dPt>
            <c:idx val="1"/>
            <c:bubble3D val="0"/>
            <c:explosion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35F-4F76-AD57-8FB8A7556E5B}"/>
              </c:ext>
            </c:extLst>
          </c:dPt>
          <c:dLbls>
            <c:dLbl>
              <c:idx val="0"/>
              <c:layout>
                <c:manualLayout>
                  <c:x val="-0.102290711795354"/>
                  <c:y val="0.105676962596687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IBM Plex Sans Condensed" panose="020B050605020300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84408675760185"/>
                      <c:h val="0.256641556098522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35F-4F76-AD57-8FB8A7556E5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5F-4F76-AD57-8FB8A7556E5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IBM Plex Sans Condensed" panose="020B050605020300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NA Offshore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0.28999999999999998</c:v>
                </c:pt>
                <c:pt idx="1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5F-4F76-AD57-8FB8A7556E5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IBM Plex Sans Condensed" panose="020B0506050203000203" pitchFamily="34" charset="0"/>
                <a:ea typeface="+mn-ea"/>
                <a:cs typeface="+mn-cs"/>
              </a:defRPr>
            </a:pPr>
            <a:r>
              <a:rPr lang="en-GB" sz="1100">
                <a:latin typeface="IBM Plex Sans Condensed" panose="020B0506050203000203" pitchFamily="34" charset="0"/>
              </a:rPr>
              <a:t>APAC</a:t>
            </a:r>
          </a:p>
        </c:rich>
      </c:tx>
      <c:layout>
        <c:manualLayout>
          <c:xMode val="edge"/>
          <c:yMode val="edge"/>
          <c:x val="0.47753895997375329"/>
          <c:y val="0.129310344827586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IBM Plex Sans Condensed" panose="020B050605020300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633936205157016"/>
          <c:y val="0.31752422940823888"/>
          <c:w val="0.39342777848617844"/>
          <c:h val="0.6666298272130056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CE-4806-AF8D-3D99D4A99430}"/>
              </c:ext>
            </c:extLst>
          </c:dPt>
          <c:dPt>
            <c:idx val="1"/>
            <c:bubble3D val="0"/>
            <c:explosion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FCE-4806-AF8D-3D99D4A99430}"/>
              </c:ext>
            </c:extLst>
          </c:dPt>
          <c:dLbls>
            <c:dLbl>
              <c:idx val="0"/>
              <c:layout>
                <c:manualLayout>
                  <c:x val="-1.0250916823902235E-2"/>
                  <c:y val="0.2485508155458511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84408675760185"/>
                      <c:h val="0.256641556098522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FCE-4806-AF8D-3D99D4A9943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CE-4806-AF8D-3D99D4A9943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APAC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0.03</c:v>
                </c:pt>
                <c:pt idx="1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CE-4806-AF8D-3D99D4A9943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100"/>
              <a:t>Europe</a:t>
            </a:r>
          </a:p>
        </c:rich>
      </c:tx>
      <c:layout>
        <c:manualLayout>
          <c:xMode val="edge"/>
          <c:yMode val="edge"/>
          <c:x val="0.42737282321037673"/>
          <c:y val="0.143884892086330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633936205157016"/>
          <c:y val="0.33016912296213102"/>
          <c:w val="0.39342777848617844"/>
          <c:h val="0.6666298272130056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07C-4AD8-BBF3-8A630EE681DE}"/>
              </c:ext>
            </c:extLst>
          </c:dPt>
          <c:dPt>
            <c:idx val="1"/>
            <c:bubble3D val="0"/>
            <c:explosion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07C-4AD8-BBF3-8A630EE681DE}"/>
              </c:ext>
            </c:extLst>
          </c:dPt>
          <c:dLbls>
            <c:dLbl>
              <c:idx val="0"/>
              <c:layout>
                <c:manualLayout>
                  <c:x val="-4.7564371585598536E-2"/>
                  <c:y val="0.197971241330282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IBM Plex Sans Condensed" panose="020B0506050203000203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684408675760185"/>
                      <c:h val="0.256641556098522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07C-4AD8-BBF3-8A630EE681D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07C-4AD8-BBF3-8A630EE681DE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IBM Plex Sans Condensed" panose="020B050605020300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1"/>
                <c:pt idx="0">
                  <c:v>Europe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0.12</c:v>
                </c:pt>
                <c:pt idx="1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07C-4AD8-BBF3-8A630EE681D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633936205157016"/>
          <c:y val="0.2795895487465625"/>
          <c:w val="0.39342777848617844"/>
          <c:h val="0.66662982721300568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4B9A12-B0AD-47BF-9FD0-368726BF9C44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3EC148-AA41-417C-BB30-907710C41CCE}">
      <dgm:prSet phldrT="[Text]"/>
      <dgm:spPr/>
      <dgm:t>
        <a:bodyPr/>
        <a:lstStyle/>
        <a:p>
          <a:r>
            <a:rPr lang="en-US" dirty="0">
              <a:latin typeface="Palatino Linotype" panose="02040502050505030304" pitchFamily="18" charset="0"/>
            </a:rPr>
            <a:t>Develop General Framework</a:t>
          </a:r>
        </a:p>
      </dgm:t>
    </dgm:pt>
    <dgm:pt modelId="{D9B49DA6-2053-4F25-8477-D9C4FB85450B}" type="parTrans" cxnId="{364B0F1E-FABA-41C6-978F-F974281EA3B2}">
      <dgm:prSet/>
      <dgm:spPr/>
      <dgm:t>
        <a:bodyPr/>
        <a:lstStyle/>
        <a:p>
          <a:endParaRPr lang="en-US"/>
        </a:p>
      </dgm:t>
    </dgm:pt>
    <dgm:pt modelId="{53616A97-803E-4045-A9EE-C601B16A293F}" type="sibTrans" cxnId="{364B0F1E-FABA-41C6-978F-F974281EA3B2}">
      <dgm:prSet/>
      <dgm:spPr/>
      <dgm:t>
        <a:bodyPr/>
        <a:lstStyle/>
        <a:p>
          <a:endParaRPr lang="en-US"/>
        </a:p>
      </dgm:t>
    </dgm:pt>
    <dgm:pt modelId="{3AD41485-9B6E-4B85-A502-DAB48146823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>
              <a:latin typeface="Palatino Linotype" panose="02040502050505030304" pitchFamily="18" charset="0"/>
            </a:rPr>
            <a:t>Actuarial Analysis</a:t>
          </a:r>
        </a:p>
      </dgm:t>
    </dgm:pt>
    <dgm:pt modelId="{E2084C76-A924-4FEF-872D-C5F9D1F3FE6C}" type="parTrans" cxnId="{D1B970C9-B5C7-4631-90CC-C17EB3FC8ED9}">
      <dgm:prSet/>
      <dgm:spPr/>
      <dgm:t>
        <a:bodyPr/>
        <a:lstStyle/>
        <a:p>
          <a:endParaRPr lang="en-US"/>
        </a:p>
      </dgm:t>
    </dgm:pt>
    <dgm:pt modelId="{DC02F4B5-F499-429D-842F-D09D33B94446}" type="sibTrans" cxnId="{D1B970C9-B5C7-4631-90CC-C17EB3FC8ED9}">
      <dgm:prSet/>
      <dgm:spPr/>
      <dgm:t>
        <a:bodyPr/>
        <a:lstStyle/>
        <a:p>
          <a:endParaRPr lang="en-US"/>
        </a:p>
      </dgm:t>
    </dgm:pt>
    <dgm:pt modelId="{1D56643F-05E4-4023-9166-622583069667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>
              <a:latin typeface="Palatino Linotype" panose="02040502050505030304" pitchFamily="18" charset="0"/>
            </a:rPr>
            <a:t>Tax &amp; Legal Analysis</a:t>
          </a:r>
        </a:p>
      </dgm:t>
    </dgm:pt>
    <dgm:pt modelId="{1FB3DC20-A5C4-4017-8A77-BF06A773DA12}" type="parTrans" cxnId="{70CDB8AF-4B7A-41A8-BEB8-F0B75A8FE0EE}">
      <dgm:prSet/>
      <dgm:spPr/>
      <dgm:t>
        <a:bodyPr/>
        <a:lstStyle/>
        <a:p>
          <a:endParaRPr lang="en-US"/>
        </a:p>
      </dgm:t>
    </dgm:pt>
    <dgm:pt modelId="{02B5CF50-287C-45A1-9989-4B2F323BFB78}" type="sibTrans" cxnId="{70CDB8AF-4B7A-41A8-BEB8-F0B75A8FE0EE}">
      <dgm:prSet/>
      <dgm:spPr/>
      <dgm:t>
        <a:bodyPr/>
        <a:lstStyle/>
        <a:p>
          <a:endParaRPr lang="en-US"/>
        </a:p>
      </dgm:t>
    </dgm:pt>
    <dgm:pt modelId="{DD85A0B5-E248-498D-946A-ABA87DD60990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>
              <a:latin typeface="Palatino Linotype" panose="02040502050505030304" pitchFamily="18" charset="0"/>
            </a:rPr>
            <a:t>Domicile Analysis</a:t>
          </a:r>
        </a:p>
      </dgm:t>
    </dgm:pt>
    <dgm:pt modelId="{46782B79-4994-4092-8F58-21E9EAA2C50C}" type="parTrans" cxnId="{CC9192EB-02BA-4BC4-B1F0-2D7E8B254B7F}">
      <dgm:prSet/>
      <dgm:spPr/>
      <dgm:t>
        <a:bodyPr/>
        <a:lstStyle/>
        <a:p>
          <a:endParaRPr lang="en-US"/>
        </a:p>
      </dgm:t>
    </dgm:pt>
    <dgm:pt modelId="{A210DB62-B29F-46BF-8E07-FD65F264EB69}" type="sibTrans" cxnId="{CC9192EB-02BA-4BC4-B1F0-2D7E8B254B7F}">
      <dgm:prSet/>
      <dgm:spPr/>
      <dgm:t>
        <a:bodyPr/>
        <a:lstStyle/>
        <a:p>
          <a:endParaRPr lang="en-US"/>
        </a:p>
      </dgm:t>
    </dgm:pt>
    <dgm:pt modelId="{52972ABC-EC0A-49EE-8FC1-28DAB0A76CE4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>
              <a:latin typeface="Palatino Linotype" panose="02040502050505030304" pitchFamily="18" charset="0"/>
            </a:rPr>
            <a:t>Structure &amp; Pro Forma Outcomes</a:t>
          </a:r>
        </a:p>
      </dgm:t>
    </dgm:pt>
    <dgm:pt modelId="{1E47A9A4-CCAB-4075-9665-3745AD9CBE00}" type="parTrans" cxnId="{D95B1DAE-883A-45F0-9226-9F3A61628330}">
      <dgm:prSet/>
      <dgm:spPr/>
      <dgm:t>
        <a:bodyPr/>
        <a:lstStyle/>
        <a:p>
          <a:endParaRPr lang="en-US"/>
        </a:p>
      </dgm:t>
    </dgm:pt>
    <dgm:pt modelId="{9AE9A978-F7BC-433E-8171-4972B5D27D47}" type="sibTrans" cxnId="{D95B1DAE-883A-45F0-9226-9F3A61628330}">
      <dgm:prSet/>
      <dgm:spPr/>
      <dgm:t>
        <a:bodyPr/>
        <a:lstStyle/>
        <a:p>
          <a:endParaRPr lang="en-US"/>
        </a:p>
      </dgm:t>
    </dgm:pt>
    <dgm:pt modelId="{45C9AB58-9089-4826-95E4-2714A1066324}" type="pres">
      <dgm:prSet presAssocID="{174B9A12-B0AD-47BF-9FD0-368726BF9C44}" presName="Name0" presStyleCnt="0">
        <dgm:presLayoutVars>
          <dgm:dir/>
          <dgm:resizeHandles val="exact"/>
        </dgm:presLayoutVars>
      </dgm:prSet>
      <dgm:spPr/>
    </dgm:pt>
    <dgm:pt modelId="{6A192EA6-D421-4678-9013-67B0F75D0B88}" type="pres">
      <dgm:prSet presAssocID="{174B9A12-B0AD-47BF-9FD0-368726BF9C44}" presName="cycle" presStyleCnt="0"/>
      <dgm:spPr/>
    </dgm:pt>
    <dgm:pt modelId="{49776046-BF70-4175-832B-127A1943D846}" type="pres">
      <dgm:prSet presAssocID="{3D3EC148-AA41-417C-BB30-907710C41CCE}" presName="nodeFirstNode" presStyleLbl="node1" presStyleIdx="0" presStyleCnt="5">
        <dgm:presLayoutVars>
          <dgm:bulletEnabled val="1"/>
        </dgm:presLayoutVars>
      </dgm:prSet>
      <dgm:spPr/>
    </dgm:pt>
    <dgm:pt modelId="{2E744866-109F-4707-8402-B5FE86EE8955}" type="pres">
      <dgm:prSet presAssocID="{53616A97-803E-4045-A9EE-C601B16A293F}" presName="sibTransFirstNode" presStyleLbl="bgShp" presStyleIdx="0" presStyleCnt="1"/>
      <dgm:spPr/>
    </dgm:pt>
    <dgm:pt modelId="{5940A5F0-9DBE-43D2-B6F2-8502673D6214}" type="pres">
      <dgm:prSet presAssocID="{3AD41485-9B6E-4B85-A502-DAB48146823E}" presName="nodeFollowingNodes" presStyleLbl="node1" presStyleIdx="1" presStyleCnt="5">
        <dgm:presLayoutVars>
          <dgm:bulletEnabled val="1"/>
        </dgm:presLayoutVars>
      </dgm:prSet>
      <dgm:spPr/>
    </dgm:pt>
    <dgm:pt modelId="{6708563A-9030-469A-A370-321FCC906491}" type="pres">
      <dgm:prSet presAssocID="{1D56643F-05E4-4023-9166-622583069667}" presName="nodeFollowingNodes" presStyleLbl="node1" presStyleIdx="2" presStyleCnt="5">
        <dgm:presLayoutVars>
          <dgm:bulletEnabled val="1"/>
        </dgm:presLayoutVars>
      </dgm:prSet>
      <dgm:spPr/>
    </dgm:pt>
    <dgm:pt modelId="{347C4E7B-63B8-4BFF-89D8-DA762188227C}" type="pres">
      <dgm:prSet presAssocID="{DD85A0B5-E248-498D-946A-ABA87DD60990}" presName="nodeFollowingNodes" presStyleLbl="node1" presStyleIdx="3" presStyleCnt="5">
        <dgm:presLayoutVars>
          <dgm:bulletEnabled val="1"/>
        </dgm:presLayoutVars>
      </dgm:prSet>
      <dgm:spPr/>
    </dgm:pt>
    <dgm:pt modelId="{65C472ED-0D42-44FA-993E-0095D9E53525}" type="pres">
      <dgm:prSet presAssocID="{52972ABC-EC0A-49EE-8FC1-28DAB0A76CE4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364B0F1E-FABA-41C6-978F-F974281EA3B2}" srcId="{174B9A12-B0AD-47BF-9FD0-368726BF9C44}" destId="{3D3EC148-AA41-417C-BB30-907710C41CCE}" srcOrd="0" destOrd="0" parTransId="{D9B49DA6-2053-4F25-8477-D9C4FB85450B}" sibTransId="{53616A97-803E-4045-A9EE-C601B16A293F}"/>
    <dgm:cxn modelId="{2D421160-C424-4937-8626-8F9A68309F56}" type="presOf" srcId="{1D56643F-05E4-4023-9166-622583069667}" destId="{6708563A-9030-469A-A370-321FCC906491}" srcOrd="0" destOrd="0" presId="urn:microsoft.com/office/officeart/2005/8/layout/cycle3"/>
    <dgm:cxn modelId="{CC53D765-B2D2-4A5B-B6CD-A2AA7F516C0C}" type="presOf" srcId="{53616A97-803E-4045-A9EE-C601B16A293F}" destId="{2E744866-109F-4707-8402-B5FE86EE8955}" srcOrd="0" destOrd="0" presId="urn:microsoft.com/office/officeart/2005/8/layout/cycle3"/>
    <dgm:cxn modelId="{A8568147-B8E9-4F3A-8DC0-0809FCFE5F1E}" type="presOf" srcId="{DD85A0B5-E248-498D-946A-ABA87DD60990}" destId="{347C4E7B-63B8-4BFF-89D8-DA762188227C}" srcOrd="0" destOrd="0" presId="urn:microsoft.com/office/officeart/2005/8/layout/cycle3"/>
    <dgm:cxn modelId="{71DF6F7B-BE19-4B2C-BBB2-152F9104635E}" type="presOf" srcId="{52972ABC-EC0A-49EE-8FC1-28DAB0A76CE4}" destId="{65C472ED-0D42-44FA-993E-0095D9E53525}" srcOrd="0" destOrd="0" presId="urn:microsoft.com/office/officeart/2005/8/layout/cycle3"/>
    <dgm:cxn modelId="{BBA2879D-99EC-4E87-A110-885F9369383F}" type="presOf" srcId="{3D3EC148-AA41-417C-BB30-907710C41CCE}" destId="{49776046-BF70-4175-832B-127A1943D846}" srcOrd="0" destOrd="0" presId="urn:microsoft.com/office/officeart/2005/8/layout/cycle3"/>
    <dgm:cxn modelId="{D95B1DAE-883A-45F0-9226-9F3A61628330}" srcId="{174B9A12-B0AD-47BF-9FD0-368726BF9C44}" destId="{52972ABC-EC0A-49EE-8FC1-28DAB0A76CE4}" srcOrd="4" destOrd="0" parTransId="{1E47A9A4-CCAB-4075-9665-3745AD9CBE00}" sibTransId="{9AE9A978-F7BC-433E-8171-4972B5D27D47}"/>
    <dgm:cxn modelId="{70CDB8AF-4B7A-41A8-BEB8-F0B75A8FE0EE}" srcId="{174B9A12-B0AD-47BF-9FD0-368726BF9C44}" destId="{1D56643F-05E4-4023-9166-622583069667}" srcOrd="2" destOrd="0" parTransId="{1FB3DC20-A5C4-4017-8A77-BF06A773DA12}" sibTransId="{02B5CF50-287C-45A1-9989-4B2F323BFB78}"/>
    <dgm:cxn modelId="{D1B970C9-B5C7-4631-90CC-C17EB3FC8ED9}" srcId="{174B9A12-B0AD-47BF-9FD0-368726BF9C44}" destId="{3AD41485-9B6E-4B85-A502-DAB48146823E}" srcOrd="1" destOrd="0" parTransId="{E2084C76-A924-4FEF-872D-C5F9D1F3FE6C}" sibTransId="{DC02F4B5-F499-429D-842F-D09D33B94446}"/>
    <dgm:cxn modelId="{CC9192EB-02BA-4BC4-B1F0-2D7E8B254B7F}" srcId="{174B9A12-B0AD-47BF-9FD0-368726BF9C44}" destId="{DD85A0B5-E248-498D-946A-ABA87DD60990}" srcOrd="3" destOrd="0" parTransId="{46782B79-4994-4092-8F58-21E9EAA2C50C}" sibTransId="{A210DB62-B29F-46BF-8E07-FD65F264EB69}"/>
    <dgm:cxn modelId="{CFBEA5F0-75E2-4B42-AF62-BE31DE996992}" type="presOf" srcId="{3AD41485-9B6E-4B85-A502-DAB48146823E}" destId="{5940A5F0-9DBE-43D2-B6F2-8502673D6214}" srcOrd="0" destOrd="0" presId="urn:microsoft.com/office/officeart/2005/8/layout/cycle3"/>
    <dgm:cxn modelId="{469169F3-46B8-4402-9BF2-DA1238BE90F3}" type="presOf" srcId="{174B9A12-B0AD-47BF-9FD0-368726BF9C44}" destId="{45C9AB58-9089-4826-95E4-2714A1066324}" srcOrd="0" destOrd="0" presId="urn:microsoft.com/office/officeart/2005/8/layout/cycle3"/>
    <dgm:cxn modelId="{F69EE280-13E2-4EEF-B263-F7DAD4F6182A}" type="presParOf" srcId="{45C9AB58-9089-4826-95E4-2714A1066324}" destId="{6A192EA6-D421-4678-9013-67B0F75D0B88}" srcOrd="0" destOrd="0" presId="urn:microsoft.com/office/officeart/2005/8/layout/cycle3"/>
    <dgm:cxn modelId="{6FF40A3F-C8FD-43FD-8C82-F9BE9E3F2E80}" type="presParOf" srcId="{6A192EA6-D421-4678-9013-67B0F75D0B88}" destId="{49776046-BF70-4175-832B-127A1943D846}" srcOrd="0" destOrd="0" presId="urn:microsoft.com/office/officeart/2005/8/layout/cycle3"/>
    <dgm:cxn modelId="{E4BAEC5D-F214-4514-8529-DB04C430A8F8}" type="presParOf" srcId="{6A192EA6-D421-4678-9013-67B0F75D0B88}" destId="{2E744866-109F-4707-8402-B5FE86EE8955}" srcOrd="1" destOrd="0" presId="urn:microsoft.com/office/officeart/2005/8/layout/cycle3"/>
    <dgm:cxn modelId="{94016FDB-38DB-4A06-B630-D46306E0E80C}" type="presParOf" srcId="{6A192EA6-D421-4678-9013-67B0F75D0B88}" destId="{5940A5F0-9DBE-43D2-B6F2-8502673D6214}" srcOrd="2" destOrd="0" presId="urn:microsoft.com/office/officeart/2005/8/layout/cycle3"/>
    <dgm:cxn modelId="{5B66ADAE-82E5-45EB-836D-2F13CB4C26A5}" type="presParOf" srcId="{6A192EA6-D421-4678-9013-67B0F75D0B88}" destId="{6708563A-9030-469A-A370-321FCC906491}" srcOrd="3" destOrd="0" presId="urn:microsoft.com/office/officeart/2005/8/layout/cycle3"/>
    <dgm:cxn modelId="{5CE484BA-084D-4019-A793-3B991AD1F1AE}" type="presParOf" srcId="{6A192EA6-D421-4678-9013-67B0F75D0B88}" destId="{347C4E7B-63B8-4BFF-89D8-DA762188227C}" srcOrd="4" destOrd="0" presId="urn:microsoft.com/office/officeart/2005/8/layout/cycle3"/>
    <dgm:cxn modelId="{F564EE0E-A31E-4588-A0F4-055FA9A7DB76}" type="presParOf" srcId="{6A192EA6-D421-4678-9013-67B0F75D0B88}" destId="{65C472ED-0D42-44FA-993E-0095D9E5352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FBE569-D62E-4755-B658-59BDEBC90C68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</dgm:pt>
    <dgm:pt modelId="{2449D601-DFB4-4685-BE1A-D3C243295E2D}" type="pres">
      <dgm:prSet presAssocID="{E4FBE569-D62E-4755-B658-59BDEBC90C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420A7721-E3C8-4FD2-978C-A750C0080A84}" type="presOf" srcId="{E4FBE569-D62E-4755-B658-59BDEBC90C68}" destId="{2449D601-DFB4-4685-BE1A-D3C243295E2D}" srcOrd="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3D4C9C-7B35-4974-AE46-F3850D500F1E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895EABEF-461C-4B64-9F7B-B745BCDA3D7A}">
      <dgm:prSet phldrT="[Text]"/>
      <dgm:spPr/>
      <dgm:t>
        <a:bodyPr/>
        <a:lstStyle/>
        <a:p>
          <a:pPr algn="l"/>
          <a:r>
            <a:rPr lang="en-US" sz="2400" dirty="0"/>
            <a:t>Traditional Insurers:</a:t>
          </a:r>
        </a:p>
      </dgm:t>
    </dgm:pt>
    <dgm:pt modelId="{594FE64F-5B55-4D1D-B81B-9AA751AF6C28}" type="parTrans" cxnId="{35C476ED-121E-4EE9-B4DF-1C36B9CD7F21}">
      <dgm:prSet/>
      <dgm:spPr/>
      <dgm:t>
        <a:bodyPr/>
        <a:lstStyle/>
        <a:p>
          <a:pPr algn="l"/>
          <a:endParaRPr lang="en-US"/>
        </a:p>
      </dgm:t>
    </dgm:pt>
    <dgm:pt modelId="{568DE400-D2A5-4208-AA40-356B8A8D9839}" type="sibTrans" cxnId="{35C476ED-121E-4EE9-B4DF-1C36B9CD7F21}">
      <dgm:prSet/>
      <dgm:spPr/>
      <dgm:t>
        <a:bodyPr/>
        <a:lstStyle/>
        <a:p>
          <a:pPr algn="l"/>
          <a:endParaRPr lang="en-US"/>
        </a:p>
      </dgm:t>
    </dgm:pt>
    <dgm:pt modelId="{0ADDCC3F-DC12-4BA2-ABA1-3AD4E16AB64F}">
      <dgm:prSet phldrT="[Text]" custT="1"/>
      <dgm:spPr/>
      <dgm:t>
        <a:bodyPr/>
        <a:lstStyle/>
        <a:p>
          <a:pPr algn="l"/>
          <a:r>
            <a:rPr lang="en-US" sz="2400" dirty="0"/>
            <a:t>Captive</a:t>
          </a:r>
          <a:r>
            <a:rPr lang="en-US" sz="2800" dirty="0"/>
            <a:t> </a:t>
          </a:r>
          <a:r>
            <a:rPr lang="en-US" sz="2400" dirty="0"/>
            <a:t>Insurers:</a:t>
          </a:r>
        </a:p>
      </dgm:t>
    </dgm:pt>
    <dgm:pt modelId="{305F6E40-8A62-492F-A1D9-B274C683D8D6}" type="parTrans" cxnId="{B3241F08-1585-4B5C-9138-4C878BCA5056}">
      <dgm:prSet/>
      <dgm:spPr/>
      <dgm:t>
        <a:bodyPr/>
        <a:lstStyle/>
        <a:p>
          <a:pPr algn="l"/>
          <a:endParaRPr lang="en-US"/>
        </a:p>
      </dgm:t>
    </dgm:pt>
    <dgm:pt modelId="{27E81E7D-1268-4B5B-A3E0-7F586E975BF8}" type="sibTrans" cxnId="{B3241F08-1585-4B5C-9138-4C878BCA5056}">
      <dgm:prSet/>
      <dgm:spPr/>
      <dgm:t>
        <a:bodyPr/>
        <a:lstStyle/>
        <a:p>
          <a:pPr algn="l"/>
          <a:endParaRPr lang="en-US"/>
        </a:p>
      </dgm:t>
    </dgm:pt>
    <dgm:pt modelId="{FE070E29-DB2E-46BA-9F33-2E1C91641D22}">
      <dgm:prSet phldrT="[Text]" custT="1"/>
      <dgm:spPr/>
      <dgm:t>
        <a:bodyPr/>
        <a:lstStyle/>
        <a:p>
          <a:pPr algn="l"/>
          <a:r>
            <a:rPr lang="en-US" sz="1800" dirty="0"/>
            <a:t>Financial Exams</a:t>
          </a:r>
        </a:p>
      </dgm:t>
    </dgm:pt>
    <dgm:pt modelId="{AD7984E4-19A9-48D6-A057-57646FD4236D}" type="parTrans" cxnId="{D61463B9-65E3-4C62-A84B-B016AB9CD7A1}">
      <dgm:prSet/>
      <dgm:spPr/>
      <dgm:t>
        <a:bodyPr/>
        <a:lstStyle/>
        <a:p>
          <a:pPr algn="l"/>
          <a:endParaRPr lang="en-US"/>
        </a:p>
      </dgm:t>
    </dgm:pt>
    <dgm:pt modelId="{7315FC64-9E67-4891-BFE3-456ED1E58772}" type="sibTrans" cxnId="{D61463B9-65E3-4C62-A84B-B016AB9CD7A1}">
      <dgm:prSet/>
      <dgm:spPr/>
      <dgm:t>
        <a:bodyPr/>
        <a:lstStyle/>
        <a:p>
          <a:pPr algn="l"/>
          <a:endParaRPr lang="en-US"/>
        </a:p>
      </dgm:t>
    </dgm:pt>
    <dgm:pt modelId="{D3F36574-C64A-4FB3-97E3-490D89DCA136}">
      <dgm:prSet phldrT="[Text]" custT="1"/>
      <dgm:spPr/>
      <dgm:t>
        <a:bodyPr/>
        <a:lstStyle/>
        <a:p>
          <a:pPr algn="l"/>
          <a:r>
            <a:rPr lang="en-US" sz="1800"/>
            <a:t>Rates &amp; Forms</a:t>
          </a:r>
        </a:p>
      </dgm:t>
    </dgm:pt>
    <dgm:pt modelId="{B102418C-06ED-4229-ABC9-1C689D3A58F8}" type="parTrans" cxnId="{08C30863-236F-4946-A7CF-D2DB3C89EC25}">
      <dgm:prSet/>
      <dgm:spPr/>
      <dgm:t>
        <a:bodyPr/>
        <a:lstStyle/>
        <a:p>
          <a:pPr algn="l"/>
          <a:endParaRPr lang="en-US"/>
        </a:p>
      </dgm:t>
    </dgm:pt>
    <dgm:pt modelId="{001C091A-9192-4FE8-8B7F-4EE659B4B384}" type="sibTrans" cxnId="{08C30863-236F-4946-A7CF-D2DB3C89EC25}">
      <dgm:prSet/>
      <dgm:spPr/>
      <dgm:t>
        <a:bodyPr/>
        <a:lstStyle/>
        <a:p>
          <a:pPr algn="l"/>
          <a:endParaRPr lang="en-US"/>
        </a:p>
      </dgm:t>
    </dgm:pt>
    <dgm:pt modelId="{EACB4ADE-5219-4163-BA63-62751657A01F}">
      <dgm:prSet phldrT="[Text]" custT="1"/>
      <dgm:spPr/>
      <dgm:t>
        <a:bodyPr/>
        <a:lstStyle/>
        <a:p>
          <a:pPr algn="l"/>
          <a:r>
            <a:rPr lang="en-US" sz="1800"/>
            <a:t>Market Conduct</a:t>
          </a:r>
        </a:p>
      </dgm:t>
    </dgm:pt>
    <dgm:pt modelId="{2777EDE1-3489-4E42-A889-C622460F7E40}" type="parTrans" cxnId="{7BAB9FE7-924A-4049-9978-CD2E42660575}">
      <dgm:prSet/>
      <dgm:spPr/>
      <dgm:t>
        <a:bodyPr/>
        <a:lstStyle/>
        <a:p>
          <a:pPr algn="l"/>
          <a:endParaRPr lang="en-US"/>
        </a:p>
      </dgm:t>
    </dgm:pt>
    <dgm:pt modelId="{56B31355-86A5-4509-B870-73D83091468C}" type="sibTrans" cxnId="{7BAB9FE7-924A-4049-9978-CD2E42660575}">
      <dgm:prSet/>
      <dgm:spPr/>
      <dgm:t>
        <a:bodyPr/>
        <a:lstStyle/>
        <a:p>
          <a:pPr algn="l"/>
          <a:endParaRPr lang="en-US"/>
        </a:p>
      </dgm:t>
    </dgm:pt>
    <dgm:pt modelId="{D11BD8E6-D182-437E-9094-4631B170C77C}">
      <dgm:prSet phldrT="[Text]" custT="1"/>
      <dgm:spPr/>
      <dgm:t>
        <a:bodyPr/>
        <a:lstStyle/>
        <a:p>
          <a:pPr algn="l"/>
          <a:r>
            <a:rPr lang="en-US" sz="1800" dirty="0"/>
            <a:t>Financial Exams</a:t>
          </a:r>
        </a:p>
      </dgm:t>
    </dgm:pt>
    <dgm:pt modelId="{2EBE9E64-06D2-4B00-829D-66E7FA414BD5}" type="parTrans" cxnId="{22B63AA4-B627-4573-A4AC-AAF53DC8515C}">
      <dgm:prSet/>
      <dgm:spPr/>
      <dgm:t>
        <a:bodyPr/>
        <a:lstStyle/>
        <a:p>
          <a:pPr algn="l"/>
          <a:endParaRPr lang="en-US"/>
        </a:p>
      </dgm:t>
    </dgm:pt>
    <dgm:pt modelId="{B719B1D7-F454-439F-BE50-728B1FF3C30B}" type="sibTrans" cxnId="{22B63AA4-B627-4573-A4AC-AAF53DC8515C}">
      <dgm:prSet/>
      <dgm:spPr/>
      <dgm:t>
        <a:bodyPr/>
        <a:lstStyle/>
        <a:p>
          <a:pPr algn="l"/>
          <a:endParaRPr lang="en-US"/>
        </a:p>
      </dgm:t>
    </dgm:pt>
    <dgm:pt modelId="{696B1C87-2C0F-4E09-AF78-F42719EBD748}">
      <dgm:prSet phldrT="[Text]" custT="1"/>
      <dgm:spPr/>
      <dgm:t>
        <a:bodyPr/>
        <a:lstStyle/>
        <a:p>
          <a:pPr algn="l"/>
          <a:r>
            <a:rPr lang="en-US" sz="1800"/>
            <a:t>Plan changes</a:t>
          </a:r>
        </a:p>
      </dgm:t>
    </dgm:pt>
    <dgm:pt modelId="{9F7E5BD7-470E-448E-B915-9469E5F91584}" type="parTrans" cxnId="{B9FD380F-7177-49DF-81CD-4F12477EBDBC}">
      <dgm:prSet/>
      <dgm:spPr/>
      <dgm:t>
        <a:bodyPr/>
        <a:lstStyle/>
        <a:p>
          <a:pPr algn="l"/>
          <a:endParaRPr lang="en-US"/>
        </a:p>
      </dgm:t>
    </dgm:pt>
    <dgm:pt modelId="{264963FD-AE0E-480F-8E3C-ED1BF0E36900}" type="sibTrans" cxnId="{B9FD380F-7177-49DF-81CD-4F12477EBDBC}">
      <dgm:prSet/>
      <dgm:spPr/>
      <dgm:t>
        <a:bodyPr/>
        <a:lstStyle/>
        <a:p>
          <a:pPr algn="l"/>
          <a:endParaRPr lang="en-US"/>
        </a:p>
      </dgm:t>
    </dgm:pt>
    <dgm:pt modelId="{71B0FC04-8545-4D64-9705-FDACC6D639A9}">
      <dgm:prSet phldrT="[Text]" custT="1"/>
      <dgm:spPr/>
      <dgm:t>
        <a:bodyPr/>
        <a:lstStyle/>
        <a:p>
          <a:pPr algn="l"/>
          <a:r>
            <a:rPr lang="en-US" sz="1800" dirty="0"/>
            <a:t>Financial Analysis</a:t>
          </a:r>
        </a:p>
      </dgm:t>
    </dgm:pt>
    <dgm:pt modelId="{6F7C844B-8C25-4CA6-9CC8-B1C6C261F47C}" type="parTrans" cxnId="{8E30D3B8-9691-49C6-AF9E-E056231F2116}">
      <dgm:prSet/>
      <dgm:spPr/>
      <dgm:t>
        <a:bodyPr/>
        <a:lstStyle/>
        <a:p>
          <a:pPr algn="l"/>
          <a:endParaRPr lang="en-US"/>
        </a:p>
      </dgm:t>
    </dgm:pt>
    <dgm:pt modelId="{731CC1D9-7FD1-4903-A253-4DDEAE4FD1AC}" type="sibTrans" cxnId="{8E30D3B8-9691-49C6-AF9E-E056231F2116}">
      <dgm:prSet/>
      <dgm:spPr/>
      <dgm:t>
        <a:bodyPr/>
        <a:lstStyle/>
        <a:p>
          <a:pPr algn="l"/>
          <a:endParaRPr lang="en-US"/>
        </a:p>
      </dgm:t>
    </dgm:pt>
    <dgm:pt modelId="{EAAF0544-8D40-4F37-85DA-C9903C7577EF}">
      <dgm:prSet phldrT="[Text]" custT="1"/>
      <dgm:spPr/>
      <dgm:t>
        <a:bodyPr/>
        <a:lstStyle/>
        <a:p>
          <a:pPr algn="l"/>
          <a:r>
            <a:rPr lang="en-US" sz="1800" dirty="0"/>
            <a:t>Financial Analysis</a:t>
          </a:r>
        </a:p>
      </dgm:t>
    </dgm:pt>
    <dgm:pt modelId="{87ECC55D-CE9A-4CEE-9785-9BA71AF9A67C}" type="parTrans" cxnId="{19A2B32A-938A-49F6-9691-8E92BEDA8739}">
      <dgm:prSet/>
      <dgm:spPr/>
      <dgm:t>
        <a:bodyPr/>
        <a:lstStyle/>
        <a:p>
          <a:pPr algn="l"/>
          <a:endParaRPr lang="en-US"/>
        </a:p>
      </dgm:t>
    </dgm:pt>
    <dgm:pt modelId="{F0644BBE-8162-4555-970D-40849AB2851B}" type="sibTrans" cxnId="{19A2B32A-938A-49F6-9691-8E92BEDA8739}">
      <dgm:prSet/>
      <dgm:spPr/>
      <dgm:t>
        <a:bodyPr/>
        <a:lstStyle/>
        <a:p>
          <a:pPr algn="l"/>
          <a:endParaRPr lang="en-US"/>
        </a:p>
      </dgm:t>
    </dgm:pt>
    <dgm:pt modelId="{B1CCE5FA-CEDC-4D16-AE45-8CC38DDF9942}">
      <dgm:prSet phldrT="[Text]" custT="1"/>
      <dgm:spPr/>
      <dgm:t>
        <a:bodyPr/>
        <a:lstStyle/>
        <a:p>
          <a:pPr algn="l"/>
          <a:r>
            <a:rPr lang="en-US" sz="1800"/>
            <a:t>Complaints*</a:t>
          </a:r>
        </a:p>
      </dgm:t>
    </dgm:pt>
    <dgm:pt modelId="{AF461672-B755-4A9D-9EE7-29951D768101}" type="parTrans" cxnId="{5F37EB6F-F87A-4C89-98C1-7E9F7DEE2C20}">
      <dgm:prSet/>
      <dgm:spPr/>
      <dgm:t>
        <a:bodyPr/>
        <a:lstStyle/>
        <a:p>
          <a:pPr algn="l"/>
          <a:endParaRPr lang="en-US"/>
        </a:p>
      </dgm:t>
    </dgm:pt>
    <dgm:pt modelId="{69405707-17FA-4AE9-9FBF-788FF2C936F0}" type="sibTrans" cxnId="{5F37EB6F-F87A-4C89-98C1-7E9F7DEE2C20}">
      <dgm:prSet/>
      <dgm:spPr/>
      <dgm:t>
        <a:bodyPr/>
        <a:lstStyle/>
        <a:p>
          <a:pPr algn="l"/>
          <a:endParaRPr lang="en-US"/>
        </a:p>
      </dgm:t>
    </dgm:pt>
    <dgm:pt modelId="{0923B1BC-FFE6-4DFB-8F23-A4BA40254198}" type="pres">
      <dgm:prSet presAssocID="{D13D4C9C-7B35-4974-AE46-F3850D500F1E}" presName="compositeShape" presStyleCnt="0">
        <dgm:presLayoutVars>
          <dgm:chMax val="7"/>
          <dgm:dir/>
          <dgm:resizeHandles val="exact"/>
        </dgm:presLayoutVars>
      </dgm:prSet>
      <dgm:spPr/>
    </dgm:pt>
    <dgm:pt modelId="{E420EDC3-BAF2-4604-B526-98B1AEB81316}" type="pres">
      <dgm:prSet presAssocID="{895EABEF-461C-4B64-9F7B-B745BCDA3D7A}" presName="circ1" presStyleLbl="vennNode1" presStyleIdx="0" presStyleCnt="2"/>
      <dgm:spPr/>
    </dgm:pt>
    <dgm:pt modelId="{1CB1DAAF-A268-4F19-846B-4A646039AB59}" type="pres">
      <dgm:prSet presAssocID="{895EABEF-461C-4B64-9F7B-B745BCDA3D7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A55BE2C-9D2C-48FF-8C17-D03D789BA64D}" type="pres">
      <dgm:prSet presAssocID="{0ADDCC3F-DC12-4BA2-ABA1-3AD4E16AB64F}" presName="circ2" presStyleLbl="vennNode1" presStyleIdx="1" presStyleCnt="2" custLinFactNeighborX="2703" custLinFactNeighborY="759"/>
      <dgm:spPr/>
    </dgm:pt>
    <dgm:pt modelId="{B16056B2-1549-43ED-A9B4-135C88278836}" type="pres">
      <dgm:prSet presAssocID="{0ADDCC3F-DC12-4BA2-ABA1-3AD4E16AB64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8DD0901-3AF0-40F7-8716-DAD96523A1D2}" type="presOf" srcId="{EAAF0544-8D40-4F37-85DA-C9903C7577EF}" destId="{DA55BE2C-9D2C-48FF-8C17-D03D789BA64D}" srcOrd="0" destOrd="1" presId="urn:microsoft.com/office/officeart/2005/8/layout/venn1"/>
    <dgm:cxn modelId="{B3241F08-1585-4B5C-9138-4C878BCA5056}" srcId="{D13D4C9C-7B35-4974-AE46-F3850D500F1E}" destId="{0ADDCC3F-DC12-4BA2-ABA1-3AD4E16AB64F}" srcOrd="1" destOrd="0" parTransId="{305F6E40-8A62-492F-A1D9-B274C683D8D6}" sibTransId="{27E81E7D-1268-4B5B-A3E0-7F586E975BF8}"/>
    <dgm:cxn modelId="{B9FD380F-7177-49DF-81CD-4F12477EBDBC}" srcId="{0ADDCC3F-DC12-4BA2-ABA1-3AD4E16AB64F}" destId="{696B1C87-2C0F-4E09-AF78-F42719EBD748}" srcOrd="2" destOrd="0" parTransId="{9F7E5BD7-470E-448E-B915-9469E5F91584}" sibTransId="{264963FD-AE0E-480F-8E3C-ED1BF0E36900}"/>
    <dgm:cxn modelId="{2B3E3415-D80F-4982-AE17-5B4942773E32}" type="presOf" srcId="{FE070E29-DB2E-46BA-9F33-2E1C91641D22}" destId="{E420EDC3-BAF2-4604-B526-98B1AEB81316}" srcOrd="0" destOrd="2" presId="urn:microsoft.com/office/officeart/2005/8/layout/venn1"/>
    <dgm:cxn modelId="{163CDF18-F8AD-446E-B28D-7F7ED1911BB3}" type="presOf" srcId="{895EABEF-461C-4B64-9F7B-B745BCDA3D7A}" destId="{E420EDC3-BAF2-4604-B526-98B1AEB81316}" srcOrd="0" destOrd="0" presId="urn:microsoft.com/office/officeart/2005/8/layout/venn1"/>
    <dgm:cxn modelId="{4BB73A1A-B6B5-4D8C-8C02-BF1FB05E43EC}" type="presOf" srcId="{696B1C87-2C0F-4E09-AF78-F42719EBD748}" destId="{B16056B2-1549-43ED-A9B4-135C88278836}" srcOrd="1" destOrd="3" presId="urn:microsoft.com/office/officeart/2005/8/layout/venn1"/>
    <dgm:cxn modelId="{04C98126-DD9D-4AA3-8F12-7F78045DE5D7}" type="presOf" srcId="{696B1C87-2C0F-4E09-AF78-F42719EBD748}" destId="{DA55BE2C-9D2C-48FF-8C17-D03D789BA64D}" srcOrd="0" destOrd="3" presId="urn:microsoft.com/office/officeart/2005/8/layout/venn1"/>
    <dgm:cxn modelId="{19A2B32A-938A-49F6-9691-8E92BEDA8739}" srcId="{0ADDCC3F-DC12-4BA2-ABA1-3AD4E16AB64F}" destId="{EAAF0544-8D40-4F37-85DA-C9903C7577EF}" srcOrd="0" destOrd="0" parTransId="{87ECC55D-CE9A-4CEE-9785-9BA71AF9A67C}" sibTransId="{F0644BBE-8162-4555-970D-40849AB2851B}"/>
    <dgm:cxn modelId="{5F812A34-14A1-46D3-84D8-40593AB5DBA4}" type="presOf" srcId="{FE070E29-DB2E-46BA-9F33-2E1C91641D22}" destId="{1CB1DAAF-A268-4F19-846B-4A646039AB59}" srcOrd="1" destOrd="2" presId="urn:microsoft.com/office/officeart/2005/8/layout/venn1"/>
    <dgm:cxn modelId="{EC7B3535-81B7-4425-A6E7-13185B800D41}" type="presOf" srcId="{895EABEF-461C-4B64-9F7B-B745BCDA3D7A}" destId="{1CB1DAAF-A268-4F19-846B-4A646039AB59}" srcOrd="1" destOrd="0" presId="urn:microsoft.com/office/officeart/2005/8/layout/venn1"/>
    <dgm:cxn modelId="{65986A37-9F9F-402D-8F15-4763E95E1ABA}" type="presOf" srcId="{B1CCE5FA-CEDC-4D16-AE45-8CC38DDF9942}" destId="{DA55BE2C-9D2C-48FF-8C17-D03D789BA64D}" srcOrd="0" destOrd="4" presId="urn:microsoft.com/office/officeart/2005/8/layout/venn1"/>
    <dgm:cxn modelId="{158FC642-6CB3-4571-9195-49CC9ABC5509}" type="presOf" srcId="{D3F36574-C64A-4FB3-97E3-490D89DCA136}" destId="{1CB1DAAF-A268-4F19-846B-4A646039AB59}" srcOrd="1" destOrd="3" presId="urn:microsoft.com/office/officeart/2005/8/layout/venn1"/>
    <dgm:cxn modelId="{08C30863-236F-4946-A7CF-D2DB3C89EC25}" srcId="{895EABEF-461C-4B64-9F7B-B745BCDA3D7A}" destId="{D3F36574-C64A-4FB3-97E3-490D89DCA136}" srcOrd="2" destOrd="0" parTransId="{B102418C-06ED-4229-ABC9-1C689D3A58F8}" sibTransId="{001C091A-9192-4FE8-8B7F-4EE659B4B384}"/>
    <dgm:cxn modelId="{A7657464-25D9-485A-B82C-F9F1C2A85177}" type="presOf" srcId="{D11BD8E6-D182-437E-9094-4631B170C77C}" destId="{B16056B2-1549-43ED-A9B4-135C88278836}" srcOrd="1" destOrd="2" presId="urn:microsoft.com/office/officeart/2005/8/layout/venn1"/>
    <dgm:cxn modelId="{CE12194A-3960-4785-B0C9-05EC29163590}" type="presOf" srcId="{B1CCE5FA-CEDC-4D16-AE45-8CC38DDF9942}" destId="{B16056B2-1549-43ED-A9B4-135C88278836}" srcOrd="1" destOrd="4" presId="urn:microsoft.com/office/officeart/2005/8/layout/venn1"/>
    <dgm:cxn modelId="{1F82154E-ED57-4883-8BCD-65EF51B792A2}" type="presOf" srcId="{0ADDCC3F-DC12-4BA2-ABA1-3AD4E16AB64F}" destId="{DA55BE2C-9D2C-48FF-8C17-D03D789BA64D}" srcOrd="0" destOrd="0" presId="urn:microsoft.com/office/officeart/2005/8/layout/venn1"/>
    <dgm:cxn modelId="{5F37EB6F-F87A-4C89-98C1-7E9F7DEE2C20}" srcId="{0ADDCC3F-DC12-4BA2-ABA1-3AD4E16AB64F}" destId="{B1CCE5FA-CEDC-4D16-AE45-8CC38DDF9942}" srcOrd="3" destOrd="0" parTransId="{AF461672-B755-4A9D-9EE7-29951D768101}" sibTransId="{69405707-17FA-4AE9-9FBF-788FF2C936F0}"/>
    <dgm:cxn modelId="{BC9E4770-D562-46BB-8E64-3823AB5A9299}" type="presOf" srcId="{D11BD8E6-D182-437E-9094-4631B170C77C}" destId="{DA55BE2C-9D2C-48FF-8C17-D03D789BA64D}" srcOrd="0" destOrd="2" presId="urn:microsoft.com/office/officeart/2005/8/layout/venn1"/>
    <dgm:cxn modelId="{41D92358-67ED-4ADD-A180-04002D7222BC}" type="presOf" srcId="{D13D4C9C-7B35-4974-AE46-F3850D500F1E}" destId="{0923B1BC-FFE6-4DFB-8F23-A4BA40254198}" srcOrd="0" destOrd="0" presId="urn:microsoft.com/office/officeart/2005/8/layout/venn1"/>
    <dgm:cxn modelId="{05E22779-3C66-43D9-80B4-1CB1C52F55DC}" type="presOf" srcId="{EACB4ADE-5219-4163-BA63-62751657A01F}" destId="{1CB1DAAF-A268-4F19-846B-4A646039AB59}" srcOrd="1" destOrd="4" presId="urn:microsoft.com/office/officeart/2005/8/layout/venn1"/>
    <dgm:cxn modelId="{1BAB3786-A84C-4E66-BC99-5C14DEBD31EA}" type="presOf" srcId="{71B0FC04-8545-4D64-9705-FDACC6D639A9}" destId="{E420EDC3-BAF2-4604-B526-98B1AEB81316}" srcOrd="0" destOrd="1" presId="urn:microsoft.com/office/officeart/2005/8/layout/venn1"/>
    <dgm:cxn modelId="{BD808F89-0A2F-4AB7-9C37-37ACB4D81363}" type="presOf" srcId="{EAAF0544-8D40-4F37-85DA-C9903C7577EF}" destId="{B16056B2-1549-43ED-A9B4-135C88278836}" srcOrd="1" destOrd="1" presId="urn:microsoft.com/office/officeart/2005/8/layout/venn1"/>
    <dgm:cxn modelId="{16299994-D5E9-49D5-A74E-32CC30AD2448}" type="presOf" srcId="{0ADDCC3F-DC12-4BA2-ABA1-3AD4E16AB64F}" destId="{B16056B2-1549-43ED-A9B4-135C88278836}" srcOrd="1" destOrd="0" presId="urn:microsoft.com/office/officeart/2005/8/layout/venn1"/>
    <dgm:cxn modelId="{22B63AA4-B627-4573-A4AC-AAF53DC8515C}" srcId="{0ADDCC3F-DC12-4BA2-ABA1-3AD4E16AB64F}" destId="{D11BD8E6-D182-437E-9094-4631B170C77C}" srcOrd="1" destOrd="0" parTransId="{2EBE9E64-06D2-4B00-829D-66E7FA414BD5}" sibTransId="{B719B1D7-F454-439F-BE50-728B1FF3C30B}"/>
    <dgm:cxn modelId="{0CB9DAA6-D019-4B21-8282-6EEF37D64597}" type="presOf" srcId="{D3F36574-C64A-4FB3-97E3-490D89DCA136}" destId="{E420EDC3-BAF2-4604-B526-98B1AEB81316}" srcOrd="0" destOrd="3" presId="urn:microsoft.com/office/officeart/2005/8/layout/venn1"/>
    <dgm:cxn modelId="{617A30A9-0FB4-41F1-901C-E5DF1ECFE603}" type="presOf" srcId="{EACB4ADE-5219-4163-BA63-62751657A01F}" destId="{E420EDC3-BAF2-4604-B526-98B1AEB81316}" srcOrd="0" destOrd="4" presId="urn:microsoft.com/office/officeart/2005/8/layout/venn1"/>
    <dgm:cxn modelId="{8E30D3B8-9691-49C6-AF9E-E056231F2116}" srcId="{895EABEF-461C-4B64-9F7B-B745BCDA3D7A}" destId="{71B0FC04-8545-4D64-9705-FDACC6D639A9}" srcOrd="0" destOrd="0" parTransId="{6F7C844B-8C25-4CA6-9CC8-B1C6C261F47C}" sibTransId="{731CC1D9-7FD1-4903-A253-4DDEAE4FD1AC}"/>
    <dgm:cxn modelId="{D61463B9-65E3-4C62-A84B-B016AB9CD7A1}" srcId="{895EABEF-461C-4B64-9F7B-B745BCDA3D7A}" destId="{FE070E29-DB2E-46BA-9F33-2E1C91641D22}" srcOrd="1" destOrd="0" parTransId="{AD7984E4-19A9-48D6-A057-57646FD4236D}" sibTransId="{7315FC64-9E67-4891-BFE3-456ED1E58772}"/>
    <dgm:cxn modelId="{CFFB34D6-D89E-407D-9437-C88DC31B42F7}" type="presOf" srcId="{71B0FC04-8545-4D64-9705-FDACC6D639A9}" destId="{1CB1DAAF-A268-4F19-846B-4A646039AB59}" srcOrd="1" destOrd="1" presId="urn:microsoft.com/office/officeart/2005/8/layout/venn1"/>
    <dgm:cxn modelId="{7BAB9FE7-924A-4049-9978-CD2E42660575}" srcId="{895EABEF-461C-4B64-9F7B-B745BCDA3D7A}" destId="{EACB4ADE-5219-4163-BA63-62751657A01F}" srcOrd="3" destOrd="0" parTransId="{2777EDE1-3489-4E42-A889-C622460F7E40}" sibTransId="{56B31355-86A5-4509-B870-73D83091468C}"/>
    <dgm:cxn modelId="{35C476ED-121E-4EE9-B4DF-1C36B9CD7F21}" srcId="{D13D4C9C-7B35-4974-AE46-F3850D500F1E}" destId="{895EABEF-461C-4B64-9F7B-B745BCDA3D7A}" srcOrd="0" destOrd="0" parTransId="{594FE64F-5B55-4D1D-B81B-9AA751AF6C28}" sibTransId="{568DE400-D2A5-4208-AA40-356B8A8D9839}"/>
    <dgm:cxn modelId="{71C84182-C9BF-4B1C-83D3-F4F53352B30C}" type="presParOf" srcId="{0923B1BC-FFE6-4DFB-8F23-A4BA40254198}" destId="{E420EDC3-BAF2-4604-B526-98B1AEB81316}" srcOrd="0" destOrd="0" presId="urn:microsoft.com/office/officeart/2005/8/layout/venn1"/>
    <dgm:cxn modelId="{253E850A-5C24-46E7-890C-842DCE8FBBD5}" type="presParOf" srcId="{0923B1BC-FFE6-4DFB-8F23-A4BA40254198}" destId="{1CB1DAAF-A268-4F19-846B-4A646039AB59}" srcOrd="1" destOrd="0" presId="urn:microsoft.com/office/officeart/2005/8/layout/venn1"/>
    <dgm:cxn modelId="{8F877705-8504-4EE6-B6C8-F06E61000FF1}" type="presParOf" srcId="{0923B1BC-FFE6-4DFB-8F23-A4BA40254198}" destId="{DA55BE2C-9D2C-48FF-8C17-D03D789BA64D}" srcOrd="2" destOrd="0" presId="urn:microsoft.com/office/officeart/2005/8/layout/venn1"/>
    <dgm:cxn modelId="{61491CDE-E31C-403C-B8B5-D5669CA76CE6}" type="presParOf" srcId="{0923B1BC-FFE6-4DFB-8F23-A4BA40254198}" destId="{B16056B2-1549-43ED-A9B4-135C88278836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79EE28-CF69-4694-9D21-09F24A95C05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D467FB-D1AC-4952-BCE8-04296A253B59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400" dirty="0">
              <a:latin typeface="Palatino Linotype" panose="02040502050505030304" pitchFamily="18" charset="0"/>
            </a:rPr>
            <a:t>Communications &amp; Meetings </a:t>
          </a:r>
        </a:p>
      </dgm:t>
    </dgm:pt>
    <dgm:pt modelId="{20AC5A55-0250-4F75-AF37-5EA6BAC0CEA2}" type="parTrans" cxnId="{6BC15F83-2916-42A8-8690-1B80E1312566}">
      <dgm:prSet/>
      <dgm:spPr/>
      <dgm:t>
        <a:bodyPr/>
        <a:lstStyle/>
        <a:p>
          <a:endParaRPr lang="en-US"/>
        </a:p>
      </dgm:t>
    </dgm:pt>
    <dgm:pt modelId="{119F4BE4-BBD3-4E12-BD8D-08A3FB78FE42}" type="sibTrans" cxnId="{6BC15F83-2916-42A8-8690-1B80E1312566}">
      <dgm:prSet/>
      <dgm:spPr>
        <a:solidFill>
          <a:srgbClr val="00B050"/>
        </a:solidFill>
      </dgm:spPr>
      <dgm:t>
        <a:bodyPr/>
        <a:lstStyle/>
        <a:p>
          <a:endParaRPr lang="en-US" dirty="0"/>
        </a:p>
      </dgm:t>
    </dgm:pt>
    <dgm:pt modelId="{AEB6C134-1121-4AE3-8F45-D7A856D9CBBC}">
      <dgm:prSet phldrT="[Text]" custT="1"/>
      <dgm:spPr>
        <a:solidFill>
          <a:srgbClr val="CC9900"/>
        </a:solidFill>
        <a:effectLst>
          <a:glow rad="254000">
            <a:schemeClr val="accent1">
              <a:alpha val="40000"/>
            </a:schemeClr>
          </a:glow>
        </a:effectLst>
      </dgm:spPr>
      <dgm:t>
        <a:bodyPr/>
        <a:lstStyle/>
        <a:p>
          <a:r>
            <a:rPr lang="en-US" sz="1200" dirty="0">
              <a:latin typeface="Palatino Linotype" panose="02040502050505030304" pitchFamily="18" charset="0"/>
            </a:rPr>
            <a:t>Licensing</a:t>
          </a:r>
        </a:p>
      </dgm:t>
    </dgm:pt>
    <dgm:pt modelId="{00B61840-87AB-4B62-A77C-B2121A84394E}" type="parTrans" cxnId="{7ACC311A-343B-4743-BF22-ABF3C456A55C}">
      <dgm:prSet/>
      <dgm:spPr/>
      <dgm:t>
        <a:bodyPr/>
        <a:lstStyle/>
        <a:p>
          <a:endParaRPr lang="en-US"/>
        </a:p>
      </dgm:t>
    </dgm:pt>
    <dgm:pt modelId="{F36A067A-5318-444F-B068-7B2377139004}" type="sibTrans" cxnId="{7ACC311A-343B-4743-BF22-ABF3C456A55C}">
      <dgm:prSet/>
      <dgm:spPr/>
      <dgm:t>
        <a:bodyPr/>
        <a:lstStyle/>
        <a:p>
          <a:endParaRPr lang="en-US"/>
        </a:p>
      </dgm:t>
    </dgm:pt>
    <dgm:pt modelId="{652CD4DD-8CED-4E12-A62E-032041324BF3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>
              <a:latin typeface="Palatino Linotype" panose="02040502050505030304" pitchFamily="18" charset="0"/>
            </a:rPr>
            <a:t>Financial Analysis</a:t>
          </a:r>
        </a:p>
      </dgm:t>
    </dgm:pt>
    <dgm:pt modelId="{34E9A7F2-0D63-486E-8F75-4EF11C5E244F}" type="parTrans" cxnId="{5A02741E-91D3-4026-B630-D6A8EC4D956A}">
      <dgm:prSet/>
      <dgm:spPr/>
      <dgm:t>
        <a:bodyPr/>
        <a:lstStyle/>
        <a:p>
          <a:endParaRPr lang="en-US"/>
        </a:p>
      </dgm:t>
    </dgm:pt>
    <dgm:pt modelId="{A3437FE7-B56B-4317-BF3D-FADE849C059D}" type="sibTrans" cxnId="{5A02741E-91D3-4026-B630-D6A8EC4D956A}">
      <dgm:prSet/>
      <dgm:spPr/>
      <dgm:t>
        <a:bodyPr/>
        <a:lstStyle/>
        <a:p>
          <a:endParaRPr lang="en-US"/>
        </a:p>
      </dgm:t>
    </dgm:pt>
    <dgm:pt modelId="{38F79A6F-BDFD-44E7-ACA5-0CC273096B65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200" dirty="0"/>
            <a:t> </a:t>
          </a:r>
          <a:r>
            <a:rPr lang="en-US" sz="1400" dirty="0">
              <a:latin typeface="Palatino Linotype" panose="02040502050505030304" pitchFamily="18" charset="0"/>
            </a:rPr>
            <a:t>Plan Changes &amp; Approvals </a:t>
          </a:r>
        </a:p>
      </dgm:t>
    </dgm:pt>
    <dgm:pt modelId="{9343727D-5877-41C4-9AE1-27301954864F}" type="parTrans" cxnId="{4BABDED8-47E0-44A0-9C92-C6CE0E40CE84}">
      <dgm:prSet/>
      <dgm:spPr/>
      <dgm:t>
        <a:bodyPr/>
        <a:lstStyle/>
        <a:p>
          <a:endParaRPr lang="en-US"/>
        </a:p>
      </dgm:t>
    </dgm:pt>
    <dgm:pt modelId="{F86395D8-981F-42A7-8EEF-75D857B747AB}" type="sibTrans" cxnId="{4BABDED8-47E0-44A0-9C92-C6CE0E40CE84}">
      <dgm:prSet/>
      <dgm:spPr/>
      <dgm:t>
        <a:bodyPr/>
        <a:lstStyle/>
        <a:p>
          <a:endParaRPr lang="en-US"/>
        </a:p>
      </dgm:t>
    </dgm:pt>
    <dgm:pt modelId="{6C5EF316-DFC2-4EEB-BB21-97160082F66F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400" dirty="0">
              <a:latin typeface="Palatino Linotype" panose="02040502050505030304" pitchFamily="18" charset="0"/>
            </a:rPr>
            <a:t>Regulatory Examinati</a:t>
          </a:r>
          <a:r>
            <a:rPr lang="en-US" sz="1400" dirty="0">
              <a:solidFill>
                <a:srgbClr val="FFFF00"/>
              </a:solidFill>
              <a:latin typeface="Palatino Linotype" panose="02040502050505030304" pitchFamily="18" charset="0"/>
            </a:rPr>
            <a:t>o</a:t>
          </a:r>
          <a:r>
            <a:rPr lang="en-US" sz="1400" dirty="0">
              <a:latin typeface="Palatino Linotype" panose="02040502050505030304" pitchFamily="18" charset="0"/>
            </a:rPr>
            <a:t>ns</a:t>
          </a:r>
        </a:p>
      </dgm:t>
    </dgm:pt>
    <dgm:pt modelId="{727AAEC0-3A59-4B6C-B190-6C72FDE4915C}" type="parTrans" cxnId="{DDE840A1-2B4A-4AA7-A77D-43870210ABFC}">
      <dgm:prSet/>
      <dgm:spPr/>
      <dgm:t>
        <a:bodyPr/>
        <a:lstStyle/>
        <a:p>
          <a:endParaRPr lang="en-US"/>
        </a:p>
      </dgm:t>
    </dgm:pt>
    <dgm:pt modelId="{613679E1-D6A3-42D6-A30D-E859D5AA5C62}" type="sibTrans" cxnId="{DDE840A1-2B4A-4AA7-A77D-43870210ABFC}">
      <dgm:prSet/>
      <dgm:spPr/>
      <dgm:t>
        <a:bodyPr/>
        <a:lstStyle/>
        <a:p>
          <a:endParaRPr lang="en-US"/>
        </a:p>
      </dgm:t>
    </dgm:pt>
    <dgm:pt modelId="{FBC4911F-E193-47B3-8AFD-67C7BE0CF7CE}" type="pres">
      <dgm:prSet presAssocID="{3A79EE28-CF69-4694-9D21-09F24A95C05A}" presName="cycle" presStyleCnt="0">
        <dgm:presLayoutVars>
          <dgm:dir/>
          <dgm:resizeHandles val="exact"/>
        </dgm:presLayoutVars>
      </dgm:prSet>
      <dgm:spPr/>
    </dgm:pt>
    <dgm:pt modelId="{7B31AC7E-F8CD-4C43-869D-3851741EAE41}" type="pres">
      <dgm:prSet presAssocID="{AAD467FB-D1AC-4952-BCE8-04296A253B59}" presName="node" presStyleLbl="node1" presStyleIdx="0" presStyleCnt="5" custScaleX="185324" custScaleY="86596" custRadScaleRad="119457" custRadScaleInc="-77433">
        <dgm:presLayoutVars>
          <dgm:bulletEnabled val="1"/>
        </dgm:presLayoutVars>
      </dgm:prSet>
      <dgm:spPr/>
    </dgm:pt>
    <dgm:pt modelId="{C3686126-0DC2-41DC-8B00-8F7B3DF3DD18}" type="pres">
      <dgm:prSet presAssocID="{119F4BE4-BBD3-4E12-BD8D-08A3FB78FE42}" presName="sibTrans" presStyleLbl="sibTrans2D1" presStyleIdx="0" presStyleCnt="5" custAng="21251194" custFlipVert="0" custScaleX="152772" custScaleY="109790" custLinFactNeighborX="20509" custLinFactNeighborY="-86105"/>
      <dgm:spPr/>
    </dgm:pt>
    <dgm:pt modelId="{55592A17-605B-45FD-A269-70F217B72C0F}" type="pres">
      <dgm:prSet presAssocID="{119F4BE4-BBD3-4E12-BD8D-08A3FB78FE42}" presName="connectorText" presStyleLbl="sibTrans2D1" presStyleIdx="0" presStyleCnt="5"/>
      <dgm:spPr/>
    </dgm:pt>
    <dgm:pt modelId="{3073059C-BA55-4212-B787-8A6EFB63AEC8}" type="pres">
      <dgm:prSet presAssocID="{AEB6C134-1121-4AE3-8F45-D7A856D9CBBC}" presName="node" presStyleLbl="node1" presStyleIdx="1" presStyleCnt="5" custScaleX="158756" custScaleY="135098" custRadScaleRad="158328" custRadScaleInc="-45756">
        <dgm:presLayoutVars>
          <dgm:bulletEnabled val="1"/>
        </dgm:presLayoutVars>
      </dgm:prSet>
      <dgm:spPr>
        <a:prstGeom prst="star5">
          <a:avLst/>
        </a:prstGeom>
      </dgm:spPr>
    </dgm:pt>
    <dgm:pt modelId="{2C0BB8A5-2074-45B8-A1CC-9A01F41F0720}" type="pres">
      <dgm:prSet presAssocID="{F36A067A-5318-444F-B068-7B2377139004}" presName="sibTrans" presStyleLbl="sibTrans2D1" presStyleIdx="1" presStyleCnt="5" custAng="21420000" custFlipHor="1" custScaleX="947105" custScaleY="110457" custLinFactX="-655990" custLinFactNeighborX="-700000" custLinFactNeighborY="-46962"/>
      <dgm:spPr>
        <a:prstGeom prst="rightArrow">
          <a:avLst/>
        </a:prstGeom>
      </dgm:spPr>
    </dgm:pt>
    <dgm:pt modelId="{02B0DC59-913F-46F3-AA26-F16B2E1D01A4}" type="pres">
      <dgm:prSet presAssocID="{F36A067A-5318-444F-B068-7B2377139004}" presName="connectorText" presStyleLbl="sibTrans2D1" presStyleIdx="1" presStyleCnt="5"/>
      <dgm:spPr/>
    </dgm:pt>
    <dgm:pt modelId="{169746F8-BB00-4D67-9ED7-E6D267BA9CCD}" type="pres">
      <dgm:prSet presAssocID="{652CD4DD-8CED-4E12-A62E-032041324BF3}" presName="node" presStyleLbl="node1" presStyleIdx="2" presStyleCnt="5" custScaleX="119902" custScaleY="119902" custRadScaleRad="73695" custRadScaleInc="-116819">
        <dgm:presLayoutVars>
          <dgm:bulletEnabled val="1"/>
        </dgm:presLayoutVars>
      </dgm:prSet>
      <dgm:spPr/>
    </dgm:pt>
    <dgm:pt modelId="{485EB8C7-F5FA-429F-AC95-864754D65B1D}" type="pres">
      <dgm:prSet presAssocID="{A3437FE7-B56B-4317-BF3D-FADE849C059D}" presName="sibTrans" presStyleLbl="sibTrans2D1" presStyleIdx="2" presStyleCnt="5" custScaleX="173931" custScaleY="101504" custLinFactNeighborX="12921" custLinFactNeighborY="26181"/>
      <dgm:spPr/>
    </dgm:pt>
    <dgm:pt modelId="{EA5A38DA-CEF5-402F-88F4-223143C47E31}" type="pres">
      <dgm:prSet presAssocID="{A3437FE7-B56B-4317-BF3D-FADE849C059D}" presName="connectorText" presStyleLbl="sibTrans2D1" presStyleIdx="2" presStyleCnt="5"/>
      <dgm:spPr/>
    </dgm:pt>
    <dgm:pt modelId="{CCD46A73-6D8D-4331-BF6E-2BF8F5DF3422}" type="pres">
      <dgm:prSet presAssocID="{38F79A6F-BDFD-44E7-ACA5-0CC273096B65}" presName="node" presStyleLbl="node1" presStyleIdx="3" presStyleCnt="5" custScaleX="119902" custScaleY="119902" custRadScaleRad="92099" custRadScaleInc="-7434">
        <dgm:presLayoutVars>
          <dgm:bulletEnabled val="1"/>
        </dgm:presLayoutVars>
      </dgm:prSet>
      <dgm:spPr/>
    </dgm:pt>
    <dgm:pt modelId="{1D3370BD-B898-4417-B544-0C704034CCB9}" type="pres">
      <dgm:prSet presAssocID="{F86395D8-981F-42A7-8EEF-75D857B747AB}" presName="sibTrans" presStyleLbl="sibTrans2D1" presStyleIdx="3" presStyleCnt="5" custScaleX="176465" custScaleY="101504" custLinFactNeighborX="-35013" custLinFactNeighborY="12084"/>
      <dgm:spPr/>
    </dgm:pt>
    <dgm:pt modelId="{3A827C9D-9FE3-4AF9-80CC-607BCD7D6A07}" type="pres">
      <dgm:prSet presAssocID="{F86395D8-981F-42A7-8EEF-75D857B747AB}" presName="connectorText" presStyleLbl="sibTrans2D1" presStyleIdx="3" presStyleCnt="5"/>
      <dgm:spPr/>
    </dgm:pt>
    <dgm:pt modelId="{1D96F1E0-8543-4B80-93BC-79C016705A66}" type="pres">
      <dgm:prSet presAssocID="{6C5EF316-DFC2-4EEB-BB21-97160082F66F}" presName="node" presStyleLbl="node1" presStyleIdx="4" presStyleCnt="5" custScaleX="135869" custScaleY="100031" custRadScaleRad="151040" custRadScaleInc="-49590">
        <dgm:presLayoutVars>
          <dgm:bulletEnabled val="1"/>
        </dgm:presLayoutVars>
      </dgm:prSet>
      <dgm:spPr/>
    </dgm:pt>
    <dgm:pt modelId="{D7D8C84F-279F-422D-B905-96A68C1E76BE}" type="pres">
      <dgm:prSet presAssocID="{613679E1-D6A3-42D6-A30D-E859D5AA5C62}" presName="sibTrans" presStyleLbl="sibTrans2D1" presStyleIdx="4" presStyleCnt="5" custScaleX="141595" custScaleY="101504"/>
      <dgm:spPr/>
    </dgm:pt>
    <dgm:pt modelId="{483847FA-B014-4411-8097-B85CFD6E010F}" type="pres">
      <dgm:prSet presAssocID="{613679E1-D6A3-42D6-A30D-E859D5AA5C62}" presName="connectorText" presStyleLbl="sibTrans2D1" presStyleIdx="4" presStyleCnt="5"/>
      <dgm:spPr/>
    </dgm:pt>
  </dgm:ptLst>
  <dgm:cxnLst>
    <dgm:cxn modelId="{1F299112-2776-497D-A3E1-32483377FAE8}" type="presOf" srcId="{A3437FE7-B56B-4317-BF3D-FADE849C059D}" destId="{485EB8C7-F5FA-429F-AC95-864754D65B1D}" srcOrd="0" destOrd="0" presId="urn:microsoft.com/office/officeart/2005/8/layout/cycle2"/>
    <dgm:cxn modelId="{2566CA12-6D18-4500-BB59-9758892D3C72}" type="presOf" srcId="{6C5EF316-DFC2-4EEB-BB21-97160082F66F}" destId="{1D96F1E0-8543-4B80-93BC-79C016705A66}" srcOrd="0" destOrd="0" presId="urn:microsoft.com/office/officeart/2005/8/layout/cycle2"/>
    <dgm:cxn modelId="{7ACC311A-343B-4743-BF22-ABF3C456A55C}" srcId="{3A79EE28-CF69-4694-9D21-09F24A95C05A}" destId="{AEB6C134-1121-4AE3-8F45-D7A856D9CBBC}" srcOrd="1" destOrd="0" parTransId="{00B61840-87AB-4B62-A77C-B2121A84394E}" sibTransId="{F36A067A-5318-444F-B068-7B2377139004}"/>
    <dgm:cxn modelId="{5A02741E-91D3-4026-B630-D6A8EC4D956A}" srcId="{3A79EE28-CF69-4694-9D21-09F24A95C05A}" destId="{652CD4DD-8CED-4E12-A62E-032041324BF3}" srcOrd="2" destOrd="0" parTransId="{34E9A7F2-0D63-486E-8F75-4EF11C5E244F}" sibTransId="{A3437FE7-B56B-4317-BF3D-FADE849C059D}"/>
    <dgm:cxn modelId="{98EE8122-A68C-477E-9179-BE162C7157BB}" type="presOf" srcId="{38F79A6F-BDFD-44E7-ACA5-0CC273096B65}" destId="{CCD46A73-6D8D-4331-BF6E-2BF8F5DF3422}" srcOrd="0" destOrd="0" presId="urn:microsoft.com/office/officeart/2005/8/layout/cycle2"/>
    <dgm:cxn modelId="{669B6A26-723C-4D3A-9523-70DF385D6D56}" type="presOf" srcId="{A3437FE7-B56B-4317-BF3D-FADE849C059D}" destId="{EA5A38DA-CEF5-402F-88F4-223143C47E31}" srcOrd="1" destOrd="0" presId="urn:microsoft.com/office/officeart/2005/8/layout/cycle2"/>
    <dgm:cxn modelId="{8CA89E2E-1B6B-4F83-85BC-F507F31791A3}" type="presOf" srcId="{119F4BE4-BBD3-4E12-BD8D-08A3FB78FE42}" destId="{C3686126-0DC2-41DC-8B00-8F7B3DF3DD18}" srcOrd="0" destOrd="0" presId="urn:microsoft.com/office/officeart/2005/8/layout/cycle2"/>
    <dgm:cxn modelId="{C72B263B-1887-4F8A-B143-3137E4F9EDFB}" type="presOf" srcId="{3A79EE28-CF69-4694-9D21-09F24A95C05A}" destId="{FBC4911F-E193-47B3-8AFD-67C7BE0CF7CE}" srcOrd="0" destOrd="0" presId="urn:microsoft.com/office/officeart/2005/8/layout/cycle2"/>
    <dgm:cxn modelId="{47D91672-6022-4B43-9B97-B920A42E2D71}" type="presOf" srcId="{AAD467FB-D1AC-4952-BCE8-04296A253B59}" destId="{7B31AC7E-F8CD-4C43-869D-3851741EAE41}" srcOrd="0" destOrd="0" presId="urn:microsoft.com/office/officeart/2005/8/layout/cycle2"/>
    <dgm:cxn modelId="{DD7A3D77-A0B2-4AB6-AB39-332413A3B8E0}" type="presOf" srcId="{F86395D8-981F-42A7-8EEF-75D857B747AB}" destId="{1D3370BD-B898-4417-B544-0C704034CCB9}" srcOrd="0" destOrd="0" presId="urn:microsoft.com/office/officeart/2005/8/layout/cycle2"/>
    <dgm:cxn modelId="{6BC15F83-2916-42A8-8690-1B80E1312566}" srcId="{3A79EE28-CF69-4694-9D21-09F24A95C05A}" destId="{AAD467FB-D1AC-4952-BCE8-04296A253B59}" srcOrd="0" destOrd="0" parTransId="{20AC5A55-0250-4F75-AF37-5EA6BAC0CEA2}" sibTransId="{119F4BE4-BBD3-4E12-BD8D-08A3FB78FE42}"/>
    <dgm:cxn modelId="{EC465A86-B271-40DE-9094-5BCF2B5E0406}" type="presOf" srcId="{613679E1-D6A3-42D6-A30D-E859D5AA5C62}" destId="{D7D8C84F-279F-422D-B905-96A68C1E76BE}" srcOrd="0" destOrd="0" presId="urn:microsoft.com/office/officeart/2005/8/layout/cycle2"/>
    <dgm:cxn modelId="{9B98049F-062A-40C1-8BF1-302A77FCB372}" type="presOf" srcId="{F36A067A-5318-444F-B068-7B2377139004}" destId="{02B0DC59-913F-46F3-AA26-F16B2E1D01A4}" srcOrd="1" destOrd="0" presId="urn:microsoft.com/office/officeart/2005/8/layout/cycle2"/>
    <dgm:cxn modelId="{DDE840A1-2B4A-4AA7-A77D-43870210ABFC}" srcId="{3A79EE28-CF69-4694-9D21-09F24A95C05A}" destId="{6C5EF316-DFC2-4EEB-BB21-97160082F66F}" srcOrd="4" destOrd="0" parTransId="{727AAEC0-3A59-4B6C-B190-6C72FDE4915C}" sibTransId="{613679E1-D6A3-42D6-A30D-E859D5AA5C62}"/>
    <dgm:cxn modelId="{AE207CA3-DACC-4237-828F-73C824CDF60B}" type="presOf" srcId="{AEB6C134-1121-4AE3-8F45-D7A856D9CBBC}" destId="{3073059C-BA55-4212-B787-8A6EFB63AEC8}" srcOrd="0" destOrd="0" presId="urn:microsoft.com/office/officeart/2005/8/layout/cycle2"/>
    <dgm:cxn modelId="{174309A9-89BE-43AC-8625-5795DCAAF653}" type="presOf" srcId="{F36A067A-5318-444F-B068-7B2377139004}" destId="{2C0BB8A5-2074-45B8-A1CC-9A01F41F0720}" srcOrd="0" destOrd="0" presId="urn:microsoft.com/office/officeart/2005/8/layout/cycle2"/>
    <dgm:cxn modelId="{417616CD-2DA7-4535-8A1C-A1851B1AEF42}" type="presOf" srcId="{F86395D8-981F-42A7-8EEF-75D857B747AB}" destId="{3A827C9D-9FE3-4AF9-80CC-607BCD7D6A07}" srcOrd="1" destOrd="0" presId="urn:microsoft.com/office/officeart/2005/8/layout/cycle2"/>
    <dgm:cxn modelId="{D71D18CE-2DD3-4FEC-AD91-8FF6A258C680}" type="presOf" srcId="{652CD4DD-8CED-4E12-A62E-032041324BF3}" destId="{169746F8-BB00-4D67-9ED7-E6D267BA9CCD}" srcOrd="0" destOrd="0" presId="urn:microsoft.com/office/officeart/2005/8/layout/cycle2"/>
    <dgm:cxn modelId="{4BABDED8-47E0-44A0-9C92-C6CE0E40CE84}" srcId="{3A79EE28-CF69-4694-9D21-09F24A95C05A}" destId="{38F79A6F-BDFD-44E7-ACA5-0CC273096B65}" srcOrd="3" destOrd="0" parTransId="{9343727D-5877-41C4-9AE1-27301954864F}" sibTransId="{F86395D8-981F-42A7-8EEF-75D857B747AB}"/>
    <dgm:cxn modelId="{C03F39D9-7E89-48DC-9406-8516B1FED2F0}" type="presOf" srcId="{613679E1-D6A3-42D6-A30D-E859D5AA5C62}" destId="{483847FA-B014-4411-8097-B85CFD6E010F}" srcOrd="1" destOrd="0" presId="urn:microsoft.com/office/officeart/2005/8/layout/cycle2"/>
    <dgm:cxn modelId="{5C6EAED9-D395-468B-BE66-8A8141A643FD}" type="presOf" srcId="{119F4BE4-BBD3-4E12-BD8D-08A3FB78FE42}" destId="{55592A17-605B-45FD-A269-70F217B72C0F}" srcOrd="1" destOrd="0" presId="urn:microsoft.com/office/officeart/2005/8/layout/cycle2"/>
    <dgm:cxn modelId="{E36ADCC7-7E1B-4619-A3B3-F05922216465}" type="presParOf" srcId="{FBC4911F-E193-47B3-8AFD-67C7BE0CF7CE}" destId="{7B31AC7E-F8CD-4C43-869D-3851741EAE41}" srcOrd="0" destOrd="0" presId="urn:microsoft.com/office/officeart/2005/8/layout/cycle2"/>
    <dgm:cxn modelId="{5F2E0E9D-971A-4962-AD7A-27F526A83392}" type="presParOf" srcId="{FBC4911F-E193-47B3-8AFD-67C7BE0CF7CE}" destId="{C3686126-0DC2-41DC-8B00-8F7B3DF3DD18}" srcOrd="1" destOrd="0" presId="urn:microsoft.com/office/officeart/2005/8/layout/cycle2"/>
    <dgm:cxn modelId="{C3031370-111D-4FDC-91E1-0EA7F6E81CC0}" type="presParOf" srcId="{C3686126-0DC2-41DC-8B00-8F7B3DF3DD18}" destId="{55592A17-605B-45FD-A269-70F217B72C0F}" srcOrd="0" destOrd="0" presId="urn:microsoft.com/office/officeart/2005/8/layout/cycle2"/>
    <dgm:cxn modelId="{473C108A-95BE-4F48-9FD4-88EDAED45E8E}" type="presParOf" srcId="{FBC4911F-E193-47B3-8AFD-67C7BE0CF7CE}" destId="{3073059C-BA55-4212-B787-8A6EFB63AEC8}" srcOrd="2" destOrd="0" presId="urn:microsoft.com/office/officeart/2005/8/layout/cycle2"/>
    <dgm:cxn modelId="{CC3A443D-AD96-4A18-83F5-83EC874ADAFB}" type="presParOf" srcId="{FBC4911F-E193-47B3-8AFD-67C7BE0CF7CE}" destId="{2C0BB8A5-2074-45B8-A1CC-9A01F41F0720}" srcOrd="3" destOrd="0" presId="urn:microsoft.com/office/officeart/2005/8/layout/cycle2"/>
    <dgm:cxn modelId="{673E8149-5CE3-4E95-B05F-0C470C2E6D2E}" type="presParOf" srcId="{2C0BB8A5-2074-45B8-A1CC-9A01F41F0720}" destId="{02B0DC59-913F-46F3-AA26-F16B2E1D01A4}" srcOrd="0" destOrd="0" presId="urn:microsoft.com/office/officeart/2005/8/layout/cycle2"/>
    <dgm:cxn modelId="{FB052A8F-3B8A-4279-AB7B-33B9A2FBF701}" type="presParOf" srcId="{FBC4911F-E193-47B3-8AFD-67C7BE0CF7CE}" destId="{169746F8-BB00-4D67-9ED7-E6D267BA9CCD}" srcOrd="4" destOrd="0" presId="urn:microsoft.com/office/officeart/2005/8/layout/cycle2"/>
    <dgm:cxn modelId="{96994D59-3F27-4683-8FF1-EF874FEC65A3}" type="presParOf" srcId="{FBC4911F-E193-47B3-8AFD-67C7BE0CF7CE}" destId="{485EB8C7-F5FA-429F-AC95-864754D65B1D}" srcOrd="5" destOrd="0" presId="urn:microsoft.com/office/officeart/2005/8/layout/cycle2"/>
    <dgm:cxn modelId="{AB3BE660-2795-4442-8C0F-53FE4AF57941}" type="presParOf" srcId="{485EB8C7-F5FA-429F-AC95-864754D65B1D}" destId="{EA5A38DA-CEF5-402F-88F4-223143C47E31}" srcOrd="0" destOrd="0" presId="urn:microsoft.com/office/officeart/2005/8/layout/cycle2"/>
    <dgm:cxn modelId="{4AA46B34-9AA6-4010-A022-A77596CD1836}" type="presParOf" srcId="{FBC4911F-E193-47B3-8AFD-67C7BE0CF7CE}" destId="{CCD46A73-6D8D-4331-BF6E-2BF8F5DF3422}" srcOrd="6" destOrd="0" presId="urn:microsoft.com/office/officeart/2005/8/layout/cycle2"/>
    <dgm:cxn modelId="{BF3E0FE3-E9DC-4BD2-B58F-1FD16D3D79CD}" type="presParOf" srcId="{FBC4911F-E193-47B3-8AFD-67C7BE0CF7CE}" destId="{1D3370BD-B898-4417-B544-0C704034CCB9}" srcOrd="7" destOrd="0" presId="urn:microsoft.com/office/officeart/2005/8/layout/cycle2"/>
    <dgm:cxn modelId="{D0B2BD0F-25DE-415A-9A6D-B5F1A778889F}" type="presParOf" srcId="{1D3370BD-B898-4417-B544-0C704034CCB9}" destId="{3A827C9D-9FE3-4AF9-80CC-607BCD7D6A07}" srcOrd="0" destOrd="0" presId="urn:microsoft.com/office/officeart/2005/8/layout/cycle2"/>
    <dgm:cxn modelId="{DE73B3F1-1BA7-4833-BCC7-DD7E5BC7898F}" type="presParOf" srcId="{FBC4911F-E193-47B3-8AFD-67C7BE0CF7CE}" destId="{1D96F1E0-8543-4B80-93BC-79C016705A66}" srcOrd="8" destOrd="0" presId="urn:microsoft.com/office/officeart/2005/8/layout/cycle2"/>
    <dgm:cxn modelId="{A93C46A5-6CD5-46EC-B217-C3879057DF8F}" type="presParOf" srcId="{FBC4911F-E193-47B3-8AFD-67C7BE0CF7CE}" destId="{D7D8C84F-279F-422D-B905-96A68C1E76BE}" srcOrd="9" destOrd="0" presId="urn:microsoft.com/office/officeart/2005/8/layout/cycle2"/>
    <dgm:cxn modelId="{C2A3EDED-7902-499C-8794-3B1D824D92F8}" type="presParOf" srcId="{D7D8C84F-279F-422D-B905-96A68C1E76BE}" destId="{483847FA-B014-4411-8097-B85CFD6E010F}" srcOrd="0" destOrd="0" presId="urn:microsoft.com/office/officeart/2005/8/layout/cycle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44866-109F-4707-8402-B5FE86EE8955}">
      <dsp:nvSpPr>
        <dsp:cNvPr id="0" name=""/>
        <dsp:cNvSpPr/>
      </dsp:nvSpPr>
      <dsp:spPr>
        <a:xfrm>
          <a:off x="1307586" y="-26906"/>
          <a:ext cx="4623827" cy="4623827"/>
        </a:xfrm>
        <a:prstGeom prst="circularArrow">
          <a:avLst>
            <a:gd name="adj1" fmla="val 5544"/>
            <a:gd name="adj2" fmla="val 330680"/>
            <a:gd name="adj3" fmla="val 13785577"/>
            <a:gd name="adj4" fmla="val 17380093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776046-BF70-4175-832B-127A1943D846}">
      <dsp:nvSpPr>
        <dsp:cNvPr id="0" name=""/>
        <dsp:cNvSpPr/>
      </dsp:nvSpPr>
      <dsp:spPr>
        <a:xfrm>
          <a:off x="2541426" y="1570"/>
          <a:ext cx="2156147" cy="107807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Palatino Linotype" panose="02040502050505030304" pitchFamily="18" charset="0"/>
            </a:rPr>
            <a:t>Develop General Framework</a:t>
          </a:r>
        </a:p>
      </dsp:txBody>
      <dsp:txXfrm>
        <a:off x="2594053" y="54197"/>
        <a:ext cx="2050893" cy="972819"/>
      </dsp:txXfrm>
    </dsp:sp>
    <dsp:sp modelId="{5940A5F0-9DBE-43D2-B6F2-8502673D6214}">
      <dsp:nvSpPr>
        <dsp:cNvPr id="0" name=""/>
        <dsp:cNvSpPr/>
      </dsp:nvSpPr>
      <dsp:spPr>
        <a:xfrm>
          <a:off x="4416701" y="1364037"/>
          <a:ext cx="2156147" cy="107807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Palatino Linotype" panose="02040502050505030304" pitchFamily="18" charset="0"/>
            </a:rPr>
            <a:t>Actuarial Analysis</a:t>
          </a:r>
        </a:p>
      </dsp:txBody>
      <dsp:txXfrm>
        <a:off x="4469328" y="1416664"/>
        <a:ext cx="2050893" cy="972819"/>
      </dsp:txXfrm>
    </dsp:sp>
    <dsp:sp modelId="{6708563A-9030-469A-A370-321FCC906491}">
      <dsp:nvSpPr>
        <dsp:cNvPr id="0" name=""/>
        <dsp:cNvSpPr/>
      </dsp:nvSpPr>
      <dsp:spPr>
        <a:xfrm>
          <a:off x="3700410" y="3568556"/>
          <a:ext cx="2156147" cy="1078073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Palatino Linotype" panose="02040502050505030304" pitchFamily="18" charset="0"/>
            </a:rPr>
            <a:t>Tax &amp; Legal Analysis</a:t>
          </a:r>
        </a:p>
      </dsp:txBody>
      <dsp:txXfrm>
        <a:off x="3753037" y="3621183"/>
        <a:ext cx="2050893" cy="972819"/>
      </dsp:txXfrm>
    </dsp:sp>
    <dsp:sp modelId="{347C4E7B-63B8-4BFF-89D8-DA762188227C}">
      <dsp:nvSpPr>
        <dsp:cNvPr id="0" name=""/>
        <dsp:cNvSpPr/>
      </dsp:nvSpPr>
      <dsp:spPr>
        <a:xfrm>
          <a:off x="1382442" y="3568556"/>
          <a:ext cx="2156147" cy="1078073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Palatino Linotype" panose="02040502050505030304" pitchFamily="18" charset="0"/>
            </a:rPr>
            <a:t>Domicile Analysis</a:t>
          </a:r>
        </a:p>
      </dsp:txBody>
      <dsp:txXfrm>
        <a:off x="1435069" y="3621183"/>
        <a:ext cx="2050893" cy="972819"/>
      </dsp:txXfrm>
    </dsp:sp>
    <dsp:sp modelId="{65C472ED-0D42-44FA-993E-0095D9E53525}">
      <dsp:nvSpPr>
        <dsp:cNvPr id="0" name=""/>
        <dsp:cNvSpPr/>
      </dsp:nvSpPr>
      <dsp:spPr>
        <a:xfrm>
          <a:off x="666150" y="1364037"/>
          <a:ext cx="2156147" cy="107807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Palatino Linotype" panose="02040502050505030304" pitchFamily="18" charset="0"/>
            </a:rPr>
            <a:t>Structure &amp; Pro Forma Outcomes</a:t>
          </a:r>
        </a:p>
      </dsp:txBody>
      <dsp:txXfrm>
        <a:off x="718777" y="1416664"/>
        <a:ext cx="2050893" cy="972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0EDC3-BAF2-4604-B526-98B1AEB81316}">
      <dsp:nvSpPr>
        <dsp:cNvPr id="0" name=""/>
        <dsp:cNvSpPr/>
      </dsp:nvSpPr>
      <dsp:spPr>
        <a:xfrm>
          <a:off x="137159" y="340360"/>
          <a:ext cx="3383280" cy="33832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Traditional Insurers: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Financial Analysis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Financial Exams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Rates &amp; Forms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Market Conduct</a:t>
          </a:r>
        </a:p>
      </dsp:txBody>
      <dsp:txXfrm>
        <a:off x="609599" y="739321"/>
        <a:ext cx="1950720" cy="2585357"/>
      </dsp:txXfrm>
    </dsp:sp>
    <dsp:sp modelId="{DA55BE2C-9D2C-48FF-8C17-D03D789BA64D}">
      <dsp:nvSpPr>
        <dsp:cNvPr id="0" name=""/>
        <dsp:cNvSpPr/>
      </dsp:nvSpPr>
      <dsp:spPr>
        <a:xfrm>
          <a:off x="2667010" y="366039"/>
          <a:ext cx="3383280" cy="338327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Captive</a:t>
          </a:r>
          <a:r>
            <a:rPr lang="en-US" sz="2800" kern="1200" dirty="0"/>
            <a:t> </a:t>
          </a:r>
          <a:r>
            <a:rPr lang="en-US" sz="2400" kern="1200" dirty="0"/>
            <a:t>Insurers: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Financial Analysis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Financial Exams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Plan changes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/>
            <a:t>Complaints*</a:t>
          </a:r>
        </a:p>
      </dsp:txBody>
      <dsp:txXfrm>
        <a:off x="3627130" y="765000"/>
        <a:ext cx="1950720" cy="258535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31AC7E-F8CD-4C43-869D-3851741EAE41}">
      <dsp:nvSpPr>
        <dsp:cNvPr id="0" name=""/>
        <dsp:cNvSpPr/>
      </dsp:nvSpPr>
      <dsp:spPr>
        <a:xfrm>
          <a:off x="896571" y="0"/>
          <a:ext cx="2267091" cy="1059339"/>
        </a:xfrm>
        <a:prstGeom prst="ellipse">
          <a:avLst/>
        </a:prstGeom>
        <a:solidFill>
          <a:srgbClr val="92D05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Palatino Linotype" panose="02040502050505030304" pitchFamily="18" charset="0"/>
            </a:rPr>
            <a:t>Communications &amp; Meetings </a:t>
          </a:r>
        </a:p>
      </dsp:txBody>
      <dsp:txXfrm>
        <a:off x="1228579" y="155137"/>
        <a:ext cx="1603075" cy="749065"/>
      </dsp:txXfrm>
    </dsp:sp>
    <dsp:sp modelId="{C3686126-0DC2-41DC-8B00-8F7B3DF3DD18}">
      <dsp:nvSpPr>
        <dsp:cNvPr id="0" name=""/>
        <dsp:cNvSpPr/>
      </dsp:nvSpPr>
      <dsp:spPr>
        <a:xfrm rot="545">
          <a:off x="3294496" y="101885"/>
          <a:ext cx="681729" cy="453287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 dirty="0"/>
        </a:p>
      </dsp:txBody>
      <dsp:txXfrm>
        <a:off x="3294496" y="192531"/>
        <a:ext cx="545743" cy="271973"/>
      </dsp:txXfrm>
    </dsp:sp>
    <dsp:sp modelId="{3073059C-BA55-4212-B787-8A6EFB63AEC8}">
      <dsp:nvSpPr>
        <dsp:cNvPr id="0" name=""/>
        <dsp:cNvSpPr/>
      </dsp:nvSpPr>
      <dsp:spPr>
        <a:xfrm>
          <a:off x="3968317" y="0"/>
          <a:ext cx="1942082" cy="1652670"/>
        </a:xfrm>
        <a:prstGeom prst="star5">
          <a:avLst/>
        </a:prstGeom>
        <a:solidFill>
          <a:srgbClr val="CC990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254000">
            <a:schemeClr val="accent1"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Palatino Linotype" panose="02040502050505030304" pitchFamily="18" charset="0"/>
            </a:rPr>
            <a:t>Licensing</a:t>
          </a:r>
        </a:p>
      </dsp:txBody>
      <dsp:txXfrm>
        <a:off x="4568460" y="631267"/>
        <a:ext cx="741796" cy="631252"/>
      </dsp:txXfrm>
    </dsp:sp>
    <dsp:sp modelId="{2C0BB8A5-2074-45B8-A1CC-9A01F41F0720}">
      <dsp:nvSpPr>
        <dsp:cNvPr id="0" name=""/>
        <dsp:cNvSpPr/>
      </dsp:nvSpPr>
      <dsp:spPr>
        <a:xfrm rot="14527492" flipH="1">
          <a:off x="2652018" y="1218216"/>
          <a:ext cx="932212" cy="456041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2688441" y="1248955"/>
        <a:ext cx="795400" cy="273625"/>
      </dsp:txXfrm>
    </dsp:sp>
    <dsp:sp modelId="{169746F8-BB00-4D67-9ED7-E6D267BA9CCD}">
      <dsp:nvSpPr>
        <dsp:cNvPr id="0" name=""/>
        <dsp:cNvSpPr/>
      </dsp:nvSpPr>
      <dsp:spPr>
        <a:xfrm>
          <a:off x="3293973" y="1618286"/>
          <a:ext cx="1466776" cy="1466776"/>
        </a:xfrm>
        <a:prstGeom prst="ellipse">
          <a:avLst/>
        </a:prstGeom>
        <a:solidFill>
          <a:schemeClr val="accent2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Palatino Linotype" panose="02040502050505030304" pitchFamily="18" charset="0"/>
            </a:rPr>
            <a:t>Financial Analysis</a:t>
          </a:r>
        </a:p>
      </dsp:txBody>
      <dsp:txXfrm>
        <a:off x="3508777" y="1833090"/>
        <a:ext cx="1037168" cy="1037168"/>
      </dsp:txXfrm>
    </dsp:sp>
    <dsp:sp modelId="{485EB8C7-F5FA-429F-AC95-864754D65B1D}">
      <dsp:nvSpPr>
        <dsp:cNvPr id="0" name=""/>
        <dsp:cNvSpPr/>
      </dsp:nvSpPr>
      <dsp:spPr>
        <a:xfrm rot="9198144">
          <a:off x="2813175" y="2727236"/>
          <a:ext cx="624043" cy="419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932196" y="2782808"/>
        <a:ext cx="498320" cy="251447"/>
      </dsp:txXfrm>
    </dsp:sp>
    <dsp:sp modelId="{CCD46A73-6D8D-4331-BF6E-2BF8F5DF3422}">
      <dsp:nvSpPr>
        <dsp:cNvPr id="0" name=""/>
        <dsp:cNvSpPr/>
      </dsp:nvSpPr>
      <dsp:spPr>
        <a:xfrm>
          <a:off x="1378782" y="2581426"/>
          <a:ext cx="1466776" cy="1466776"/>
        </a:xfrm>
        <a:prstGeom prst="ellipse">
          <a:avLst/>
        </a:prstGeom>
        <a:solidFill>
          <a:srgbClr val="7030A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</a:t>
          </a:r>
          <a:r>
            <a:rPr lang="en-US" sz="1400" kern="1200" dirty="0">
              <a:latin typeface="Palatino Linotype" panose="02040502050505030304" pitchFamily="18" charset="0"/>
            </a:rPr>
            <a:t>Plan Changes &amp; Approvals </a:t>
          </a:r>
        </a:p>
      </dsp:txBody>
      <dsp:txXfrm>
        <a:off x="1593586" y="2796230"/>
        <a:ext cx="1037168" cy="1037168"/>
      </dsp:txXfrm>
    </dsp:sp>
    <dsp:sp modelId="{1D3370BD-B898-4417-B544-0C704034CCB9}">
      <dsp:nvSpPr>
        <dsp:cNvPr id="0" name=""/>
        <dsp:cNvSpPr/>
      </dsp:nvSpPr>
      <dsp:spPr>
        <a:xfrm rot="13398053">
          <a:off x="1252492" y="2544433"/>
          <a:ext cx="302976" cy="419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1331013" y="2659417"/>
        <a:ext cx="212083" cy="251447"/>
      </dsp:txXfrm>
    </dsp:sp>
    <dsp:sp modelId="{1D96F1E0-8543-4B80-93BC-79C016705A66}">
      <dsp:nvSpPr>
        <dsp:cNvPr id="0" name=""/>
        <dsp:cNvSpPr/>
      </dsp:nvSpPr>
      <dsp:spPr>
        <a:xfrm>
          <a:off x="0" y="1495666"/>
          <a:ext cx="1662102" cy="1223691"/>
        </a:xfrm>
        <a:prstGeom prst="ellipse">
          <a:avLst/>
        </a:prstGeom>
        <a:solidFill>
          <a:srgbClr val="FFC000"/>
        </a:solidFill>
        <a:ln w="1397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Palatino Linotype" panose="02040502050505030304" pitchFamily="18" charset="0"/>
            </a:rPr>
            <a:t>Regulatory Examinati</a:t>
          </a:r>
          <a:r>
            <a:rPr lang="en-US" sz="1400" kern="1200" dirty="0">
              <a:solidFill>
                <a:srgbClr val="FFFF00"/>
              </a:solidFill>
              <a:latin typeface="Palatino Linotype" panose="02040502050505030304" pitchFamily="18" charset="0"/>
            </a:rPr>
            <a:t>o</a:t>
          </a:r>
          <a:r>
            <a:rPr lang="en-US" sz="1400" kern="1200" dirty="0">
              <a:latin typeface="Palatino Linotype" panose="02040502050505030304" pitchFamily="18" charset="0"/>
            </a:rPr>
            <a:t>ns</a:t>
          </a:r>
        </a:p>
      </dsp:txBody>
      <dsp:txXfrm>
        <a:off x="243409" y="1674871"/>
        <a:ext cx="1175284" cy="865281"/>
      </dsp:txXfrm>
    </dsp:sp>
    <dsp:sp modelId="{D7D8C84F-279F-422D-B905-96A68C1E76BE}">
      <dsp:nvSpPr>
        <dsp:cNvPr id="0" name=""/>
        <dsp:cNvSpPr/>
      </dsp:nvSpPr>
      <dsp:spPr>
        <a:xfrm rot="18433960">
          <a:off x="1180873" y="1099813"/>
          <a:ext cx="513462" cy="419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1205700" y="1233677"/>
        <a:ext cx="387739" cy="251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C27C917-86D6-4083-BE96-E72DBE33C8E0}" type="datetimeFigureOut">
              <a:rPr lang="en-US"/>
              <a:pPr>
                <a:defRPr/>
              </a:pPr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1" tIns="47111" rIns="94221" bIns="4711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1" tIns="47111" rIns="94221" bIns="4711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1" tIns="47111" rIns="94221" bIns="4711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39" cy="469424"/>
          </a:xfrm>
          <a:prstGeom prst="rect">
            <a:avLst/>
          </a:prstGeom>
        </p:spPr>
        <p:txBody>
          <a:bodyPr vert="horz" wrap="square" lIns="94221" tIns="47111" rIns="94221" bIns="471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9FBDE9E-A812-4663-9CB3-8F1B910217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029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799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35f391192_08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Jim</a:t>
            </a: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015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Amber</a:t>
            </a:r>
          </a:p>
          <a:p>
            <a:endParaRPr lang="en-US" dirty="0"/>
          </a:p>
          <a:p>
            <a:r>
              <a:rPr lang="en-US" dirty="0"/>
              <a:t>So much so that other domiciles consistently attempt to recreate what we’ve achieved here in Vermont</a:t>
            </a:r>
          </a:p>
          <a:p>
            <a:endParaRPr lang="en-US" dirty="0"/>
          </a:p>
          <a:p>
            <a:r>
              <a:rPr lang="en-US" dirty="0"/>
              <a:t>Captive insurers are examined every 3-5 years, subject to annual or quarterly surveillance depending on the risks of the captive. </a:t>
            </a:r>
          </a:p>
          <a:p>
            <a:endParaRPr lang="en-US" dirty="0"/>
          </a:p>
          <a:p>
            <a:r>
              <a:rPr lang="en-US" dirty="0"/>
              <a:t>Not public facing, consumer protection issues are minimal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910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7138" y="709613"/>
            <a:ext cx="4743450" cy="35575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p:notes"/>
          <p:cNvSpPr txBox="1">
            <a:spLocks noGrp="1"/>
          </p:cNvSpPr>
          <p:nvPr>
            <p:ph type="body" idx="1"/>
          </p:nvPr>
        </p:nvSpPr>
        <p:spPr>
          <a:xfrm>
            <a:off x="719785" y="4504432"/>
            <a:ext cx="5758266" cy="4267356"/>
          </a:xfrm>
          <a:prstGeom prst="rect">
            <a:avLst/>
          </a:prstGeom>
        </p:spPr>
        <p:txBody>
          <a:bodyPr spcFirstLastPara="1" wrap="square" lIns="95288" tIns="95288" rIns="95288" bIns="95288" anchor="t" anchorCtr="0">
            <a:noAutofit/>
          </a:bodyPr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4286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378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655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471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111822"/>
              </a:solidFill>
              <a:effectLst/>
              <a:latin typeface="Nunito Sans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7390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519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5225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4916">
              <a:buClrTx/>
              <a:buSz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2492" tIns="46246" rIns="92492" bIns="46246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82878B9-27A7-4EBC-98D7-927E894D53FF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2530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641"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4609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215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BDE9E-A812-4663-9CB3-8F1B9102178D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3538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57C53094-F3D1-4961-9BA2-9D9B961F84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66EEE4-3624-49B4-B051-90D4C732DA08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53282" name="Rectangle 2">
            <a:extLst>
              <a:ext uri="{FF2B5EF4-FFF2-40B4-BE49-F238E27FC236}">
                <a16:creationId xmlns:a16="http://schemas.microsoft.com/office/drawing/2014/main" id="{2CB06C28-E9D6-4E94-A876-99144B3A46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3" name="Rectangle 3">
            <a:extLst>
              <a:ext uri="{FF2B5EF4-FFF2-40B4-BE49-F238E27FC236}">
                <a16:creationId xmlns:a16="http://schemas.microsoft.com/office/drawing/2014/main" id="{218B825C-D6B8-4FB6-8035-0D8E2FB8A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219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4309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15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76667" y="438355"/>
            <a:ext cx="7990669" cy="947139"/>
          </a:xfrm>
        </p:spPr>
        <p:txBody>
          <a:bodyPr lIns="0" tIns="0" rIns="0" bIns="0"/>
          <a:lstStyle>
            <a:lvl1pPr>
              <a:defRPr sz="4615" b="0" i="0">
                <a:solidFill>
                  <a:srgbClr val="2C573E"/>
                </a:solidFill>
                <a:latin typeface="Questa Grande"/>
                <a:cs typeface="Questa Gran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0689" y="2086469"/>
            <a:ext cx="8462624" cy="373272"/>
          </a:xfrm>
        </p:spPr>
        <p:txBody>
          <a:bodyPr lIns="0" tIns="0" rIns="0" bIns="0"/>
          <a:lstStyle>
            <a:lvl1pPr>
              <a:defRPr sz="1819" b="0" i="0">
                <a:solidFill>
                  <a:srgbClr val="58595B"/>
                </a:solidFill>
                <a:latin typeface="Questa Slab"/>
                <a:cs typeface="Questa Slab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  <a:defRPr/>
            </a:pPr>
            <a:endParaRPr lang="en-US" sz="1400" kern="0">
              <a:solidFill>
                <a:srgbClr val="000000">
                  <a:tint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fld id="{1D8BD707-D9CF-40AE-B4C6-C98DA3205C09}" type="datetimeFigureOut">
              <a:rPr lang="en-US" sz="1400" kern="0" smtClean="0">
                <a:solidFill>
                  <a:srgbClr val="000000">
                    <a:tint val="75000"/>
                  </a:srgbClr>
                </a:solidFill>
                <a:latin typeface="Arial"/>
                <a:cs typeface="Arial"/>
                <a:sym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t>9/4/2024</a:t>
            </a:fld>
            <a:endParaRPr lang="en-US" sz="1400" kern="0">
              <a:solidFill>
                <a:srgbClr val="000000">
                  <a:tint val="75000"/>
                </a:srgb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fld id="{B6F15528-21DE-4FAA-801E-634DDDAF4B2B}" type="slidenum">
              <a:rPr lang="en-US" sz="1100" kern="0" smtClean="0">
                <a:solidFill>
                  <a:srgbClr val="000000">
                    <a:tint val="75000"/>
                  </a:srgbClr>
                </a:solidFill>
                <a:latin typeface="IBM Plex Sans Condensed"/>
                <a:sym typeface="IBM Plex Sans Condensed"/>
              </a:rPr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t>‹#›</a:t>
            </a:fld>
            <a:endParaRPr lang="en-US" sz="1100" kern="0">
              <a:solidFill>
                <a:srgbClr val="000000">
                  <a:tint val="75000"/>
                </a:srgbClr>
              </a:solidFill>
              <a:latin typeface="IBM Plex Sans Condensed"/>
              <a:sym typeface="IBM Plex Sans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47572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806000"/>
            <a:ext cx="7928100" cy="5246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1946716" y="1368000"/>
            <a:ext cx="0" cy="41220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91300" y="1368000"/>
            <a:ext cx="1341900" cy="41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191200" y="1368000"/>
            <a:ext cx="5345700" cy="41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1pPr>
            <a:lvl2pPr marL="914400" lvl="1" indent="-317500">
              <a:spcBef>
                <a:spcPts val="80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5560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53425" y="-80"/>
            <a:ext cx="548700" cy="685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7661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404" y="4800600"/>
            <a:ext cx="7063740" cy="1691640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fld id="{57A9ACB5-F355-423C-BA4A-E919007D9173}" type="datetime1">
              <a:rPr lang="en-US" smtClean="0"/>
              <a:t>9/4/2024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6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74ABF-6B26-4E24-80EE-A570BF92BFCD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43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404" y="758952"/>
            <a:ext cx="706374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4800600"/>
            <a:ext cx="706374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789DC-832D-49A5-BF6F-C5C1D16CDA3F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342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5895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6404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4860" y="1828801"/>
            <a:ext cx="336042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6AD7C-F935-4139-B183-B8D36001369E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49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717185"/>
            <a:ext cx="336042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6404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599432" y="1717185"/>
            <a:ext cx="3364992" cy="731520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lang="en-US" sz="1800" b="0" kern="1200" spc="1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8000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4860" y="2507550"/>
            <a:ext cx="336042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723F-A427-49F2-A966-638AE1DA6807}" type="datetime1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7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69007-11CC-4234-BFFD-FF8D1468A485}" type="datetime1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606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B8D3C-8C77-4937-A656-E72319F3E168}" type="datetime1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16175"/>
            <a:ext cx="8153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883912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400300" cy="1600197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200" y="685800"/>
            <a:ext cx="4559300" cy="5486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99735"/>
            <a:ext cx="24003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2A3A-3CA0-4E24-AABA-079DEC9A606D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19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846963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57800"/>
            <a:ext cx="748665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1"/>
            <a:ext cx="846963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108590"/>
            <a:ext cx="748665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4E10E-5D64-4CE7-AB70-364A42C85045}" type="datetime1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227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A9A9F-3E33-4F31-8CB1-462CD2724B43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008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6525" y="381000"/>
            <a:ext cx="1857375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81000"/>
            <a:ext cx="5800725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BCE7-F1EA-4A26-A139-2E89E74BE7F1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51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er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49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1385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806000"/>
            <a:ext cx="7928100" cy="5246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7"/>
          <p:cNvCxnSpPr/>
          <p:nvPr/>
        </p:nvCxnSpPr>
        <p:spPr>
          <a:xfrm>
            <a:off x="1946716" y="1368000"/>
            <a:ext cx="0" cy="41220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291300" y="1368000"/>
            <a:ext cx="1341900" cy="41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2183375" y="1368000"/>
            <a:ext cx="2467200" cy="41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1800"/>
            </a:lvl2pPr>
            <a:lvl3pPr marL="1371600" lvl="2" indent="-34290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5061144" y="1368000"/>
            <a:ext cx="2467200" cy="41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◎"/>
              <a:defRPr sz="1800"/>
            </a:lvl1pPr>
            <a:lvl2pPr marL="914400" lvl="1" indent="-342900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1800"/>
            </a:lvl2pPr>
            <a:lvl3pPr marL="1371600" lvl="2" indent="-34290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53425" y="-80"/>
            <a:ext cx="548700" cy="685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2020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806000"/>
            <a:ext cx="7928100" cy="5246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1946716" y="1368000"/>
            <a:ext cx="0" cy="41220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291300" y="1368000"/>
            <a:ext cx="1341900" cy="41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2191200" y="1368000"/>
            <a:ext cx="5345700" cy="41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1pPr>
            <a:lvl2pPr marL="914400" lvl="1" indent="-317500">
              <a:spcBef>
                <a:spcPts val="80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5560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53425" y="-80"/>
            <a:ext cx="548700" cy="685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473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2/3">
  <p:cSld name="Title + 1 column 2/3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806000"/>
            <a:ext cx="6087300" cy="5246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dist="9525" dir="5400000" algn="bl" rotWithShape="0">
              <a:srgbClr val="010E1B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" name="Google Shape;33;p6"/>
          <p:cNvCxnSpPr/>
          <p:nvPr/>
        </p:nvCxnSpPr>
        <p:spPr>
          <a:xfrm>
            <a:off x="1946716" y="1368000"/>
            <a:ext cx="0" cy="4122000"/>
          </a:xfrm>
          <a:prstGeom prst="straightConnector1">
            <a:avLst/>
          </a:prstGeom>
          <a:noFill/>
          <a:ln w="9525" cap="flat" cmpd="sng">
            <a:solidFill>
              <a:srgbClr val="D9DCE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291300" y="1368000"/>
            <a:ext cx="1341900" cy="41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2191200" y="1368000"/>
            <a:ext cx="3599400" cy="412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1pPr>
            <a:lvl2pPr marL="914400" lvl="1" indent="-317500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/>
            </a:lvl2pPr>
            <a:lvl3pPr marL="1371600" lvl="2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453425" y="-80"/>
            <a:ext cx="548700" cy="685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28742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EB73-0F9A-4284-A866-997A0913A55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2341-95A9-4570-88DC-5C9C1DF9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4843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EB73-0F9A-4284-A866-997A0913A55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2341-95A9-4570-88DC-5C9C1DF9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31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33400" y="1600200"/>
            <a:ext cx="8153400" cy="4343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0815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EB73-0F9A-4284-A866-997A0913A55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2341-95A9-4570-88DC-5C9C1DF9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908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EB73-0F9A-4284-A866-997A0913A55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2341-95A9-4570-88DC-5C9C1DF9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902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EB73-0F9A-4284-A866-997A0913A55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2341-95A9-4570-88DC-5C9C1DF9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37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EB73-0F9A-4284-A866-997A0913A55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2341-95A9-4570-88DC-5C9C1DF9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EB73-0F9A-4284-A866-997A0913A55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2341-95A9-4570-88DC-5C9C1DF9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665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EB73-0F9A-4284-A866-997A0913A55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2341-95A9-4570-88DC-5C9C1DF9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20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EB73-0F9A-4284-A866-997A0913A55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2341-95A9-4570-88DC-5C9C1DF9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7516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EB73-0F9A-4284-A866-997A0913A55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2341-95A9-4570-88DC-5C9C1DF9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985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6EB73-0F9A-4284-A866-997A0913A55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12341-95A9-4570-88DC-5C9C1DF9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20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449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46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4038600" cy="4648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4648200" y="1600200"/>
            <a:ext cx="4038600" cy="4648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911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4648200" y="1600200"/>
            <a:ext cx="4038600" cy="4648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3400" y="1600200"/>
            <a:ext cx="39624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244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4648200" y="381000"/>
            <a:ext cx="4038600" cy="5867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3400" y="381000"/>
            <a:ext cx="39624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6787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981200" y="685800"/>
            <a:ext cx="5105400" cy="388620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981200" y="4648200"/>
            <a:ext cx="5105400" cy="106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475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>
              <a:defRPr sz="400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09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8229600" cy="517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29" name="Picture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6240087"/>
            <a:ext cx="176489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09600" y="6491288"/>
            <a:ext cx="62484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60" r:id="rId11"/>
    <p:sldLayoutId id="2147484161" r:id="rId12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ranklin Gothic Book" panose="020B05030201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418195" y="0"/>
            <a:ext cx="73152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6404" y="365760"/>
            <a:ext cx="726948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6404" y="1828801"/>
            <a:ext cx="644652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31456" y="1044178"/>
            <a:ext cx="190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14B95AD5-313C-4DD7-BA44-D89BF382D798}" type="datetime1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6993255" y="4092178"/>
            <a:ext cx="3581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41055" y="6172201"/>
            <a:ext cx="685800" cy="593725"/>
          </a:xfrm>
          <a:prstGeom prst="rect">
            <a:avLst/>
          </a:prstGeom>
        </p:spPr>
        <p:txBody>
          <a:bodyPr vert="horz" lIns="27432" tIns="45720" rIns="27432" bIns="45720" rtlCol="0" anchor="ctr">
            <a:normAutofit/>
          </a:bodyPr>
          <a:lstStyle>
            <a:lvl1pPr algn="ctr">
              <a:defRPr sz="3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33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  <p:sldLayoutId id="2147484156" r:id="rId13"/>
    <p:sldLayoutId id="2147484158" r:id="rId14"/>
    <p:sldLayoutId id="2147484159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6EB73-0F9A-4284-A866-997A0913A55E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12341-95A9-4570-88DC-5C9C1DF9A4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8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hyperlink" Target="https://www.maxpixel.net/Distance-Mountains-Vermont-122111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13.jpeg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5" Type="http://schemas.openxmlformats.org/officeDocument/2006/relationships/diagramData" Target="../diagrams/data2.xml"/><Relationship Id="rId10" Type="http://schemas.openxmlformats.org/officeDocument/2006/relationships/diagramData" Target="../diagrams/data3.xml"/><Relationship Id="rId4" Type="http://schemas.openxmlformats.org/officeDocument/2006/relationships/hyperlink" Target="https://www.rawpixel.com/search/reliable" TargetMode="External"/><Relationship Id="rId9" Type="http://schemas.microsoft.com/office/2007/relationships/diagramDrawing" Target="../diagrams/drawing2.xml"/><Relationship Id="rId14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fr.vermont.gov/captive-insurance" TargetMode="External"/><Relationship Id="rId5" Type="http://schemas.openxmlformats.org/officeDocument/2006/relationships/hyperlink" Target="mailto:sandy.bigglestone@vermont.gov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9000"/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ctrTitle"/>
          </p:nvPr>
        </p:nvSpPr>
        <p:spPr>
          <a:xfrm>
            <a:off x="407963" y="685800"/>
            <a:ext cx="8050237" cy="1790114"/>
          </a:xfrm>
        </p:spPr>
        <p:txBody>
          <a:bodyPr>
            <a:noAutofit/>
          </a:bodyPr>
          <a:lstStyle/>
          <a:p>
            <a: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</a:rPr>
              <a:t>Evolution or Revolution –</a:t>
            </a:r>
            <a:br>
              <a:rPr lang="en-US" altLang="en-US" sz="4400" dirty="0">
                <a:solidFill>
                  <a:schemeClr val="bg1"/>
                </a:solidFill>
                <a:latin typeface="Palatino Linotype" panose="02040502050505030304" pitchFamily="18" charset="0"/>
              </a:rPr>
            </a:br>
            <a:r>
              <a:rPr lang="en-US" altLang="en-US" sz="4000" dirty="0">
                <a:solidFill>
                  <a:schemeClr val="bg1"/>
                </a:solidFill>
                <a:latin typeface="Palatino Linotype" panose="02040502050505030304" pitchFamily="18" charset="0"/>
              </a:rPr>
              <a:t>Captive Insurance &amp; its Role in the Commercial Insurance Marketplace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827" y="2684207"/>
            <a:ext cx="8609427" cy="1976284"/>
          </a:xfrm>
        </p:spPr>
        <p:txBody>
          <a:bodyPr rtlCol="0">
            <a:normAutofit/>
          </a:bodyPr>
          <a:lstStyle/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Keynote Presentation at The Society of Insurance Financial Management</a:t>
            </a:r>
          </a:p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Monday, September 9, 2024 - 9am</a:t>
            </a:r>
          </a:p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Sandy Bigglestone, Deputy Commissioner – Captive Insurance Division </a:t>
            </a:r>
          </a:p>
          <a:p>
            <a: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Palatino Linotype" panose="02040502050505030304" pitchFamily="18" charset="0"/>
              </a:rPr>
              <a:t>Vermont Department of Financial Regulation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4D0961B-AD81-A7D2-3FCC-0CA651A0D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91" y="4829055"/>
            <a:ext cx="1725123" cy="173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810B9B87-09DB-B072-C4B7-F37EEB7DA7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4200" y="6240087"/>
            <a:ext cx="176489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A478D0E-CC3A-5E71-FEEF-3FF87EF6ABF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92609" y="431324"/>
            <a:ext cx="8586216" cy="53778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280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04AB5-A06B-324E-AA3E-1AEBE8E84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wrap="square" anchor="ctr">
            <a:normAutofit fontScale="90000"/>
          </a:bodyPr>
          <a:lstStyle/>
          <a:p>
            <a:r>
              <a:rPr lang="en-US" sz="3700" dirty="0">
                <a:latin typeface="Palatino Linotype" panose="02040502050505030304" pitchFamily="18" charset="0"/>
              </a:rPr>
              <a:t>Key Financial Ratios – </a:t>
            </a:r>
            <a:br>
              <a:rPr lang="en-US" sz="3700" dirty="0">
                <a:latin typeface="Palatino Linotype" panose="02040502050505030304" pitchFamily="18" charset="0"/>
              </a:rPr>
            </a:br>
            <a:r>
              <a:rPr lang="en-US" sz="3700" dirty="0">
                <a:latin typeface="Palatino Linotype" panose="02040502050505030304" pitchFamily="18" charset="0"/>
              </a:rPr>
              <a:t>All Vermont Captives Aggregated</a:t>
            </a:r>
          </a:p>
        </p:txBody>
      </p:sp>
      <p:pic>
        <p:nvPicPr>
          <p:cNvPr id="5" name="Picture 4" descr="A magnifying glass with a graphic design&#10;&#10;Description automatically generated">
            <a:extLst>
              <a:ext uri="{FF2B5EF4-FFF2-40B4-BE49-F238E27FC236}">
                <a16:creationId xmlns:a16="http://schemas.microsoft.com/office/drawing/2014/main" id="{B310259F-EEB6-7D4E-8BD7-C5582133B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187" y="1246995"/>
            <a:ext cx="1799303" cy="1570763"/>
          </a:xfrm>
          <a:prstGeom prst="rect">
            <a:avLst/>
          </a:prstGeom>
          <a:noFill/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4FE8C08-1B4E-CAC6-7027-86E08BF01A47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790959550"/>
              </p:ext>
            </p:extLst>
          </p:nvPr>
        </p:nvGraphicFramePr>
        <p:xfrm>
          <a:off x="575187" y="2616953"/>
          <a:ext cx="7993626" cy="3384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6090">
                  <a:extLst>
                    <a:ext uri="{9D8B030D-6E8A-4147-A177-3AD203B41FA5}">
                      <a16:colId xmlns:a16="http://schemas.microsoft.com/office/drawing/2014/main" val="1151224630"/>
                    </a:ext>
                  </a:extLst>
                </a:gridCol>
                <a:gridCol w="255639">
                  <a:extLst>
                    <a:ext uri="{9D8B030D-6E8A-4147-A177-3AD203B41FA5}">
                      <a16:colId xmlns:a16="http://schemas.microsoft.com/office/drawing/2014/main" val="3668889758"/>
                    </a:ext>
                  </a:extLst>
                </a:gridCol>
                <a:gridCol w="1504336">
                  <a:extLst>
                    <a:ext uri="{9D8B030D-6E8A-4147-A177-3AD203B41FA5}">
                      <a16:colId xmlns:a16="http://schemas.microsoft.com/office/drawing/2014/main" val="3464834629"/>
                    </a:ext>
                  </a:extLst>
                </a:gridCol>
                <a:gridCol w="1268361">
                  <a:extLst>
                    <a:ext uri="{9D8B030D-6E8A-4147-A177-3AD203B41FA5}">
                      <a16:colId xmlns:a16="http://schemas.microsoft.com/office/drawing/2014/main" val="142215412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10130901"/>
                    </a:ext>
                  </a:extLst>
                </a:gridCol>
              </a:tblGrid>
              <a:tr h="6374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447717"/>
                  </a:ext>
                </a:extLst>
              </a:tr>
              <a:tr h="637402">
                <a:tc>
                  <a:txBody>
                    <a:bodyPr/>
                    <a:lstStyle/>
                    <a:p>
                      <a:r>
                        <a:rPr lang="en-US" dirty="0"/>
                        <a:t>Loss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098559"/>
                  </a:ext>
                </a:extLst>
              </a:tr>
              <a:tr h="637402">
                <a:tc>
                  <a:txBody>
                    <a:bodyPr/>
                    <a:lstStyle/>
                    <a:p>
                      <a:r>
                        <a:rPr lang="en-US" dirty="0"/>
                        <a:t>Combined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394587"/>
                  </a:ext>
                </a:extLst>
              </a:tr>
              <a:tr h="736274">
                <a:tc>
                  <a:txBody>
                    <a:bodyPr/>
                    <a:lstStyle/>
                    <a:p>
                      <a:r>
                        <a:rPr lang="en-US" dirty="0"/>
                        <a:t>Net Premiums to Surplus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549173"/>
                  </a:ext>
                </a:extLst>
              </a:tr>
              <a:tr h="736274">
                <a:tc>
                  <a:txBody>
                    <a:bodyPr/>
                    <a:lstStyle/>
                    <a:p>
                      <a:r>
                        <a:rPr lang="en-US" dirty="0"/>
                        <a:t>Net Reserves to Surplus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463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1848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04AB5-A06B-324E-AA3E-1AEBE8E84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 wrap="square" anchor="ctr">
            <a:normAutofit fontScale="90000"/>
          </a:bodyPr>
          <a:lstStyle/>
          <a:p>
            <a:r>
              <a:rPr lang="en-US" sz="3700" dirty="0">
                <a:latin typeface="Palatino Linotype" panose="02040502050505030304" pitchFamily="18" charset="0"/>
              </a:rPr>
              <a:t>Key Financial Ratios – </a:t>
            </a:r>
            <a:br>
              <a:rPr lang="en-US" sz="3700" dirty="0">
                <a:latin typeface="Palatino Linotype" panose="02040502050505030304" pitchFamily="18" charset="0"/>
              </a:rPr>
            </a:br>
            <a:r>
              <a:rPr lang="en-US" sz="3700" dirty="0">
                <a:latin typeface="Palatino Linotype" panose="02040502050505030304" pitchFamily="18" charset="0"/>
              </a:rPr>
              <a:t>Vermont Pure &amp; RRG Aggregated</a:t>
            </a:r>
          </a:p>
        </p:txBody>
      </p:sp>
      <p:pic>
        <p:nvPicPr>
          <p:cNvPr id="5" name="Picture 4" descr="A magnifying glass with a graphic design&#10;&#10;Description automatically generated">
            <a:extLst>
              <a:ext uri="{FF2B5EF4-FFF2-40B4-BE49-F238E27FC236}">
                <a16:creationId xmlns:a16="http://schemas.microsoft.com/office/drawing/2014/main" id="{B310259F-EEB6-7D4E-8BD7-C5582133B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521" y="1319507"/>
            <a:ext cx="1799303" cy="1570763"/>
          </a:xfrm>
          <a:prstGeom prst="rect">
            <a:avLst/>
          </a:prstGeom>
          <a:noFill/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4FE8C08-1B4E-CAC6-7027-86E08BF01A47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658592099"/>
              </p:ext>
            </p:extLst>
          </p:nvPr>
        </p:nvGraphicFramePr>
        <p:xfrm>
          <a:off x="568530" y="2104889"/>
          <a:ext cx="8006940" cy="4024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009">
                  <a:extLst>
                    <a:ext uri="{9D8B030D-6E8A-4147-A177-3AD203B41FA5}">
                      <a16:colId xmlns:a16="http://schemas.microsoft.com/office/drawing/2014/main" val="115122463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68889758"/>
                    </a:ext>
                  </a:extLst>
                </a:gridCol>
                <a:gridCol w="1315572">
                  <a:extLst>
                    <a:ext uri="{9D8B030D-6E8A-4147-A177-3AD203B41FA5}">
                      <a16:colId xmlns:a16="http://schemas.microsoft.com/office/drawing/2014/main" val="3464834629"/>
                    </a:ext>
                  </a:extLst>
                </a:gridCol>
                <a:gridCol w="1115568">
                  <a:extLst>
                    <a:ext uri="{9D8B030D-6E8A-4147-A177-3AD203B41FA5}">
                      <a16:colId xmlns:a16="http://schemas.microsoft.com/office/drawing/2014/main" val="1422154126"/>
                    </a:ext>
                  </a:extLst>
                </a:gridCol>
                <a:gridCol w="338328">
                  <a:extLst>
                    <a:ext uri="{9D8B030D-6E8A-4147-A177-3AD203B41FA5}">
                      <a16:colId xmlns:a16="http://schemas.microsoft.com/office/drawing/2014/main" val="4167762134"/>
                    </a:ext>
                  </a:extLst>
                </a:gridCol>
                <a:gridCol w="1106424">
                  <a:extLst>
                    <a:ext uri="{9D8B030D-6E8A-4147-A177-3AD203B41FA5}">
                      <a16:colId xmlns:a16="http://schemas.microsoft.com/office/drawing/2014/main" val="510130901"/>
                    </a:ext>
                  </a:extLst>
                </a:gridCol>
                <a:gridCol w="1065759">
                  <a:extLst>
                    <a:ext uri="{9D8B030D-6E8A-4147-A177-3AD203B41FA5}">
                      <a16:colId xmlns:a16="http://schemas.microsoft.com/office/drawing/2014/main" val="2397439182"/>
                    </a:ext>
                  </a:extLst>
                </a:gridCol>
              </a:tblGrid>
              <a:tr h="6374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Pure Captives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Risk Retention Groups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71361"/>
                  </a:ext>
                </a:extLst>
              </a:tr>
              <a:tr h="63740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447717"/>
                  </a:ext>
                </a:extLst>
              </a:tr>
              <a:tr h="637402">
                <a:tc>
                  <a:txBody>
                    <a:bodyPr/>
                    <a:lstStyle/>
                    <a:p>
                      <a:r>
                        <a:rPr lang="en-US" dirty="0"/>
                        <a:t>Loss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098559"/>
                  </a:ext>
                </a:extLst>
              </a:tr>
              <a:tr h="637402">
                <a:tc>
                  <a:txBody>
                    <a:bodyPr/>
                    <a:lstStyle/>
                    <a:p>
                      <a:r>
                        <a:rPr lang="en-US" dirty="0"/>
                        <a:t>Combined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394587"/>
                  </a:ext>
                </a:extLst>
              </a:tr>
              <a:tr h="736274">
                <a:tc>
                  <a:txBody>
                    <a:bodyPr/>
                    <a:lstStyle/>
                    <a:p>
                      <a:r>
                        <a:rPr lang="en-US" dirty="0"/>
                        <a:t>Net Premiums to Surplus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2549173"/>
                  </a:ext>
                </a:extLst>
              </a:tr>
              <a:tr h="736274">
                <a:tc>
                  <a:txBody>
                    <a:bodyPr/>
                    <a:lstStyle/>
                    <a:p>
                      <a:r>
                        <a:rPr lang="en-US" dirty="0"/>
                        <a:t>Net Reserves to Surplus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463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901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Rectangle 2">
            <a:extLst>
              <a:ext uri="{FF2B5EF4-FFF2-40B4-BE49-F238E27FC236}">
                <a16:creationId xmlns:a16="http://schemas.microsoft.com/office/drawing/2014/main" id="{80C9B957-DD01-40B3-93DC-0041F5F736E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1450" y="216695"/>
            <a:ext cx="8277606" cy="548877"/>
          </a:xfrm>
        </p:spPr>
        <p:txBody>
          <a:bodyPr>
            <a:normAutofit fontScale="90000"/>
          </a:bodyPr>
          <a:lstStyle/>
          <a:p>
            <a:pPr algn="ctr"/>
            <a:r>
              <a:rPr lang="en-GB" altLang="en-US" sz="2800" b="1" dirty="0">
                <a:latin typeface="Palatino Linotype" panose="02040502050505030304" pitchFamily="18" charset="0"/>
              </a:rPr>
              <a:t>The Risk Financing Continuum – Retention v. Transfer</a:t>
            </a:r>
            <a:endParaRPr lang="en-US" altLang="en-US" sz="2800" b="1" dirty="0">
              <a:latin typeface="Palatino Linotype" panose="02040502050505030304" pitchFamily="18" charset="0"/>
            </a:endParaRPr>
          </a:p>
        </p:txBody>
      </p:sp>
      <p:sp>
        <p:nvSpPr>
          <p:cNvPr id="246788" name="Line 3">
            <a:extLst>
              <a:ext uri="{FF2B5EF4-FFF2-40B4-BE49-F238E27FC236}">
                <a16:creationId xmlns:a16="http://schemas.microsoft.com/office/drawing/2014/main" id="{2271C68C-E477-43B4-8EBB-C159942FEE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64640" y="1564640"/>
            <a:ext cx="4419600" cy="429768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Line 4">
            <a:extLst>
              <a:ext uri="{FF2B5EF4-FFF2-40B4-BE49-F238E27FC236}">
                <a16:creationId xmlns:a16="http://schemas.microsoft.com/office/drawing/2014/main" id="{857675E8-298E-4AE6-96E2-B28631692F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34160" y="1503680"/>
            <a:ext cx="10160" cy="4409436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Line 5">
            <a:extLst>
              <a:ext uri="{FF2B5EF4-FFF2-40B4-BE49-F238E27FC236}">
                <a16:creationId xmlns:a16="http://schemas.microsoft.com/office/drawing/2014/main" id="{30819D55-D497-4A5F-9834-588863AF7B6F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4495802" y="2920997"/>
            <a:ext cx="10160" cy="595376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Text Box 6">
            <a:extLst>
              <a:ext uri="{FF2B5EF4-FFF2-40B4-BE49-F238E27FC236}">
                <a16:creationId xmlns:a16="http://schemas.microsoft.com/office/drawing/2014/main" id="{CC718714-56DC-4261-BA5F-B059FA863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1182370"/>
            <a:ext cx="8940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  <a:latin typeface="Palatino Linotype" panose="02040502050505030304" pitchFamily="18" charset="0"/>
              </a:rPr>
              <a:t>HIGH</a:t>
            </a:r>
          </a:p>
        </p:txBody>
      </p:sp>
      <p:sp>
        <p:nvSpPr>
          <p:cNvPr id="246792" name="Text Box 7">
            <a:extLst>
              <a:ext uri="{FF2B5EF4-FFF2-40B4-BE49-F238E27FC236}">
                <a16:creationId xmlns:a16="http://schemas.microsoft.com/office/drawing/2014/main" id="{9BC4F2E0-039A-466B-B0BE-87D51612A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" y="5977890"/>
            <a:ext cx="75596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  <a:latin typeface="Palatino Linotype" panose="02040502050505030304" pitchFamily="18" charset="0"/>
              </a:rPr>
              <a:t>LOW</a:t>
            </a:r>
          </a:p>
        </p:txBody>
      </p:sp>
      <p:sp>
        <p:nvSpPr>
          <p:cNvPr id="246793" name="Text Box 8">
            <a:extLst>
              <a:ext uri="{FF2B5EF4-FFF2-40B4-BE49-F238E27FC236}">
                <a16:creationId xmlns:a16="http://schemas.microsoft.com/office/drawing/2014/main" id="{4D706ABF-03C1-4D67-AB03-BBB98CEDB8EA}"/>
              </a:ext>
            </a:extLst>
          </p:cNvPr>
          <p:cNvSpPr txBox="1">
            <a:spLocks noChangeArrowheads="1"/>
          </p:cNvSpPr>
          <p:nvPr/>
        </p:nvSpPr>
        <p:spPr bwMode="auto">
          <a:xfrm rot="16220746">
            <a:off x="187239" y="3382394"/>
            <a:ext cx="20014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Program Control</a:t>
            </a:r>
          </a:p>
        </p:txBody>
      </p:sp>
      <p:sp>
        <p:nvSpPr>
          <p:cNvPr id="246794" name="Text Box 9">
            <a:extLst>
              <a:ext uri="{FF2B5EF4-FFF2-40B4-BE49-F238E27FC236}">
                <a16:creationId xmlns:a16="http://schemas.microsoft.com/office/drawing/2014/main" id="{5B9848CF-1CAA-41CC-AA35-2123D70D6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5683250"/>
            <a:ext cx="8026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600" b="1" dirty="0">
                <a:solidFill>
                  <a:srgbClr val="CC0000"/>
                </a:solidFill>
                <a:latin typeface="Palatino Linotype" panose="02040502050505030304" pitchFamily="18" charset="0"/>
              </a:rPr>
              <a:t>HIGH</a:t>
            </a:r>
          </a:p>
        </p:txBody>
      </p:sp>
      <p:sp>
        <p:nvSpPr>
          <p:cNvPr id="246795" name="Text Box 10">
            <a:extLst>
              <a:ext uri="{FF2B5EF4-FFF2-40B4-BE49-F238E27FC236}">
                <a16:creationId xmlns:a16="http://schemas.microsoft.com/office/drawing/2014/main" id="{89B1FBA9-92C8-42E2-A161-A6EF67DA59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0421" y="6080760"/>
            <a:ext cx="21158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Financial Control</a:t>
            </a:r>
          </a:p>
        </p:txBody>
      </p:sp>
      <p:sp>
        <p:nvSpPr>
          <p:cNvPr id="246796" name="Oval 11">
            <a:extLst>
              <a:ext uri="{FF2B5EF4-FFF2-40B4-BE49-F238E27FC236}">
                <a16:creationId xmlns:a16="http://schemas.microsoft.com/office/drawing/2014/main" id="{E8DA37DF-413B-45CB-9E8A-22CAD09C05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5170" y="5299710"/>
            <a:ext cx="105966" cy="104775"/>
          </a:xfrm>
          <a:prstGeom prst="ellipse">
            <a:avLst/>
          </a:prstGeom>
          <a:solidFill>
            <a:srgbClr val="005C5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797" name="Oval 12">
            <a:extLst>
              <a:ext uri="{FF2B5EF4-FFF2-40B4-BE49-F238E27FC236}">
                <a16:creationId xmlns:a16="http://schemas.microsoft.com/office/drawing/2014/main" id="{00F34BC2-71A7-4DC7-BAB5-D66E9EC875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420" y="4599940"/>
            <a:ext cx="105966" cy="104775"/>
          </a:xfrm>
          <a:prstGeom prst="ellipse">
            <a:avLst/>
          </a:prstGeom>
          <a:solidFill>
            <a:srgbClr val="005C5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798" name="Text Box 13">
            <a:extLst>
              <a:ext uri="{FF2B5EF4-FFF2-40B4-BE49-F238E27FC236}">
                <a16:creationId xmlns:a16="http://schemas.microsoft.com/office/drawing/2014/main" id="{0C4B78EF-DDBB-495A-86E9-80908AA73A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620" y="5222241"/>
            <a:ext cx="15316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2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Guaranteed Cost</a:t>
            </a:r>
          </a:p>
        </p:txBody>
      </p:sp>
      <p:sp>
        <p:nvSpPr>
          <p:cNvPr id="246799" name="Text Box 14">
            <a:extLst>
              <a:ext uri="{FF2B5EF4-FFF2-40B4-BE49-F238E27FC236}">
                <a16:creationId xmlns:a16="http://schemas.microsoft.com/office/drawing/2014/main" id="{4F2A19D4-500E-48BE-A918-06C674722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430" y="4503988"/>
            <a:ext cx="149224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2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Retro Policy</a:t>
            </a:r>
          </a:p>
        </p:txBody>
      </p:sp>
      <p:sp>
        <p:nvSpPr>
          <p:cNvPr id="246800" name="Oval 15">
            <a:extLst>
              <a:ext uri="{FF2B5EF4-FFF2-40B4-BE49-F238E27FC236}">
                <a16:creationId xmlns:a16="http://schemas.microsoft.com/office/drawing/2014/main" id="{D573E145-D578-49EC-92EC-F448BB2A9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4410" y="3841750"/>
            <a:ext cx="105966" cy="104775"/>
          </a:xfrm>
          <a:prstGeom prst="ellipse">
            <a:avLst/>
          </a:prstGeom>
          <a:solidFill>
            <a:srgbClr val="005C5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801" name="Text Box 16">
            <a:extLst>
              <a:ext uri="{FF2B5EF4-FFF2-40B4-BE49-F238E27FC236}">
                <a16:creationId xmlns:a16="http://schemas.microsoft.com/office/drawing/2014/main" id="{1E8CBEB4-743B-48CB-9C57-C3B8FDB2B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0" y="3764281"/>
            <a:ext cx="17094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2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Deductible Policy</a:t>
            </a:r>
          </a:p>
        </p:txBody>
      </p:sp>
      <p:sp>
        <p:nvSpPr>
          <p:cNvPr id="246802" name="Text Box 17">
            <a:extLst>
              <a:ext uri="{FF2B5EF4-FFF2-40B4-BE49-F238E27FC236}">
                <a16:creationId xmlns:a16="http://schemas.microsoft.com/office/drawing/2014/main" id="{E4A17503-DBEA-427B-9781-D8D8DBC1B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2540" y="5444570"/>
            <a:ext cx="30146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6363" indent="-1063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000" dirty="0">
                <a:latin typeface="Palatino Linotype" panose="02040502050505030304" pitchFamily="18" charset="0"/>
              </a:rPr>
              <a:t>Commercial insurance with no deductible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000" dirty="0">
                <a:latin typeface="Palatino Linotype" panose="02040502050505030304" pitchFamily="18" charset="0"/>
              </a:rPr>
              <a:t>Complete transfer of risk</a:t>
            </a:r>
          </a:p>
        </p:txBody>
      </p:sp>
      <p:sp>
        <p:nvSpPr>
          <p:cNvPr id="246803" name="Text Box 18">
            <a:extLst>
              <a:ext uri="{FF2B5EF4-FFF2-40B4-BE49-F238E27FC236}">
                <a16:creationId xmlns:a16="http://schemas.microsoft.com/office/drawing/2014/main" id="{876B940D-7751-4F2E-88E8-2ADC73969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4825" y="4709721"/>
            <a:ext cx="404240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6363" indent="-1063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000" dirty="0">
                <a:latin typeface="Palatino Linotype" panose="02040502050505030304" pitchFamily="18" charset="0"/>
              </a:rPr>
              <a:t>Assumption of limited risk in exchange for potential return premium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000" dirty="0">
                <a:latin typeface="Palatino Linotype" panose="02040502050505030304" pitchFamily="18" charset="0"/>
              </a:rPr>
              <a:t>Deferred “pay-in” premium</a:t>
            </a:r>
          </a:p>
        </p:txBody>
      </p:sp>
      <p:sp>
        <p:nvSpPr>
          <p:cNvPr id="246804" name="Text Box 19">
            <a:extLst>
              <a:ext uri="{FF2B5EF4-FFF2-40B4-BE49-F238E27FC236}">
                <a16:creationId xmlns:a16="http://schemas.microsoft.com/office/drawing/2014/main" id="{F3BBA753-86F5-41FD-87D2-482CB11E0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5701" y="3990816"/>
            <a:ext cx="23800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6363" indent="-1063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000" dirty="0">
                <a:latin typeface="Palatino Linotype" panose="02040502050505030304" pitchFamily="18" charset="0"/>
              </a:rPr>
              <a:t>Significant/complete risk assumption in exchange for deductible credit</a:t>
            </a:r>
          </a:p>
        </p:txBody>
      </p:sp>
      <p:sp>
        <p:nvSpPr>
          <p:cNvPr id="246805" name="Oval 20">
            <a:extLst>
              <a:ext uri="{FF2B5EF4-FFF2-40B4-BE49-F238E27FC236}">
                <a16:creationId xmlns:a16="http://schemas.microsoft.com/office/drawing/2014/main" id="{C22005D2-C6B2-472A-89D5-F22C9DCDD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5970" y="1581150"/>
            <a:ext cx="105966" cy="104775"/>
          </a:xfrm>
          <a:prstGeom prst="ellipse">
            <a:avLst/>
          </a:prstGeom>
          <a:solidFill>
            <a:srgbClr val="005C5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806" name="Text Box 21">
            <a:extLst>
              <a:ext uri="{FF2B5EF4-FFF2-40B4-BE49-F238E27FC236}">
                <a16:creationId xmlns:a16="http://schemas.microsoft.com/office/drawing/2014/main" id="{7FF6A78F-1EC9-4C75-8F67-B7E15ECDC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9790" y="1520191"/>
            <a:ext cx="17818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2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Self-Insured Trust</a:t>
            </a:r>
          </a:p>
        </p:txBody>
      </p:sp>
      <p:sp>
        <p:nvSpPr>
          <p:cNvPr id="246807" name="Text Box 22">
            <a:extLst>
              <a:ext uri="{FF2B5EF4-FFF2-40B4-BE49-F238E27FC236}">
                <a16:creationId xmlns:a16="http://schemas.microsoft.com/office/drawing/2014/main" id="{0DA5BB79-96F5-4B11-BD30-75C09CF2D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892" y="1769984"/>
            <a:ext cx="20812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6363" indent="-1063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000" dirty="0">
                <a:latin typeface="Palatino Linotype" panose="02040502050505030304" pitchFamily="18" charset="0"/>
              </a:rPr>
              <a:t>Complete assumption of risk with limited regulation</a:t>
            </a:r>
          </a:p>
        </p:txBody>
      </p:sp>
      <p:sp>
        <p:nvSpPr>
          <p:cNvPr id="246808" name="Oval 23">
            <a:extLst>
              <a:ext uri="{FF2B5EF4-FFF2-40B4-BE49-F238E27FC236}">
                <a16:creationId xmlns:a16="http://schemas.microsoft.com/office/drawing/2014/main" id="{77C26C8C-5670-42C4-8C06-DEC2854B0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0536" y="3077210"/>
            <a:ext cx="105966" cy="105966"/>
          </a:xfrm>
          <a:prstGeom prst="ellipse">
            <a:avLst/>
          </a:prstGeom>
          <a:solidFill>
            <a:srgbClr val="005C5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46809" name="Text Box 24">
            <a:extLst>
              <a:ext uri="{FF2B5EF4-FFF2-40B4-BE49-F238E27FC236}">
                <a16:creationId xmlns:a16="http://schemas.microsoft.com/office/drawing/2014/main" id="{87A8D8E5-B101-46EE-BEEC-56D7DC73D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521" y="3015775"/>
            <a:ext cx="14275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2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Group Captive</a:t>
            </a:r>
          </a:p>
        </p:txBody>
      </p:sp>
      <p:sp>
        <p:nvSpPr>
          <p:cNvPr id="246810" name="Text Box 25">
            <a:extLst>
              <a:ext uri="{FF2B5EF4-FFF2-40B4-BE49-F238E27FC236}">
                <a16:creationId xmlns:a16="http://schemas.microsoft.com/office/drawing/2014/main" id="{C67B890B-E197-4D48-AC34-4E5AD9AB7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4240" y="3252470"/>
            <a:ext cx="337312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6363" indent="-1063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000" dirty="0">
                <a:latin typeface="Palatino Linotype" panose="02040502050505030304" pitchFamily="18" charset="0"/>
              </a:rPr>
              <a:t>Pooling of Risk with Participants subject to Corporate Governance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000" dirty="0">
                <a:latin typeface="Palatino Linotype" panose="02040502050505030304" pitchFamily="18" charset="0"/>
              </a:rPr>
              <a:t>Subject to Regulatory Oversight</a:t>
            </a:r>
          </a:p>
        </p:txBody>
      </p:sp>
      <p:sp>
        <p:nvSpPr>
          <p:cNvPr id="246811" name="Text Box 26">
            <a:extLst>
              <a:ext uri="{FF2B5EF4-FFF2-40B4-BE49-F238E27FC236}">
                <a16:creationId xmlns:a16="http://schemas.microsoft.com/office/drawing/2014/main" id="{711254D4-6E2A-4114-AEA4-210EBE650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0094" y="2226311"/>
            <a:ext cx="18304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1200" b="1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Single Parent Captive</a:t>
            </a:r>
          </a:p>
        </p:txBody>
      </p:sp>
      <p:sp>
        <p:nvSpPr>
          <p:cNvPr id="246812" name="Text Box 27">
            <a:extLst>
              <a:ext uri="{FF2B5EF4-FFF2-40B4-BE49-F238E27FC236}">
                <a16:creationId xmlns:a16="http://schemas.microsoft.com/office/drawing/2014/main" id="{C0A2DFEB-B1A7-4F4A-913D-D2B7CCE5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1971" y="2459991"/>
            <a:ext cx="235330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6363" indent="-106363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000" dirty="0">
                <a:latin typeface="Palatino Linotype" panose="02040502050505030304" pitchFamily="18" charset="0"/>
              </a:rPr>
              <a:t>Complete assumption of risk</a:t>
            </a:r>
          </a:p>
          <a:p>
            <a:pPr eaLnBrk="0" hangingPunct="0">
              <a:lnSpc>
                <a:spcPct val="90000"/>
              </a:lnSpc>
              <a:spcBef>
                <a:spcPct val="30000"/>
              </a:spcBef>
              <a:buClr>
                <a:schemeClr val="tx1"/>
              </a:buClr>
              <a:buFontTx/>
              <a:buChar char="•"/>
            </a:pPr>
            <a:r>
              <a:rPr lang="en-US" altLang="en-US" sz="1000" dirty="0">
                <a:latin typeface="Palatino Linotype" panose="02040502050505030304" pitchFamily="18" charset="0"/>
              </a:rPr>
              <a:t>Subject to Regulatory Oversight</a:t>
            </a:r>
          </a:p>
        </p:txBody>
      </p:sp>
      <p:sp>
        <p:nvSpPr>
          <p:cNvPr id="246813" name="Oval 28">
            <a:extLst>
              <a:ext uri="{FF2B5EF4-FFF2-40B4-BE49-F238E27FC236}">
                <a16:creationId xmlns:a16="http://schemas.microsoft.com/office/drawing/2014/main" id="{0A1FA46A-E7CF-4746-A99C-55F7FB886A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1590" y="2284730"/>
            <a:ext cx="105966" cy="105966"/>
          </a:xfrm>
          <a:prstGeom prst="ellipse">
            <a:avLst/>
          </a:prstGeom>
          <a:solidFill>
            <a:srgbClr val="005C55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D702F2-8A74-6A6D-413D-543AB7C98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403" y="6314424"/>
            <a:ext cx="1767993" cy="3657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97256C7-F1B1-46F3-98B3-FB186955FADC}"/>
              </a:ext>
            </a:extLst>
          </p:cNvPr>
          <p:cNvGrpSpPr>
            <a:grpSpLocks noChangeAspect="1"/>
          </p:cNvGrpSpPr>
          <p:nvPr/>
        </p:nvGrpSpPr>
        <p:grpSpPr>
          <a:xfrm>
            <a:off x="141876" y="1617364"/>
            <a:ext cx="8200846" cy="4246107"/>
            <a:chOff x="396874" y="1522412"/>
            <a:chExt cx="8410329" cy="4142146"/>
          </a:xfrm>
        </p:grpSpPr>
        <p:sp>
          <p:nvSpPr>
            <p:cNvPr id="8" name="Rectangle 18">
              <a:extLst>
                <a:ext uri="{FF2B5EF4-FFF2-40B4-BE49-F238E27FC236}">
                  <a16:creationId xmlns:a16="http://schemas.microsoft.com/office/drawing/2014/main" id="{CB871E6F-3A05-4C43-8E56-7121F8BFCC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441" y="2991303"/>
              <a:ext cx="3941762" cy="128341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58643" tIns="58643" rIns="58643" bIns="58643" numCol="1" anchor="t" anchorCtr="0" compatLnSpc="1">
              <a:prstTxWarp prst="textNoShape">
                <a:avLst/>
              </a:prstTxWarp>
            </a:bodyPr>
            <a:lstStyle/>
            <a:p>
              <a:pPr defTabSz="513992">
                <a:buClr>
                  <a:srgbClr val="000000"/>
                </a:buClr>
                <a:defRPr/>
              </a:pPr>
              <a:endParaRPr lang="en-US" sz="1500" kern="0">
                <a:solidFill>
                  <a:schemeClr val="bg1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27D6B5BD-5DE2-4DC8-999E-E9A6B74C7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74" y="2927785"/>
              <a:ext cx="3941764" cy="128341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58643" tIns="58643" rIns="58643" bIns="58643" numCol="1" anchor="t" anchorCtr="0" compatLnSpc="1">
              <a:prstTxWarp prst="textNoShape">
                <a:avLst/>
              </a:prstTxWarp>
            </a:bodyPr>
            <a:lstStyle/>
            <a:p>
              <a:pPr defTabSz="513992">
                <a:buClr>
                  <a:srgbClr val="000000"/>
                </a:buClr>
                <a:defRPr/>
              </a:pPr>
              <a:endParaRPr lang="en-US" sz="1500" kern="0">
                <a:solidFill>
                  <a:schemeClr val="bg1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9BD1FCE6-0116-470C-AD3F-7864DDE9D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74" y="4381141"/>
              <a:ext cx="3941764" cy="1283417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58643" tIns="58643" rIns="58643" bIns="58643" numCol="1" anchor="t" anchorCtr="0" compatLnSpc="1">
              <a:prstTxWarp prst="textNoShape">
                <a:avLst/>
              </a:prstTxWarp>
            </a:bodyPr>
            <a:lstStyle/>
            <a:p>
              <a:pPr defTabSz="513992">
                <a:buClr>
                  <a:srgbClr val="000000"/>
                </a:buClr>
                <a:defRPr/>
              </a:pPr>
              <a:endParaRPr lang="en-US" sz="1500" kern="0">
                <a:solidFill>
                  <a:schemeClr val="bg1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" name="Rectangle 18">
              <a:extLst>
                <a:ext uri="{FF2B5EF4-FFF2-40B4-BE49-F238E27FC236}">
                  <a16:creationId xmlns:a16="http://schemas.microsoft.com/office/drawing/2014/main" id="{A5D4DB4E-47FC-430B-8FF9-9CF23FAFE3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062" y="2931447"/>
              <a:ext cx="2709863" cy="1153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0372" tIns="70372" rIns="0" bIns="58643" numCol="1" anchor="t" anchorCtr="0" compatLnSpc="1">
              <a:prstTxWarp prst="textNoShape">
                <a:avLst/>
              </a:prstTxWarp>
            </a:bodyPr>
            <a:lstStyle/>
            <a:p>
              <a:pPr defTabSz="513992">
                <a:buClr>
                  <a:srgbClr val="000000"/>
                </a:buClr>
                <a:defRPr/>
              </a:pPr>
              <a:r>
                <a:rPr lang="en-GB" b="1" kern="0" dirty="0">
                  <a:solidFill>
                    <a:schemeClr val="bg1"/>
                  </a:solidFill>
                  <a:latin typeface="Cambria" panose="02040503050406030204" pitchFamily="18" charset="0"/>
                  <a:cs typeface="Arial"/>
                  <a:sym typeface="Arial"/>
                </a:rPr>
                <a:t>Capacity</a:t>
              </a:r>
            </a:p>
            <a:p>
              <a:pPr defTabSz="513992">
                <a:buClr>
                  <a:srgbClr val="000000"/>
                </a:buClr>
                <a:defRPr/>
              </a:pPr>
              <a:r>
                <a:rPr lang="en-GB" sz="1350" b="1" kern="0" dirty="0">
                  <a:solidFill>
                    <a:schemeClr val="bg1"/>
                  </a:solidFill>
                  <a:latin typeface="Cambria" panose="02040503050406030204" pitchFamily="18" charset="0"/>
                  <a:cs typeface="Arial"/>
                  <a:sym typeface="Arial"/>
                </a:rPr>
                <a:t>Access to reinsurance</a:t>
              </a:r>
            </a:p>
            <a:p>
              <a:pPr defTabSz="513992">
                <a:buClr>
                  <a:srgbClr val="000000"/>
                </a:buClr>
                <a:defRPr/>
              </a:pPr>
              <a:r>
                <a:rPr lang="en-GB" sz="1350" b="1" kern="0" dirty="0">
                  <a:solidFill>
                    <a:schemeClr val="bg1"/>
                  </a:solidFill>
                  <a:latin typeface="Cambria" panose="02040503050406030204" pitchFamily="18" charset="0"/>
                  <a:cs typeface="Arial"/>
                  <a:sym typeface="Arial"/>
                </a:rPr>
                <a:t>Coverage not  </a:t>
              </a:r>
            </a:p>
            <a:p>
              <a:pPr defTabSz="513992">
                <a:buClr>
                  <a:srgbClr val="000000"/>
                </a:buClr>
                <a:defRPr/>
              </a:pPr>
              <a:r>
                <a:rPr lang="en-GB" sz="1350" b="1" kern="0" dirty="0">
                  <a:solidFill>
                    <a:schemeClr val="bg1"/>
                  </a:solidFill>
                  <a:latin typeface="Cambria" panose="02040503050406030204" pitchFamily="18" charset="0"/>
                  <a:cs typeface="Arial"/>
                  <a:sym typeface="Arial"/>
                </a:rPr>
                <a:t>     available/affordable</a:t>
              </a:r>
            </a:p>
            <a:p>
              <a:pPr defTabSz="513992">
                <a:buClr>
                  <a:srgbClr val="000000"/>
                </a:buClr>
                <a:defRPr/>
              </a:pPr>
              <a:r>
                <a:rPr lang="en-GB" sz="1350" b="1" kern="0" dirty="0">
                  <a:solidFill>
                    <a:schemeClr val="bg1"/>
                  </a:solidFill>
                  <a:latin typeface="Cambria" panose="02040503050406030204" pitchFamily="18" charset="0"/>
                  <a:cs typeface="Arial"/>
                  <a:sym typeface="Arial"/>
                </a:rPr>
                <a:t>Fill coverage gaps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6F82C0B-2284-4E92-B034-91E91EC79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74" y="1522413"/>
              <a:ext cx="3941764" cy="1283417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58643" tIns="58643" rIns="58643" bIns="58643" numCol="1" anchor="t" anchorCtr="0" compatLnSpc="1">
              <a:prstTxWarp prst="textNoShape">
                <a:avLst/>
              </a:prstTxWarp>
            </a:bodyPr>
            <a:lstStyle/>
            <a:p>
              <a:pPr defTabSz="513992">
                <a:buClr>
                  <a:srgbClr val="000000"/>
                </a:buClr>
                <a:defRPr/>
              </a:pPr>
              <a:endParaRPr lang="en-US" sz="1500" kern="0" dirty="0">
                <a:solidFill>
                  <a:srgbClr val="6B6E81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" name="Rectangle 18">
              <a:extLst>
                <a:ext uri="{FF2B5EF4-FFF2-40B4-BE49-F238E27FC236}">
                  <a16:creationId xmlns:a16="http://schemas.microsoft.com/office/drawing/2014/main" id="{6502E42B-530B-4C3C-84C6-B442ED473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75" y="1522413"/>
              <a:ext cx="2709863" cy="1310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0372" tIns="70372" rIns="0" bIns="58643" numCol="1" anchor="t" anchorCtr="0" compatLnSpc="1">
              <a:prstTxWarp prst="textNoShape">
                <a:avLst/>
              </a:prstTxWarp>
            </a:bodyPr>
            <a:lstStyle/>
            <a:p>
              <a:pPr defTabSz="513992">
                <a:buClr>
                  <a:srgbClr val="000000"/>
                </a:buClr>
                <a:defRPr/>
              </a:pPr>
              <a:r>
                <a:rPr lang="en-GB" b="1" kern="0" dirty="0">
                  <a:solidFill>
                    <a:schemeClr val="bg1"/>
                  </a:solidFill>
                  <a:latin typeface="Cambria" panose="02040503050406030204" pitchFamily="18" charset="0"/>
                  <a:cs typeface="Arial"/>
                  <a:sym typeface="Arial"/>
                </a:rPr>
                <a:t>Control</a:t>
              </a:r>
            </a:p>
            <a:p>
              <a:pPr defTabSz="513992">
                <a:buClr>
                  <a:srgbClr val="000000"/>
                </a:buClr>
                <a:defRPr/>
              </a:pPr>
              <a:r>
                <a:rPr lang="en-GB" sz="1350" b="1" kern="0" dirty="0">
                  <a:solidFill>
                    <a:schemeClr val="bg1"/>
                  </a:solidFill>
                  <a:latin typeface="Cambria" panose="02040503050406030204" pitchFamily="18" charset="0"/>
                  <a:cs typeface="Arial"/>
                  <a:sym typeface="Arial"/>
                </a:rPr>
                <a:t>Risk management/monitoring</a:t>
              </a:r>
            </a:p>
            <a:p>
              <a:pPr defTabSz="513992">
                <a:buClr>
                  <a:srgbClr val="000000"/>
                </a:buClr>
                <a:defRPr/>
              </a:pPr>
              <a:r>
                <a:rPr lang="en-GB" sz="1350" b="1" kern="0" dirty="0">
                  <a:solidFill>
                    <a:schemeClr val="bg1"/>
                  </a:solidFill>
                  <a:latin typeface="Cambria" panose="02040503050406030204" pitchFamily="18" charset="0"/>
                  <a:cs typeface="Arial"/>
                  <a:sym typeface="Arial"/>
                </a:rPr>
                <a:t>Program design </a:t>
              </a:r>
            </a:p>
            <a:p>
              <a:pPr defTabSz="513992">
                <a:buClr>
                  <a:srgbClr val="000000"/>
                </a:buClr>
                <a:defRPr/>
              </a:pPr>
              <a:r>
                <a:rPr lang="en-GB" sz="135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Claims handling</a:t>
              </a:r>
              <a:endParaRPr lang="en-GB" sz="1500" kern="0" dirty="0">
                <a:solidFill>
                  <a:schemeClr val="bg1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7B0623F2-895B-4F08-A1BA-92B8C776A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441" y="4397195"/>
              <a:ext cx="3941762" cy="1251310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58643" tIns="58643" rIns="58643" bIns="58643" numCol="1" anchor="t" anchorCtr="0" compatLnSpc="1">
              <a:prstTxWarp prst="textNoShape">
                <a:avLst/>
              </a:prstTxWarp>
            </a:bodyPr>
            <a:lstStyle/>
            <a:p>
              <a:pPr defTabSz="513992">
                <a:buClr>
                  <a:srgbClr val="000000"/>
                </a:buClr>
                <a:defRPr/>
              </a:pPr>
              <a:endParaRPr lang="en-US" sz="1500" kern="0">
                <a:solidFill>
                  <a:srgbClr val="6B6E81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89C0BE1-9AF4-483F-BB1F-05EE242453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9350" y="4381141"/>
              <a:ext cx="3443964" cy="1188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70372" rIns="70372" bIns="58643" numCol="1" anchor="t" anchorCtr="0" compatLnSpc="1">
              <a:prstTxWarp prst="textNoShape">
                <a:avLst/>
              </a:prstTxWarp>
            </a:bodyPr>
            <a:lstStyle/>
            <a:p>
              <a:pPr algn="r" defTabSz="513992">
                <a:buClr>
                  <a:srgbClr val="000000"/>
                </a:buClr>
                <a:defRPr/>
              </a:pPr>
              <a:r>
                <a:rPr lang="en-GB" b="1" kern="0" dirty="0">
                  <a:solidFill>
                    <a:schemeClr val="bg1"/>
                  </a:solidFill>
                  <a:latin typeface="Cambria" panose="02040503050406030204" pitchFamily="18" charset="0"/>
                  <a:cs typeface="Arial"/>
                  <a:sym typeface="Arial"/>
                </a:rPr>
                <a:t>Commercial</a:t>
              </a:r>
            </a:p>
            <a:p>
              <a:pPr algn="r" defTabSz="513992">
                <a:buClr>
                  <a:srgbClr val="000000"/>
                </a:buClr>
                <a:defRPr/>
              </a:pPr>
              <a:r>
                <a:rPr lang="en-GB" sz="1350" b="1" kern="0" dirty="0">
                  <a:solidFill>
                    <a:schemeClr val="bg1"/>
                  </a:solidFill>
                  <a:latin typeface="Cambria" panose="02040503050406030204" pitchFamily="18" charset="0"/>
                  <a:cs typeface="Arial"/>
                  <a:sym typeface="Arial"/>
                </a:rPr>
                <a:t>Complement (not replace) commercial coverages</a:t>
              </a:r>
            </a:p>
            <a:p>
              <a:pPr algn="r" defTabSz="513992">
                <a:buClr>
                  <a:srgbClr val="000000"/>
                </a:buClr>
                <a:defRPr/>
              </a:pPr>
              <a:r>
                <a:rPr lang="en-GB" sz="1350" b="1" kern="0" dirty="0">
                  <a:solidFill>
                    <a:schemeClr val="bg1"/>
                  </a:solidFill>
                  <a:latin typeface="Cambria" panose="02040503050406030204" pitchFamily="18" charset="0"/>
                  <a:cs typeface="Arial"/>
                  <a:sym typeface="Arial"/>
                </a:rPr>
                <a:t>Leverage the market</a:t>
              </a:r>
            </a:p>
            <a:p>
              <a:pPr algn="r" defTabSz="513992">
                <a:buClr>
                  <a:srgbClr val="000000"/>
                </a:buClr>
                <a:defRPr/>
              </a:pPr>
              <a:r>
                <a:rPr lang="en-GB" sz="1350" b="1" kern="0" dirty="0">
                  <a:solidFill>
                    <a:schemeClr val="bg1"/>
                  </a:solidFill>
                  <a:latin typeface="Cambria" panose="02040503050406030204" pitchFamily="18" charset="0"/>
                  <a:cs typeface="Arial"/>
                  <a:sym typeface="Arial"/>
                </a:rPr>
                <a:t>Affinity programs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CA50900-2DEC-439D-A2A9-8409D245C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441" y="1522413"/>
              <a:ext cx="3941762" cy="1283417"/>
            </a:xfrm>
            <a:prstGeom prst="rect">
              <a:avLst/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58643" tIns="58643" rIns="58643" bIns="58643" numCol="1" anchor="t" anchorCtr="0" compatLnSpc="1">
              <a:prstTxWarp prst="textNoShape">
                <a:avLst/>
              </a:prstTxWarp>
            </a:bodyPr>
            <a:lstStyle/>
            <a:p>
              <a:pPr defTabSz="513992">
                <a:buClr>
                  <a:srgbClr val="000000"/>
                </a:buClr>
                <a:defRPr/>
              </a:pPr>
              <a:endParaRPr lang="en-US" sz="1500" kern="0">
                <a:solidFill>
                  <a:srgbClr val="6B6E81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173E29-E5DF-4962-8247-A2650E2B6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2493" y="1522412"/>
              <a:ext cx="3178283" cy="1111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70372" rIns="70372" bIns="58643" numCol="1" anchor="t" anchorCtr="0" compatLnSpc="1">
              <a:prstTxWarp prst="textNoShape">
                <a:avLst/>
              </a:prstTxWarp>
            </a:bodyPr>
            <a:lstStyle/>
            <a:p>
              <a:pPr algn="r" defTabSz="513992">
                <a:buClr>
                  <a:srgbClr val="000000"/>
                </a:buClr>
                <a:defRPr/>
              </a:pPr>
              <a:r>
                <a:rPr lang="en-GB" b="1" kern="0" dirty="0">
                  <a:solidFill>
                    <a:schemeClr val="bg1"/>
                  </a:solidFill>
                  <a:latin typeface="Cambria" panose="02040503050406030204" pitchFamily="18" charset="0"/>
                  <a:cs typeface="Arial"/>
                  <a:sym typeface="Arial"/>
                </a:rPr>
                <a:t>Coverage</a:t>
              </a:r>
            </a:p>
            <a:p>
              <a:pPr algn="r" defTabSz="513992">
                <a:buClr>
                  <a:srgbClr val="000000"/>
                </a:buClr>
                <a:defRPr/>
              </a:pPr>
              <a:r>
                <a:rPr lang="en-GB" sz="1350" b="1" kern="0" dirty="0">
                  <a:solidFill>
                    <a:schemeClr val="bg1"/>
                  </a:solidFill>
                  <a:latin typeface="Cambria" panose="02040503050406030204" pitchFamily="18" charset="0"/>
                  <a:cs typeface="Arial"/>
                  <a:sym typeface="Arial"/>
                </a:rPr>
                <a:t>Flexibility in coverage form vs. prescribed form</a:t>
              </a:r>
            </a:p>
            <a:p>
              <a:pPr algn="r" defTabSz="513992">
                <a:defRPr/>
              </a:pPr>
              <a:r>
                <a:rPr lang="en-GB" sz="1350" b="1" kern="0" dirty="0">
                  <a:solidFill>
                    <a:schemeClr val="bg1"/>
                  </a:solidFill>
                  <a:latin typeface="Cambria" panose="02040503050406030204" pitchFamily="18" charset="0"/>
                  <a:cs typeface="Arial"/>
                  <a:sym typeface="Arial"/>
                </a:rPr>
                <a:t>Insure difficult risks</a:t>
              </a:r>
            </a:p>
            <a:p>
              <a:pPr algn="r" defTabSz="513992">
                <a:defRPr/>
              </a:pPr>
              <a:r>
                <a:rPr lang="en-GB" sz="1350" b="1" kern="0" dirty="0">
                  <a:solidFill>
                    <a:schemeClr val="bg1"/>
                  </a:solidFill>
                  <a:latin typeface="Cambria" panose="02040503050406030204" pitchFamily="18" charset="0"/>
                  <a:cs typeface="Arial"/>
                  <a:sym typeface="Arial"/>
                </a:rPr>
                <a:t>Difference in Conditions</a:t>
              </a:r>
              <a:endParaRPr lang="en-GB" sz="1500" kern="0" dirty="0">
                <a:solidFill>
                  <a:schemeClr val="bg1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" name="Oval 32">
              <a:extLst>
                <a:ext uri="{FF2B5EF4-FFF2-40B4-BE49-F238E27FC236}">
                  <a16:creationId xmlns:a16="http://schemas.microsoft.com/office/drawing/2014/main" id="{024A63A0-95B3-489A-905C-F077A6604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3997" y="2126655"/>
              <a:ext cx="3099308" cy="2906712"/>
            </a:xfrm>
            <a:prstGeom prst="ellipse">
              <a:avLst/>
            </a:prstGeom>
            <a:solidFill>
              <a:schemeClr val="accent5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58643" tIns="29321" rIns="58643" bIns="29321" numCol="1" anchor="ctr" anchorCtr="0" compatLnSpc="1">
              <a:prstTxWarp prst="textNoShape">
                <a:avLst/>
              </a:prstTxWarp>
            </a:bodyPr>
            <a:lstStyle/>
            <a:p>
              <a:pPr algn="ctr" defTabSz="513992">
                <a:buClr>
                  <a:srgbClr val="000000"/>
                </a:buClr>
                <a:defRPr/>
              </a:pPr>
              <a:endParaRPr lang="en-US" sz="1500" kern="0">
                <a:solidFill>
                  <a:srgbClr val="6B6E81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" name="Oval 33">
              <a:extLst>
                <a:ext uri="{FF2B5EF4-FFF2-40B4-BE49-F238E27FC236}">
                  <a16:creationId xmlns:a16="http://schemas.microsoft.com/office/drawing/2014/main" id="{E0ADA4D9-D9A0-4DC3-ADCD-6288FC7DE3C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544809" y="2633861"/>
              <a:ext cx="2017682" cy="1892300"/>
            </a:xfrm>
            <a:prstGeom prst="ellipse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</p:spPr>
          <p:txBody>
            <a:bodyPr vert="horz" wrap="square" lIns="58643" tIns="29321" rIns="58643" bIns="29321" numCol="1" anchor="ctr" anchorCtr="0" compatLnSpc="1">
              <a:prstTxWarp prst="textNoShape">
                <a:avLst/>
              </a:prstTxWarp>
            </a:bodyPr>
            <a:lstStyle/>
            <a:p>
              <a:pPr algn="ctr" defTabSz="513992">
                <a:buClr>
                  <a:srgbClr val="000000"/>
                </a:buClr>
                <a:defRPr/>
              </a:pPr>
              <a:r>
                <a:rPr lang="en-GB" sz="2100" b="1" u="sng" kern="0" dirty="0">
                  <a:solidFill>
                    <a:srgbClr val="6B6E81">
                      <a:lumMod val="75000"/>
                    </a:srgbClr>
                  </a:solidFill>
                  <a:latin typeface="Cambria" panose="02040503050406030204" pitchFamily="18" charset="0"/>
                  <a:cs typeface="Arial"/>
                  <a:sym typeface="Arial"/>
                </a:rPr>
                <a:t>Captive</a:t>
              </a:r>
            </a:p>
            <a:p>
              <a:pPr algn="ctr" defTabSz="513992">
                <a:buClr>
                  <a:srgbClr val="000000"/>
                </a:buClr>
                <a:defRPr/>
              </a:pPr>
              <a:r>
                <a:rPr lang="en-GB" sz="1350" b="1" kern="0" dirty="0">
                  <a:solidFill>
                    <a:srgbClr val="6B6E81">
                      <a:lumMod val="75000"/>
                    </a:srgbClr>
                  </a:solidFill>
                  <a:latin typeface="Cambria" panose="02040503050406030204" pitchFamily="18" charset="0"/>
                  <a:cs typeface="Arial"/>
                  <a:sym typeface="Arial"/>
                </a:rPr>
                <a:t>Strategic</a:t>
              </a:r>
            </a:p>
            <a:p>
              <a:pPr algn="ctr" defTabSz="513992">
                <a:buClr>
                  <a:srgbClr val="000000"/>
                </a:buClr>
                <a:defRPr/>
              </a:pPr>
              <a:r>
                <a:rPr lang="en-GB" sz="1350" b="1" kern="0" dirty="0">
                  <a:solidFill>
                    <a:srgbClr val="6B6E81">
                      <a:lumMod val="75000"/>
                    </a:srgbClr>
                  </a:solidFill>
                  <a:latin typeface="Cambria" panose="02040503050406030204" pitchFamily="18" charset="0"/>
                  <a:cs typeface="Arial"/>
                  <a:sym typeface="Arial"/>
                </a:rPr>
                <a:t>Enabler</a:t>
              </a:r>
              <a:endParaRPr lang="en-GB" sz="1350" kern="0" dirty="0">
                <a:solidFill>
                  <a:srgbClr val="6B6E81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AutoShape 34">
              <a:extLst>
                <a:ext uri="{FF2B5EF4-FFF2-40B4-BE49-F238E27FC236}">
                  <a16:creationId xmlns:a16="http://schemas.microsoft.com/office/drawing/2014/main" id="{5EAF0A70-04BE-4389-9BF5-2BFBE8BC16BD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3983989">
              <a:off x="5030401" y="4496425"/>
              <a:ext cx="565660" cy="451691"/>
            </a:xfrm>
            <a:prstGeom prst="rightArrow">
              <a:avLst>
                <a:gd name="adj1" fmla="val 50000"/>
                <a:gd name="adj2" fmla="val 39621"/>
              </a:avLst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horz" wrap="square" lIns="58643" tIns="29321" rIns="58643" bIns="29321" numCol="1" anchor="ctr" anchorCtr="0" compatLnSpc="1">
              <a:prstTxWarp prst="textNoShape">
                <a:avLst/>
              </a:prstTxWarp>
            </a:bodyPr>
            <a:lstStyle/>
            <a:p>
              <a:pPr algn="ctr" defTabSz="513992">
                <a:buClr>
                  <a:srgbClr val="000000"/>
                </a:buClr>
                <a:defRPr/>
              </a:pPr>
              <a:endParaRPr lang="en-US" sz="1500" kern="0">
                <a:solidFill>
                  <a:srgbClr val="6B6E81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AutoShape 35">
              <a:extLst>
                <a:ext uri="{FF2B5EF4-FFF2-40B4-BE49-F238E27FC236}">
                  <a16:creationId xmlns:a16="http://schemas.microsoft.com/office/drawing/2014/main" id="{05FA8D5F-E0F4-4C07-A3FE-F1622C18605A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8144390">
              <a:off x="4981099" y="2232018"/>
              <a:ext cx="696913" cy="439737"/>
            </a:xfrm>
            <a:prstGeom prst="rightArrow">
              <a:avLst>
                <a:gd name="adj1" fmla="val 50000"/>
                <a:gd name="adj2" fmla="val 39621"/>
              </a:avLst>
            </a:prstGeom>
            <a:solidFill>
              <a:schemeClr val="accent6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horz" wrap="square" lIns="58643" tIns="29321" rIns="58643" bIns="29321" numCol="1" anchor="ctr" anchorCtr="0" compatLnSpc="1">
              <a:prstTxWarp prst="textNoShape">
                <a:avLst/>
              </a:prstTxWarp>
            </a:bodyPr>
            <a:lstStyle/>
            <a:p>
              <a:pPr algn="ctr" defTabSz="513992">
                <a:buClr>
                  <a:srgbClr val="000000"/>
                </a:buClr>
                <a:defRPr/>
              </a:pPr>
              <a:endParaRPr lang="en-US" sz="1500" kern="0">
                <a:solidFill>
                  <a:srgbClr val="6B6E81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AutoShape 36">
              <a:extLst>
                <a:ext uri="{FF2B5EF4-FFF2-40B4-BE49-F238E27FC236}">
                  <a16:creationId xmlns:a16="http://schemas.microsoft.com/office/drawing/2014/main" id="{D36A168A-2641-467B-B29E-AE4FC0272819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8475256">
              <a:off x="3399446" y="4550627"/>
              <a:ext cx="696913" cy="439737"/>
            </a:xfrm>
            <a:prstGeom prst="rightArrow">
              <a:avLst>
                <a:gd name="adj1" fmla="val 50000"/>
                <a:gd name="adj2" fmla="val 39621"/>
              </a:avLst>
            </a:prstGeom>
            <a:solidFill>
              <a:schemeClr val="accent6"/>
            </a:solidFill>
            <a:ln w="9525" algn="ctr">
              <a:noFill/>
              <a:miter lim="800000"/>
              <a:headEnd/>
              <a:tailEnd/>
            </a:ln>
          </p:spPr>
          <p:txBody>
            <a:bodyPr vert="horz" wrap="square" lIns="58643" tIns="29321" rIns="58643" bIns="29321" numCol="1" anchor="ctr" anchorCtr="0" compatLnSpc="1">
              <a:prstTxWarp prst="textNoShape">
                <a:avLst/>
              </a:prstTxWarp>
            </a:bodyPr>
            <a:lstStyle/>
            <a:p>
              <a:pPr algn="ctr" defTabSz="513992">
                <a:buClr>
                  <a:srgbClr val="000000"/>
                </a:buClr>
                <a:defRPr/>
              </a:pPr>
              <a:endParaRPr lang="en-US" sz="1500" kern="0">
                <a:solidFill>
                  <a:srgbClr val="6B6E81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AutoShape 37">
              <a:extLst>
                <a:ext uri="{FF2B5EF4-FFF2-40B4-BE49-F238E27FC236}">
                  <a16:creationId xmlns:a16="http://schemas.microsoft.com/office/drawing/2014/main" id="{FB3DDF18-7415-4B60-8DE2-A05CA48D6D03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2625258">
              <a:off x="3393742" y="2232881"/>
              <a:ext cx="696912" cy="439738"/>
            </a:xfrm>
            <a:prstGeom prst="rightArrow">
              <a:avLst>
                <a:gd name="adj1" fmla="val 50000"/>
                <a:gd name="adj2" fmla="val 39621"/>
              </a:avLst>
            </a:prstGeom>
            <a:solidFill>
              <a:schemeClr val="tx2"/>
            </a:solidFill>
            <a:ln w="9525" algn="ctr">
              <a:noFill/>
              <a:miter lim="800000"/>
              <a:headEnd/>
              <a:tailEnd/>
            </a:ln>
          </p:spPr>
          <p:txBody>
            <a:bodyPr vert="horz" wrap="square" lIns="58643" tIns="29321" rIns="58643" bIns="29321" numCol="1" anchor="ctr" anchorCtr="0" compatLnSpc="1">
              <a:prstTxWarp prst="textNoShape">
                <a:avLst/>
              </a:prstTxWarp>
            </a:bodyPr>
            <a:lstStyle/>
            <a:p>
              <a:pPr algn="ctr" defTabSz="513992">
                <a:buClr>
                  <a:srgbClr val="000000"/>
                </a:buClr>
                <a:defRPr/>
              </a:pPr>
              <a:endParaRPr lang="en-US" sz="1500" kern="0">
                <a:solidFill>
                  <a:srgbClr val="6B6E81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A8283B5-E1DC-461D-906B-26B97E3B3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989" y="4333158"/>
              <a:ext cx="2709862" cy="1236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70372" tIns="70372" rIns="0" bIns="58643" numCol="1" anchor="t" anchorCtr="0" compatLnSpc="1">
              <a:prstTxWarp prst="textNoShape">
                <a:avLst/>
              </a:prstTxWarp>
            </a:bodyPr>
            <a:lstStyle/>
            <a:p>
              <a:pPr defTabSz="513992">
                <a:buClr>
                  <a:srgbClr val="000000"/>
                </a:buClr>
                <a:defRPr/>
              </a:pPr>
              <a:r>
                <a:rPr lang="en-GB" b="1" kern="0" dirty="0">
                  <a:solidFill>
                    <a:schemeClr val="bg1"/>
                  </a:solidFill>
                  <a:latin typeface="Cambria" panose="02040503050406030204" pitchFamily="18" charset="0"/>
                  <a:cs typeface="Arial"/>
                  <a:sym typeface="Arial"/>
                </a:rPr>
                <a:t>Financing</a:t>
              </a:r>
            </a:p>
            <a:p>
              <a:pPr defTabSz="513992">
                <a:buClr>
                  <a:srgbClr val="000000"/>
                </a:buClr>
                <a:defRPr/>
              </a:pPr>
              <a:r>
                <a:rPr lang="en-GB" sz="135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Financial stability</a:t>
              </a:r>
            </a:p>
            <a:p>
              <a:pPr defTabSz="513992">
                <a:buClr>
                  <a:srgbClr val="000000"/>
                </a:buClr>
                <a:defRPr/>
              </a:pPr>
              <a:r>
                <a:rPr lang="en-GB" sz="1350" b="1" kern="0" dirty="0">
                  <a:solidFill>
                    <a:schemeClr val="bg1"/>
                  </a:solidFill>
                  <a:latin typeface="Cambria" panose="02040503050406030204" pitchFamily="18" charset="0"/>
                  <a:cs typeface="Arial"/>
                  <a:sym typeface="Arial"/>
                </a:rPr>
                <a:t>Cash flow</a:t>
              </a:r>
            </a:p>
            <a:p>
              <a:pPr defTabSz="513992">
                <a:buClr>
                  <a:srgbClr val="000000"/>
                </a:buClr>
                <a:defRPr/>
              </a:pPr>
              <a:r>
                <a:rPr lang="en-GB" sz="135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Investment returns</a:t>
              </a:r>
              <a:endParaRPr lang="en-GB" sz="1350" b="1" kern="0" dirty="0">
                <a:solidFill>
                  <a:schemeClr val="bg1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  <a:p>
              <a:pPr defTabSz="513992">
                <a:buClr>
                  <a:srgbClr val="000000"/>
                </a:buClr>
                <a:defRPr/>
              </a:pPr>
              <a:r>
                <a:rPr lang="en-GB" sz="135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Embedded profit</a:t>
              </a:r>
              <a:endParaRPr lang="en-GB" sz="1500" kern="0" dirty="0">
                <a:solidFill>
                  <a:schemeClr val="bg1"/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AutoShape 35">
              <a:extLst>
                <a:ext uri="{FF2B5EF4-FFF2-40B4-BE49-F238E27FC236}">
                  <a16:creationId xmlns:a16="http://schemas.microsoft.com/office/drawing/2014/main" id="{BECBE147-74E8-487E-A81D-823E15D6A306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10800000">
              <a:off x="5635675" y="3372937"/>
              <a:ext cx="696913" cy="439737"/>
            </a:xfrm>
            <a:prstGeom prst="rightArrow">
              <a:avLst>
                <a:gd name="adj1" fmla="val 50000"/>
                <a:gd name="adj2" fmla="val 39621"/>
              </a:avLst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horz" wrap="square" lIns="58643" tIns="29321" rIns="58643" bIns="29321" numCol="1" anchor="ctr" anchorCtr="0" compatLnSpc="1">
              <a:prstTxWarp prst="textNoShape">
                <a:avLst/>
              </a:prstTxWarp>
            </a:bodyPr>
            <a:lstStyle/>
            <a:p>
              <a:pPr algn="ctr" defTabSz="513992">
                <a:buClr>
                  <a:srgbClr val="000000"/>
                </a:buClr>
                <a:defRPr/>
              </a:pPr>
              <a:endParaRPr lang="en-US" sz="1500" kern="0">
                <a:solidFill>
                  <a:srgbClr val="6B6E81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Rectangle 18">
              <a:extLst>
                <a:ext uri="{FF2B5EF4-FFF2-40B4-BE49-F238E27FC236}">
                  <a16:creationId xmlns:a16="http://schemas.microsoft.com/office/drawing/2014/main" id="{30B06755-4A79-421E-B528-25D6E1773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4132" y="2977256"/>
              <a:ext cx="2709862" cy="1233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70372" rIns="70372" bIns="58643" numCol="1" anchor="t" anchorCtr="0" compatLnSpc="1">
              <a:prstTxWarp prst="textNoShape">
                <a:avLst/>
              </a:prstTxWarp>
            </a:bodyPr>
            <a:lstStyle/>
            <a:p>
              <a:pPr algn="r" defTabSz="513992">
                <a:buClr>
                  <a:srgbClr val="000000"/>
                </a:buClr>
                <a:defRPr/>
              </a:pPr>
              <a:r>
                <a:rPr lang="en-GB" b="1" kern="0" dirty="0">
                  <a:solidFill>
                    <a:schemeClr val="bg1"/>
                  </a:solidFill>
                  <a:latin typeface="Cambria" panose="02040503050406030204" pitchFamily="18" charset="0"/>
                  <a:cs typeface="Arial"/>
                  <a:sym typeface="Arial"/>
                </a:rPr>
                <a:t>Regulated Entity</a:t>
              </a:r>
            </a:p>
            <a:p>
              <a:pPr algn="r" defTabSz="513992">
                <a:buClr>
                  <a:srgbClr val="000000"/>
                </a:buClr>
                <a:defRPr/>
              </a:pPr>
              <a:r>
                <a:rPr lang="en-GB" sz="1350" b="1" kern="0" dirty="0">
                  <a:solidFill>
                    <a:schemeClr val="bg1"/>
                  </a:solidFill>
                  <a:latin typeface="Cambria" panose="02040503050406030204" pitchFamily="18" charset="0"/>
                  <a:cs typeface="Arial"/>
                  <a:sym typeface="Arial"/>
                </a:rPr>
                <a:t>Legal and tax certainty </a:t>
              </a:r>
            </a:p>
            <a:p>
              <a:pPr algn="r" defTabSz="513992">
                <a:buClr>
                  <a:srgbClr val="000000"/>
                </a:buClr>
                <a:defRPr/>
              </a:pPr>
              <a:r>
                <a:rPr lang="en-GB" sz="1350" b="1" kern="0" dirty="0">
                  <a:solidFill>
                    <a:schemeClr val="bg1"/>
                  </a:solidFill>
                  <a:latin typeface="Cambria" panose="02040503050406030204" pitchFamily="18" charset="0"/>
                  <a:cs typeface="Arial"/>
                  <a:sym typeface="Arial"/>
                </a:rPr>
                <a:t>Premium allocation</a:t>
              </a:r>
            </a:p>
            <a:p>
              <a:pPr algn="r" defTabSz="513992">
                <a:buClr>
                  <a:srgbClr val="000000"/>
                </a:buClr>
                <a:defRPr/>
              </a:pPr>
              <a:r>
                <a:rPr lang="en-GB" sz="1350" b="1" dirty="0">
                  <a:solidFill>
                    <a:schemeClr val="bg1"/>
                  </a:solidFill>
                  <a:latin typeface="Cambria" panose="02040503050406030204" pitchFamily="18" charset="0"/>
                </a:rPr>
                <a:t>Funds set aside for claims</a:t>
              </a:r>
              <a:r>
                <a:rPr lang="en-GB" sz="1350" b="1" kern="0" dirty="0">
                  <a:solidFill>
                    <a:schemeClr val="bg1"/>
                  </a:solidFill>
                  <a:latin typeface="Cambria" panose="02040503050406030204" pitchFamily="18" charset="0"/>
                  <a:cs typeface="Arial"/>
                  <a:sym typeface="Arial"/>
                </a:rPr>
                <a:t> </a:t>
              </a:r>
            </a:p>
          </p:txBody>
        </p:sp>
        <p:sp>
          <p:nvSpPr>
            <p:cNvPr id="27" name="AutoShape 36">
              <a:extLst>
                <a:ext uri="{FF2B5EF4-FFF2-40B4-BE49-F238E27FC236}">
                  <a16:creationId xmlns:a16="http://schemas.microsoft.com/office/drawing/2014/main" id="{2DD42A64-967E-4281-8C69-C3F12EF9B95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97208" y="3349623"/>
              <a:ext cx="696913" cy="439737"/>
            </a:xfrm>
            <a:prstGeom prst="rightArrow">
              <a:avLst>
                <a:gd name="adj1" fmla="val 50000"/>
                <a:gd name="adj2" fmla="val 39621"/>
              </a:avLst>
            </a:prstGeom>
            <a:solidFill>
              <a:schemeClr val="accent2"/>
            </a:solidFill>
            <a:ln w="9525" algn="ctr">
              <a:noFill/>
              <a:miter lim="800000"/>
              <a:headEnd/>
              <a:tailEnd/>
            </a:ln>
          </p:spPr>
          <p:txBody>
            <a:bodyPr vert="horz" wrap="square" lIns="58643" tIns="29321" rIns="58643" bIns="29321" numCol="1" anchor="ctr" anchorCtr="0" compatLnSpc="1">
              <a:prstTxWarp prst="textNoShape">
                <a:avLst/>
              </a:prstTxWarp>
            </a:bodyPr>
            <a:lstStyle/>
            <a:p>
              <a:pPr algn="ctr" defTabSz="513992">
                <a:buClr>
                  <a:srgbClr val="000000"/>
                </a:buClr>
                <a:defRPr/>
              </a:pPr>
              <a:endParaRPr lang="en-US" sz="1500" kern="0">
                <a:solidFill>
                  <a:srgbClr val="6B6E81">
                    <a:lumMod val="75000"/>
                  </a:srgbClr>
                </a:solidFill>
                <a:latin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4326C51-9CBE-F2EE-DE8C-7D9D858CCC2B}"/>
              </a:ext>
            </a:extLst>
          </p:cNvPr>
          <p:cNvSpPr txBox="1"/>
          <p:nvPr/>
        </p:nvSpPr>
        <p:spPr>
          <a:xfrm>
            <a:off x="501445" y="435836"/>
            <a:ext cx="80329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600" kern="0" dirty="0">
                <a:cs typeface="Arial"/>
                <a:sym typeface="Arial"/>
              </a:rPr>
              <a:t>Motivations for Establishing Captives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6594BF-6A84-B250-68E7-52E378451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403" y="6314424"/>
            <a:ext cx="1767993" cy="3657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28600"/>
            <a:ext cx="8229600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The Feasibility Process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10849270"/>
              </p:ext>
            </p:extLst>
          </p:nvPr>
        </p:nvGraphicFramePr>
        <p:xfrm>
          <a:off x="914400" y="1066800"/>
          <a:ext cx="7239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DABD5A9-9C39-1E23-0A4A-8822D8849D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0403" y="6314424"/>
            <a:ext cx="1767993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2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410C2D-5E58-DAD1-DFA1-A8AB6C8AE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" y="2130552"/>
            <a:ext cx="4352544" cy="347472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C2F103E-1808-54AB-679F-043D06C33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Palatino Linotype" panose="02040502050505030304" pitchFamily="18" charset="0"/>
              </a:rPr>
              <a:t>Captive Utilization – Retention/Deductible Reimbursement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CF2DB3-B90C-4649-08AD-4B3736EC27E1}"/>
              </a:ext>
            </a:extLst>
          </p:cNvPr>
          <p:cNvSpPr txBox="1"/>
          <p:nvPr/>
        </p:nvSpPr>
        <p:spPr>
          <a:xfrm>
            <a:off x="4974336" y="1828800"/>
            <a:ext cx="37124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Typical structure for casualty or property retentions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Internal transaction that does not involve the external insurance 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to finance current or proposed insurance program deductibles or self-insured retentions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Retained loss costs are financed more efficiently by the captive rather than funding through operating cash flows at the business level.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F4300C-9F58-08FB-56EA-A7537C78C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898" y="6240087"/>
            <a:ext cx="176489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809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D3BC2-DD19-212B-815B-05FC140D0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Palatino Linotype" panose="02040502050505030304" pitchFamily="18" charset="0"/>
              </a:rPr>
              <a:t>Captive Utilization – </a:t>
            </a:r>
            <a:br>
              <a:rPr lang="en-US" sz="3600" dirty="0">
                <a:latin typeface="Palatino Linotype" panose="02040502050505030304" pitchFamily="18" charset="0"/>
              </a:rPr>
            </a:br>
            <a:r>
              <a:rPr lang="en-US" sz="3600" dirty="0">
                <a:latin typeface="Palatino Linotype" panose="02040502050505030304" pitchFamily="18" charset="0"/>
              </a:rPr>
              <a:t>Participation in Excess Layers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7B8C60-6BD7-A7BD-6261-1492E1AD4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" y="2068608"/>
            <a:ext cx="4672584" cy="3483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DD675E-A7C5-31A7-03E6-73060109121E}"/>
              </a:ext>
            </a:extLst>
          </p:cNvPr>
          <p:cNvSpPr txBox="1"/>
          <p:nvPr/>
        </p:nvSpPr>
        <p:spPr>
          <a:xfrm>
            <a:off x="5157216" y="2211383"/>
            <a:ext cx="31363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Commonly used when insurance prices are rising, and available capacity is shrinking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captive provides the necessary capacity, plug gaps in coverage, and/or used to create leverage in pricing negotiations with incumbent insurance markets.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55026F-A34F-3CB2-B450-387E04BC52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898" y="6240087"/>
            <a:ext cx="176489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7663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CB20052-0004-2AC2-8F28-B4CE2095E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62678-1837-6B0E-5575-ACBA676D1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" y="1368000"/>
            <a:ext cx="1788160" cy="4122000"/>
          </a:xfrm>
        </p:spPr>
        <p:txBody>
          <a:bodyPr/>
          <a:lstStyle/>
          <a:p>
            <a:r>
              <a:rPr lang="en-US" sz="2800" dirty="0">
                <a:latin typeface="Palatino Linotype" panose="02040502050505030304" pitchFamily="18" charset="0"/>
              </a:rPr>
              <a:t>Captive Operations</a:t>
            </a:r>
          </a:p>
        </p:txBody>
      </p:sp>
      <p:graphicFrame>
        <p:nvGraphicFramePr>
          <p:cNvPr id="7" name="Group 39">
            <a:extLst>
              <a:ext uri="{FF2B5EF4-FFF2-40B4-BE49-F238E27FC236}">
                <a16:creationId xmlns:a16="http://schemas.microsoft.com/office/drawing/2014/main" id="{3732AB64-C517-79AE-DF23-C33B56D1CD27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510848"/>
              </p:ext>
            </p:extLst>
          </p:nvPr>
        </p:nvGraphicFramePr>
        <p:xfrm>
          <a:off x="2066544" y="1026160"/>
          <a:ext cx="6300216" cy="4754880"/>
        </p:xfrm>
        <a:graphic>
          <a:graphicData uri="http://schemas.openxmlformats.org/drawingml/2006/table">
            <a:tbl>
              <a:tblPr firstRow="1">
                <a:tableStyleId>{21E4AEA4-8DFA-4A89-87EB-49C32662AFE0}</a:tableStyleId>
              </a:tblPr>
              <a:tblGrid>
                <a:gridCol w="2509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1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alatino Linotype" panose="02040502050505030304" pitchFamily="18" charset="0"/>
                        </a:rPr>
                        <a:t>Essential Functions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cs typeface="Arial" charset="0"/>
                      </a:endParaRPr>
                    </a:p>
                  </a:txBody>
                  <a:tcPr marL="72000" marR="72000" marT="72000" marB="72000" horzOverflow="overflow">
                    <a:solidFill>
                      <a:srgbClr val="CC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Palatino Linotype" panose="02040502050505030304" pitchFamily="18" charset="0"/>
                        </a:rPr>
                        <a:t>Typical Practice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cs typeface="Arial" charset="0"/>
                      </a:endParaRPr>
                    </a:p>
                  </a:txBody>
                  <a:tcPr marL="72000" marR="72000" marT="72000" marB="72000" horzOverflow="overflow">
                    <a:solidFill>
                      <a:srgbClr val="CC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2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Palatino Linotype" panose="02040502050505030304" pitchFamily="18" charset="0"/>
                        </a:rPr>
                        <a:t>Underwriting and pricing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cs typeface="Arial" charset="0"/>
                      </a:endParaRPr>
                    </a:p>
                  </a:txBody>
                  <a:tcPr marL="72000" marR="72000" marT="72000" marB="7200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Palatino Linotype" panose="02040502050505030304" pitchFamily="18" charset="0"/>
                        </a:rPr>
                        <a:t>Owner, usually in consultation with broker, consultant and/or actuary sets lines of coverage and premiums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cs typeface="Arial" charset="0"/>
                      </a:endParaRPr>
                    </a:p>
                  </a:txBody>
                  <a:tcPr marL="72000" marR="72000" marT="72000" marB="7200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9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Palatino Linotype" panose="02040502050505030304" pitchFamily="18" charset="0"/>
                        </a:rPr>
                        <a:t>Claims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cs typeface="Arial" charset="0"/>
                      </a:endParaRPr>
                    </a:p>
                  </a:txBody>
                  <a:tcPr marL="72000" marR="72000" marT="72000" marB="7200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Palatino Linotype" panose="02040502050505030304" pitchFamily="18" charset="0"/>
                        </a:rPr>
                        <a:t>Claims adjuster, commercial insurer or self-administered by owner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cs typeface="Arial" charset="0"/>
                      </a:endParaRPr>
                    </a:p>
                  </a:txBody>
                  <a:tcPr marL="72000" marR="72000" marT="72000" marB="7200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3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>
                          <a:ln>
                            <a:noFill/>
                          </a:ln>
                          <a:effectLst/>
                          <a:latin typeface="Palatino Linotype" panose="02040502050505030304" pitchFamily="18" charset="0"/>
                        </a:rPr>
                        <a:t>Accounting</a:t>
                      </a:r>
                      <a:r>
                        <a:rPr lang="en-US" sz="1400" b="1" u="none" strike="noStrike" cap="none" normalizeH="0" baseline="0">
                          <a:ln>
                            <a:noFill/>
                          </a:ln>
                          <a:effectLst/>
                          <a:latin typeface="Palatino Linotype" panose="02040502050505030304" pitchFamily="18" charset="0"/>
                        </a:rPr>
                        <a:t>/</a:t>
                      </a:r>
                      <a:r>
                        <a:rPr kumimoji="0" lang="en-US" sz="1400" b="1" u="none" strike="noStrike" cap="none" normalizeH="0" baseline="0">
                          <a:ln>
                            <a:noFill/>
                          </a:ln>
                          <a:effectLst/>
                          <a:latin typeface="Palatino Linotype" panose="02040502050505030304" pitchFamily="18" charset="0"/>
                        </a:rPr>
                        <a:t> administration</a:t>
                      </a: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cs typeface="Arial" charset="0"/>
                      </a:endParaRPr>
                    </a:p>
                  </a:txBody>
                  <a:tcPr marL="72000" marR="72000" marT="72000" marB="7200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Palatino Linotype" panose="02040502050505030304" pitchFamily="18" charset="0"/>
                        </a:rPr>
                        <a:t>Captive management company</a:t>
                      </a:r>
                    </a:p>
                    <a:p>
                      <a:pPr marL="169863" marR="0" lvl="2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02082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Palatino Linotype" panose="02040502050505030304" pitchFamily="18" charset="0"/>
                        </a:rPr>
                        <a:t>Accounting</a:t>
                      </a:r>
                    </a:p>
                    <a:p>
                      <a:pPr marL="169863" marR="0" lvl="2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02082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Palatino Linotype" panose="02040502050505030304" pitchFamily="18" charset="0"/>
                        </a:rPr>
                        <a:t>Annual filing of insurance and accounting records with domicile</a:t>
                      </a:r>
                    </a:p>
                    <a:p>
                      <a:pPr marL="169863" marR="0" lvl="2" indent="-169863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702082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Palatino Linotype" panose="02040502050505030304" pitchFamily="18" charset="0"/>
                        </a:rPr>
                        <a:t>Communication with regulators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cs typeface="Arial" charset="0"/>
                      </a:endParaRPr>
                    </a:p>
                  </a:txBody>
                  <a:tcPr marL="72000" marR="72000" marT="72000" marB="7200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9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Palatino Linotype" panose="02040502050505030304" pitchFamily="18" charset="0"/>
                        </a:rPr>
                        <a:t>Governance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cs typeface="Arial" charset="0"/>
                      </a:endParaRPr>
                    </a:p>
                  </a:txBody>
                  <a:tcPr marL="72000" marR="72000" marT="72000" marB="7200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  <a:latin typeface="Palatino Linotype" panose="02040502050505030304" pitchFamily="18" charset="0"/>
                        </a:rPr>
                        <a:t>Board generally includes Treasurer and/or CFO, Risk Manager, outside counsel in domicile, other parent executives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cs typeface="Arial" charset="0"/>
                      </a:endParaRPr>
                    </a:p>
                  </a:txBody>
                  <a:tcPr marL="72000" marR="72000" marT="72000" marB="72000" horzOverflow="overflow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9">
            <a:extLst>
              <a:ext uri="{FF2B5EF4-FFF2-40B4-BE49-F238E27FC236}">
                <a16:creationId xmlns:a16="http://schemas.microsoft.com/office/drawing/2014/main" id="{35B05A69-355D-144B-18C9-F38189EE3B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898" y="6240087"/>
            <a:ext cx="176489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14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red rectangular stamp with text&#10;&#10;Description automatically generated with low confidence">
            <a:extLst>
              <a:ext uri="{FF2B5EF4-FFF2-40B4-BE49-F238E27FC236}">
                <a16:creationId xmlns:a16="http://schemas.microsoft.com/office/drawing/2014/main" id="{9C80374A-6D59-0125-0996-0997F79DE9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04869" y="4495800"/>
            <a:ext cx="1422887" cy="853732"/>
          </a:xfrm>
          <a:prstGeom prst="rect">
            <a:avLst/>
          </a:prstGeom>
        </p:spPr>
      </p:pic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altLang="en-US" sz="3600" dirty="0">
                <a:latin typeface="+mn-lt"/>
              </a:rPr>
              <a:t>The Role of State Regulation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58491"/>
            <a:ext cx="7924800" cy="4495800"/>
          </a:xfrm>
        </p:spPr>
        <p:txBody>
          <a:bodyPr/>
          <a:lstStyle/>
          <a:p>
            <a:pPr algn="ctr"/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A5529CE-057B-1638-31BF-4C491D287F8C}"/>
              </a:ext>
            </a:extLst>
          </p:cNvPr>
          <p:cNvGraphicFramePr/>
          <p:nvPr/>
        </p:nvGraphicFramePr>
        <p:xfrm>
          <a:off x="3811644" y="4495800"/>
          <a:ext cx="1674756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CAD7398-57BD-EF1A-F6B4-1ABDBF7C0E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9899760"/>
              </p:ext>
            </p:extLst>
          </p:nvPr>
        </p:nvGraphicFramePr>
        <p:xfrm>
          <a:off x="1219199" y="1600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363E791-259E-3523-8F3F-2192FDAB6765}"/>
              </a:ext>
            </a:extLst>
          </p:cNvPr>
          <p:cNvSpPr txBox="1"/>
          <p:nvPr/>
        </p:nvSpPr>
        <p:spPr>
          <a:xfrm rot="10800000" flipH="1" flipV="1">
            <a:off x="5790469" y="5605586"/>
            <a:ext cx="182879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*</a:t>
            </a:r>
            <a:r>
              <a:rPr lang="en-US" sz="900"/>
              <a:t>very low volume of complaints due to ownership and insureds being one in the same</a:t>
            </a:r>
          </a:p>
        </p:txBody>
      </p:sp>
    </p:spTree>
    <p:extLst>
      <p:ext uri="{BB962C8B-B14F-4D97-AF65-F5344CB8AC3E}">
        <p14:creationId xmlns:p14="http://schemas.microsoft.com/office/powerpoint/2010/main" val="11632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Graphic spid="6" grpId="0">
        <p:bldAsOne/>
      </p:bldGraphic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76A53CA-0E2A-C6F2-524F-1EF3A6213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6548"/>
          </a:xfrm>
        </p:spPr>
        <p:txBody>
          <a:bodyPr/>
          <a:lstStyle/>
          <a:p>
            <a:r>
              <a:rPr lang="en-US" dirty="0">
                <a:latin typeface="+mn-lt"/>
              </a:rPr>
              <a:t>Sandy’s Biography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051FEDC-55BF-315C-F768-5F7662377442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4901418" y="2201008"/>
            <a:ext cx="4038600" cy="2743200"/>
          </a:xfrm>
          <a:noFill/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1892C34-A011-3F47-7D79-D51F638AE4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1353" y="1595119"/>
            <a:ext cx="4881489" cy="4165601"/>
          </a:xfrm>
        </p:spPr>
        <p:txBody>
          <a:bodyPr/>
          <a:lstStyle/>
          <a:p>
            <a:r>
              <a:rPr lang="en-US" sz="2000" dirty="0"/>
              <a:t>Graduated from Southern New Hampshire University- B.S. in Accounting </a:t>
            </a:r>
          </a:p>
          <a:p>
            <a:r>
              <a:rPr lang="en-US" sz="2000" dirty="0"/>
              <a:t>Banking, higher education and hospital finance, auditing and tax before captive regulation</a:t>
            </a:r>
          </a:p>
          <a:p>
            <a:r>
              <a:rPr lang="en-US" sz="2000" dirty="0"/>
              <a:t>State of Vermont-27 years ago!</a:t>
            </a:r>
          </a:p>
          <a:p>
            <a:r>
              <a:rPr lang="en-US" sz="2000" dirty="0"/>
              <a:t>Certifications: CPA, CFE, CPM, APIR</a:t>
            </a:r>
          </a:p>
          <a:p>
            <a:r>
              <a:rPr lang="en-US" sz="2000" dirty="0"/>
              <a:t>Professional Accomplishments</a:t>
            </a:r>
          </a:p>
          <a:p>
            <a:r>
              <a:rPr lang="en-US" sz="2000" dirty="0"/>
              <a:t>Current Role and Primary Objective</a:t>
            </a:r>
          </a:p>
          <a:p>
            <a:r>
              <a:rPr lang="en-US" sz="2000" dirty="0"/>
              <a:t>Up Close and Personal</a:t>
            </a:r>
          </a:p>
        </p:txBody>
      </p:sp>
    </p:spTree>
    <p:extLst>
      <p:ext uri="{BB962C8B-B14F-4D97-AF65-F5344CB8AC3E}">
        <p14:creationId xmlns:p14="http://schemas.microsoft.com/office/powerpoint/2010/main" val="4257780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219456" y="1883250"/>
            <a:ext cx="1755648" cy="3091500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r>
              <a:rPr lang="en" sz="2800" dirty="0">
                <a:latin typeface="Palatino Linotype" panose="02040502050505030304" pitchFamily="18" charset="0"/>
              </a:rPr>
              <a:t>Vermont’s Regulatory </a:t>
            </a:r>
            <a:br>
              <a:rPr lang="en" sz="2800" dirty="0">
                <a:latin typeface="Palatino Linotype" panose="02040502050505030304" pitchFamily="18" charset="0"/>
              </a:rPr>
            </a:br>
            <a:r>
              <a:rPr lang="en" sz="2800" dirty="0">
                <a:latin typeface="Palatino Linotype" panose="02040502050505030304" pitchFamily="18" charset="0"/>
              </a:rPr>
              <a:t>Model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4D77E0A-682F-88E8-648B-B99A897718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8475991"/>
              </p:ext>
            </p:extLst>
          </p:nvPr>
        </p:nvGraphicFramePr>
        <p:xfrm>
          <a:off x="2135334" y="1307592"/>
          <a:ext cx="5943877" cy="405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9C3A41D2-BF21-D284-0EE5-B8FD92E0DC44}"/>
              </a:ext>
            </a:extLst>
          </p:cNvPr>
          <p:cNvSpPr/>
          <p:nvPr/>
        </p:nvSpPr>
        <p:spPr>
          <a:xfrm rot="10800000" flipV="1">
            <a:off x="5340797" y="1929759"/>
            <a:ext cx="703385" cy="51048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68A5E29F-6BEA-6802-3B62-3A544C65DF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898" y="6240087"/>
            <a:ext cx="176489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894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altLang="en-US" dirty="0">
                <a:latin typeface="Palatino Linotype" panose="02040502050505030304" pitchFamily="18" charset="0"/>
              </a:rPr>
              <a:t>Vermont DFR - Captive Division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CB882-AF7D-E82A-D131-5032868C04C6}"/>
              </a:ext>
            </a:extLst>
          </p:cNvPr>
          <p:cNvSpPr txBox="1"/>
          <p:nvPr/>
        </p:nvSpPr>
        <p:spPr>
          <a:xfrm>
            <a:off x="320040" y="1816243"/>
            <a:ext cx="401222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aptive insurance is our only business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30 professional 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and 2 administrative staff 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Over 300 years of </a:t>
            </a:r>
            <a:r>
              <a:rPr lang="en-US" dirty="0">
                <a:solidFill>
                  <a:srgbClr val="000000"/>
                </a:solidFill>
              </a:rPr>
              <a:t>combined regulatory experience​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Over 500 years of combined industry experience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12 Certified Public Accountants​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26 Accredited/Certified Financial Examiners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Many other types of designations </a:t>
            </a:r>
            <a:r>
              <a:rPr lang="en-US" b="0" i="0" dirty="0">
                <a:solidFill>
                  <a:srgbClr val="000000"/>
                </a:solidFill>
                <a:effectLst/>
              </a:rPr>
              <a:t>​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(financial, insurance, regulatory, captive/ACI)</a:t>
            </a:r>
            <a:endParaRPr lang="en-US" b="0" i="0" dirty="0">
              <a:solidFill>
                <a:srgbClr val="000000"/>
              </a:solidFill>
              <a:effectLst/>
            </a:endParaRP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BDD81867-C416-1FE0-C1C1-7ABA709C9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898" y="6240087"/>
            <a:ext cx="176489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19AF145-733E-86D5-06FE-F96356C0572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263" y="2183617"/>
            <a:ext cx="4354537" cy="3235569"/>
          </a:xfrm>
        </p:spPr>
      </p:pic>
    </p:spTree>
    <p:extLst>
      <p:ext uri="{BB962C8B-B14F-4D97-AF65-F5344CB8AC3E}">
        <p14:creationId xmlns:p14="http://schemas.microsoft.com/office/powerpoint/2010/main" val="3076595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53F4E5A-C9EE-4859-B46B-F018F7D73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46963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lose-up of question mark on a hardwood floor against a wall">
            <a:extLst>
              <a:ext uri="{FF2B5EF4-FFF2-40B4-BE49-F238E27FC236}">
                <a16:creationId xmlns:a16="http://schemas.microsoft.com/office/drawing/2014/main" id="{188450FF-68A7-4ABF-96EC-A94DBE655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2" b="-1"/>
          <a:stretch/>
        </p:blipFill>
        <p:spPr>
          <a:xfrm>
            <a:off x="20" y="0"/>
            <a:ext cx="9143980" cy="421270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41A955B-D579-48FD-A51C-51B0C0B6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14750" y="4813604"/>
            <a:ext cx="0" cy="1117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1AFA19A-0B07-FAD4-1355-905AEC3B6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465" y="738261"/>
            <a:ext cx="4249403" cy="16154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5400" dirty="0">
                <a:latin typeface="Palatino Linotype" panose="02040502050505030304" pitchFamily="18" charset="0"/>
              </a:rPr>
              <a:t>Questions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4EE16295-2121-EB6B-F95F-E1AC5E47F8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898" y="6240087"/>
            <a:ext cx="176489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EC3976B-C1FE-B104-0137-6D9EE38FB775}"/>
              </a:ext>
            </a:extLst>
          </p:cNvPr>
          <p:cNvSpPr txBox="1"/>
          <p:nvPr/>
        </p:nvSpPr>
        <p:spPr>
          <a:xfrm>
            <a:off x="356381" y="4741594"/>
            <a:ext cx="3128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Contact Information: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7037BD-8D39-ED56-418B-9CBA7EE9CEC3}"/>
              </a:ext>
            </a:extLst>
          </p:cNvPr>
          <p:cNvSpPr txBox="1"/>
          <p:nvPr/>
        </p:nvSpPr>
        <p:spPr>
          <a:xfrm>
            <a:off x="3924886" y="4768948"/>
            <a:ext cx="4518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sandy.bigglestone@vermont.gov</a:t>
            </a:r>
            <a:endParaRPr lang="en-US" dirty="0"/>
          </a:p>
          <a:p>
            <a:r>
              <a:rPr lang="en-US" dirty="0"/>
              <a:t>(802) 828-4854</a:t>
            </a:r>
          </a:p>
          <a:p>
            <a:r>
              <a:rPr lang="en-US" dirty="0">
                <a:hlinkClick r:id="rId6"/>
              </a:rPr>
              <a:t>https://dfr.vermont.gov/captive-insurance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8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665D682-72BF-8C4D-AF7F-BB21FFD2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7799832" cy="750277"/>
          </a:xfrm>
        </p:spPr>
        <p:txBody>
          <a:bodyPr wrap="square" anchor="ctr">
            <a:normAutofit/>
          </a:bodyPr>
          <a:lstStyle/>
          <a:p>
            <a:r>
              <a:rPr lang="en-US" dirty="0">
                <a:latin typeface="+mn-lt"/>
              </a:rPr>
              <a:t>Marketplace Perspective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2A1869-A5B3-AC03-4AE8-9566C2ED34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94" r="1973" b="-3"/>
          <a:stretch/>
        </p:blipFill>
        <p:spPr>
          <a:xfrm>
            <a:off x="7251544" y="76668"/>
            <a:ext cx="1810512" cy="1956817"/>
          </a:xfrm>
          <a:prstGeom prst="rect">
            <a:avLst/>
          </a:prstGeom>
          <a:noFill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09BD06-DE9E-9828-7910-66594E31655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9688" y="1493989"/>
            <a:ext cx="7434424" cy="4833659"/>
          </a:xfrm>
        </p:spPr>
        <p:txBody>
          <a:bodyPr wrap="square" anchor="t"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A.M. Best estimates there are over 7,000 captive insurance companies worldwide (a significant increase from 1,000 or so from 1980)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There are 40 U.S. captive domiciles; 70 worldwide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According to Ernst &amp; Young’s 2024 Global Insurance Outlook Report, “Captives now represent nearly 25% of the overall commercial insurance market”</a:t>
            </a:r>
          </a:p>
          <a:p>
            <a:pPr marL="0" indent="0">
              <a:lnSpc>
                <a:spcPct val="90000"/>
              </a:lnSpc>
              <a:buNone/>
            </a:pP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More than $100 billion in premiums was written through captives domiciled in the U.S. alone in 2022 (Source: Captive Insurance Companies Association)</a:t>
            </a:r>
          </a:p>
          <a:p>
            <a:pPr>
              <a:lnSpc>
                <a:spcPct val="90000"/>
              </a:lnSpc>
            </a:pP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Captive Review 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reported, in 2023 $180 billion in premiums were written by captives globally</a:t>
            </a:r>
          </a:p>
          <a:p>
            <a:pPr marL="0" indent="0">
              <a:lnSpc>
                <a:spcPct val="90000"/>
              </a:lnSpc>
              <a:buNone/>
            </a:pPr>
            <a:endParaRPr lang="en-US" sz="2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An article published by </a:t>
            </a:r>
            <a:r>
              <a:rPr lang="en-US" sz="2100" b="1" dirty="0">
                <a:latin typeface="Cambria" panose="02040503050406030204" pitchFamily="18" charset="0"/>
                <a:ea typeface="Cambria" panose="02040503050406030204" pitchFamily="18" charset="0"/>
              </a:rPr>
              <a:t>Risk Management Magazine </a:t>
            </a:r>
            <a:r>
              <a:rPr lang="en-US" sz="2100" i="1" dirty="0">
                <a:latin typeface="Cambria" panose="02040503050406030204" pitchFamily="18" charset="0"/>
                <a:ea typeface="Cambria" panose="02040503050406030204" pitchFamily="18" charset="0"/>
              </a:rPr>
              <a:t>November 28, 2023,</a:t>
            </a: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 stated “The captive insurance industry is evolving rapidly, poised to reach a projected $250 billion global market value by 2028.”</a:t>
            </a:r>
          </a:p>
          <a:p>
            <a:pPr marL="0" indent="0">
              <a:lnSpc>
                <a:spcPct val="90000"/>
              </a:lnSpc>
              <a:buNone/>
            </a:pPr>
            <a:endParaRPr lang="en-US" sz="1500" dirty="0"/>
          </a:p>
          <a:p>
            <a:pPr>
              <a:lnSpc>
                <a:spcPct val="90000"/>
              </a:lnSpc>
            </a:pPr>
            <a:r>
              <a:rPr lang="en-US" sz="2100" dirty="0">
                <a:latin typeface="Cambria" panose="02040503050406030204" pitchFamily="18" charset="0"/>
                <a:ea typeface="Cambria" panose="02040503050406030204" pitchFamily="18" charset="0"/>
              </a:rPr>
              <a:t>90% of Fortune 500 companies today own and operate a captive insurance company</a:t>
            </a:r>
          </a:p>
        </p:txBody>
      </p:sp>
    </p:spTree>
    <p:extLst>
      <p:ext uri="{BB962C8B-B14F-4D97-AF65-F5344CB8AC3E}">
        <p14:creationId xmlns:p14="http://schemas.microsoft.com/office/powerpoint/2010/main" val="3768013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03E53E-8921-4793-DFE1-7DA1A5CD1297}"/>
              </a:ext>
            </a:extLst>
          </p:cNvPr>
          <p:cNvGrpSpPr/>
          <p:nvPr/>
        </p:nvGrpSpPr>
        <p:grpSpPr>
          <a:xfrm>
            <a:off x="248920" y="1209041"/>
            <a:ext cx="8514080" cy="4622799"/>
            <a:chOff x="393700" y="1781243"/>
            <a:chExt cx="8280400" cy="4425950"/>
          </a:xfrm>
          <a:solidFill>
            <a:schemeClr val="bg1">
              <a:lumMod val="85000"/>
            </a:schemeClr>
          </a:solidFill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49973B1-C18B-B8D9-F6C0-B094005F20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5525" y="1866968"/>
              <a:ext cx="3838575" cy="1520825"/>
            </a:xfrm>
            <a:custGeom>
              <a:avLst/>
              <a:gdLst>
                <a:gd name="T0" fmla="*/ 946 w 2418"/>
                <a:gd name="T1" fmla="*/ 206 h 958"/>
                <a:gd name="T2" fmla="*/ 1986 w 2418"/>
                <a:gd name="T3" fmla="*/ 336 h 958"/>
                <a:gd name="T4" fmla="*/ 1570 w 2418"/>
                <a:gd name="T5" fmla="*/ 302 h 958"/>
                <a:gd name="T6" fmla="*/ 1320 w 2418"/>
                <a:gd name="T7" fmla="*/ 174 h 958"/>
                <a:gd name="T8" fmla="*/ 860 w 2418"/>
                <a:gd name="T9" fmla="*/ 248 h 958"/>
                <a:gd name="T10" fmla="*/ 822 w 2418"/>
                <a:gd name="T11" fmla="*/ 350 h 958"/>
                <a:gd name="T12" fmla="*/ 692 w 2418"/>
                <a:gd name="T13" fmla="*/ 356 h 958"/>
                <a:gd name="T14" fmla="*/ 344 w 2418"/>
                <a:gd name="T15" fmla="*/ 422 h 958"/>
                <a:gd name="T16" fmla="*/ 204 w 2418"/>
                <a:gd name="T17" fmla="*/ 342 h 958"/>
                <a:gd name="T18" fmla="*/ 114 w 2418"/>
                <a:gd name="T19" fmla="*/ 632 h 958"/>
                <a:gd name="T20" fmla="*/ 302 w 2418"/>
                <a:gd name="T21" fmla="*/ 920 h 958"/>
                <a:gd name="T22" fmla="*/ 536 w 2418"/>
                <a:gd name="T23" fmla="*/ 764 h 958"/>
                <a:gd name="T24" fmla="*/ 886 w 2418"/>
                <a:gd name="T25" fmla="*/ 770 h 958"/>
                <a:gd name="T26" fmla="*/ 1412 w 2418"/>
                <a:gd name="T27" fmla="*/ 764 h 958"/>
                <a:gd name="T28" fmla="*/ 1672 w 2418"/>
                <a:gd name="T29" fmla="*/ 856 h 958"/>
                <a:gd name="T30" fmla="*/ 1814 w 2418"/>
                <a:gd name="T31" fmla="*/ 584 h 958"/>
                <a:gd name="T32" fmla="*/ 1982 w 2418"/>
                <a:gd name="T33" fmla="*/ 584 h 958"/>
                <a:gd name="T34" fmla="*/ 2052 w 2418"/>
                <a:gd name="T35" fmla="*/ 574 h 958"/>
                <a:gd name="T36" fmla="*/ 2326 w 2418"/>
                <a:gd name="T37" fmla="*/ 456 h 958"/>
                <a:gd name="T38" fmla="*/ 2284 w 2418"/>
                <a:gd name="T39" fmla="*/ 296 h 958"/>
                <a:gd name="T40" fmla="*/ 1466 w 2418"/>
                <a:gd name="T41" fmla="*/ 248 h 958"/>
                <a:gd name="T42" fmla="*/ 1530 w 2418"/>
                <a:gd name="T43" fmla="*/ 260 h 958"/>
                <a:gd name="T44" fmla="*/ 4 w 2418"/>
                <a:gd name="T45" fmla="*/ 682 h 958"/>
                <a:gd name="T46" fmla="*/ 536 w 2418"/>
                <a:gd name="T47" fmla="*/ 16 h 958"/>
                <a:gd name="T48" fmla="*/ 536 w 2418"/>
                <a:gd name="T49" fmla="*/ 26 h 958"/>
                <a:gd name="T50" fmla="*/ 524 w 2418"/>
                <a:gd name="T51" fmla="*/ 32 h 958"/>
                <a:gd name="T52" fmla="*/ 512 w 2418"/>
                <a:gd name="T53" fmla="*/ 42 h 958"/>
                <a:gd name="T54" fmla="*/ 442 w 2418"/>
                <a:gd name="T55" fmla="*/ 54 h 958"/>
                <a:gd name="T56" fmla="*/ 1710 w 2418"/>
                <a:gd name="T57" fmla="*/ 174 h 958"/>
                <a:gd name="T58" fmla="*/ 800 w 2418"/>
                <a:gd name="T59" fmla="*/ 242 h 958"/>
                <a:gd name="T60" fmla="*/ 1516 w 2418"/>
                <a:gd name="T61" fmla="*/ 270 h 958"/>
                <a:gd name="T62" fmla="*/ 710 w 2418"/>
                <a:gd name="T63" fmla="*/ 406 h 958"/>
                <a:gd name="T64" fmla="*/ 546 w 2418"/>
                <a:gd name="T65" fmla="*/ 12 h 958"/>
                <a:gd name="T66" fmla="*/ 1034 w 2418"/>
                <a:gd name="T67" fmla="*/ 38 h 958"/>
                <a:gd name="T68" fmla="*/ 604 w 2418"/>
                <a:gd name="T69" fmla="*/ 26 h 958"/>
                <a:gd name="T70" fmla="*/ 454 w 2418"/>
                <a:gd name="T71" fmla="*/ 32 h 958"/>
                <a:gd name="T72" fmla="*/ 362 w 2418"/>
                <a:gd name="T73" fmla="*/ 38 h 958"/>
                <a:gd name="T74" fmla="*/ 512 w 2418"/>
                <a:gd name="T75" fmla="*/ 48 h 958"/>
                <a:gd name="T76" fmla="*/ 1104 w 2418"/>
                <a:gd name="T77" fmla="*/ 86 h 958"/>
                <a:gd name="T78" fmla="*/ 806 w 2418"/>
                <a:gd name="T79" fmla="*/ 70 h 958"/>
                <a:gd name="T80" fmla="*/ 1174 w 2418"/>
                <a:gd name="T81" fmla="*/ 86 h 958"/>
                <a:gd name="T82" fmla="*/ 1240 w 2418"/>
                <a:gd name="T83" fmla="*/ 128 h 958"/>
                <a:gd name="T84" fmla="*/ 664 w 2418"/>
                <a:gd name="T85" fmla="*/ 140 h 958"/>
                <a:gd name="T86" fmla="*/ 546 w 2418"/>
                <a:gd name="T87" fmla="*/ 216 h 958"/>
                <a:gd name="T88" fmla="*/ 508 w 2418"/>
                <a:gd name="T89" fmla="*/ 216 h 958"/>
                <a:gd name="T90" fmla="*/ 1104 w 2418"/>
                <a:gd name="T91" fmla="*/ 146 h 958"/>
                <a:gd name="T92" fmla="*/ 1078 w 2418"/>
                <a:gd name="T93" fmla="*/ 162 h 958"/>
                <a:gd name="T94" fmla="*/ 1672 w 2418"/>
                <a:gd name="T95" fmla="*/ 168 h 958"/>
                <a:gd name="T96" fmla="*/ 1748 w 2418"/>
                <a:gd name="T97" fmla="*/ 194 h 958"/>
                <a:gd name="T98" fmla="*/ 1808 w 2418"/>
                <a:gd name="T99" fmla="*/ 180 h 958"/>
                <a:gd name="T100" fmla="*/ 952 w 2418"/>
                <a:gd name="T101" fmla="*/ 194 h 958"/>
                <a:gd name="T102" fmla="*/ 1716 w 2418"/>
                <a:gd name="T103" fmla="*/ 216 h 958"/>
                <a:gd name="T104" fmla="*/ 1728 w 2418"/>
                <a:gd name="T105" fmla="*/ 238 h 958"/>
                <a:gd name="T106" fmla="*/ 464 w 2418"/>
                <a:gd name="T107" fmla="*/ 288 h 958"/>
                <a:gd name="T108" fmla="*/ 502 w 2418"/>
                <a:gd name="T109" fmla="*/ 276 h 958"/>
                <a:gd name="T110" fmla="*/ 838 w 2418"/>
                <a:gd name="T111" fmla="*/ 248 h 958"/>
                <a:gd name="T112" fmla="*/ 2008 w 2418"/>
                <a:gd name="T113" fmla="*/ 308 h 958"/>
                <a:gd name="T114" fmla="*/ 2004 w 2418"/>
                <a:gd name="T115" fmla="*/ 342 h 958"/>
                <a:gd name="T116" fmla="*/ 324 w 2418"/>
                <a:gd name="T117" fmla="*/ 406 h 958"/>
                <a:gd name="T118" fmla="*/ 1662 w 2418"/>
                <a:gd name="T119" fmla="*/ 682 h 958"/>
                <a:gd name="T120" fmla="*/ 1736 w 2418"/>
                <a:gd name="T121" fmla="*/ 704 h 958"/>
                <a:gd name="T122" fmla="*/ 1754 w 2418"/>
                <a:gd name="T123" fmla="*/ 850 h 958"/>
                <a:gd name="T124" fmla="*/ 1842 w 2418"/>
                <a:gd name="T125" fmla="*/ 866 h 9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8" h="958">
                  <a:moveTo>
                    <a:pt x="758" y="710"/>
                  </a:moveTo>
                  <a:lnTo>
                    <a:pt x="764" y="710"/>
                  </a:lnTo>
                  <a:lnTo>
                    <a:pt x="766" y="704"/>
                  </a:lnTo>
                  <a:lnTo>
                    <a:pt x="758" y="704"/>
                  </a:lnTo>
                  <a:lnTo>
                    <a:pt x="758" y="710"/>
                  </a:lnTo>
                  <a:lnTo>
                    <a:pt x="758" y="710"/>
                  </a:lnTo>
                  <a:lnTo>
                    <a:pt x="758" y="710"/>
                  </a:lnTo>
                  <a:close/>
                  <a:moveTo>
                    <a:pt x="1682" y="698"/>
                  </a:moveTo>
                  <a:lnTo>
                    <a:pt x="1678" y="704"/>
                  </a:lnTo>
                  <a:lnTo>
                    <a:pt x="1682" y="704"/>
                  </a:lnTo>
                  <a:lnTo>
                    <a:pt x="1682" y="698"/>
                  </a:lnTo>
                  <a:lnTo>
                    <a:pt x="1682" y="698"/>
                  </a:lnTo>
                  <a:lnTo>
                    <a:pt x="1682" y="698"/>
                  </a:lnTo>
                  <a:close/>
                  <a:moveTo>
                    <a:pt x="242" y="878"/>
                  </a:moveTo>
                  <a:lnTo>
                    <a:pt x="242" y="884"/>
                  </a:lnTo>
                  <a:lnTo>
                    <a:pt x="248" y="884"/>
                  </a:lnTo>
                  <a:lnTo>
                    <a:pt x="248" y="878"/>
                  </a:lnTo>
                  <a:lnTo>
                    <a:pt x="242" y="878"/>
                  </a:lnTo>
                  <a:lnTo>
                    <a:pt x="242" y="878"/>
                  </a:lnTo>
                  <a:lnTo>
                    <a:pt x="242" y="878"/>
                  </a:lnTo>
                  <a:close/>
                  <a:moveTo>
                    <a:pt x="122" y="548"/>
                  </a:moveTo>
                  <a:lnTo>
                    <a:pt x="118" y="548"/>
                  </a:lnTo>
                  <a:lnTo>
                    <a:pt x="118" y="552"/>
                  </a:lnTo>
                  <a:lnTo>
                    <a:pt x="122" y="552"/>
                  </a:lnTo>
                  <a:lnTo>
                    <a:pt x="122" y="548"/>
                  </a:lnTo>
                  <a:lnTo>
                    <a:pt x="122" y="548"/>
                  </a:lnTo>
                  <a:lnTo>
                    <a:pt x="122" y="548"/>
                  </a:lnTo>
                  <a:close/>
                  <a:moveTo>
                    <a:pt x="492" y="774"/>
                  </a:moveTo>
                  <a:lnTo>
                    <a:pt x="496" y="770"/>
                  </a:lnTo>
                  <a:lnTo>
                    <a:pt x="492" y="770"/>
                  </a:lnTo>
                  <a:lnTo>
                    <a:pt x="492" y="774"/>
                  </a:lnTo>
                  <a:lnTo>
                    <a:pt x="492" y="774"/>
                  </a:lnTo>
                  <a:lnTo>
                    <a:pt x="492" y="774"/>
                  </a:lnTo>
                  <a:close/>
                  <a:moveTo>
                    <a:pt x="1554" y="276"/>
                  </a:moveTo>
                  <a:lnTo>
                    <a:pt x="1548" y="276"/>
                  </a:lnTo>
                  <a:lnTo>
                    <a:pt x="1548" y="282"/>
                  </a:lnTo>
                  <a:lnTo>
                    <a:pt x="1554" y="282"/>
                  </a:lnTo>
                  <a:lnTo>
                    <a:pt x="1554" y="276"/>
                  </a:lnTo>
                  <a:lnTo>
                    <a:pt x="1554" y="276"/>
                  </a:lnTo>
                  <a:lnTo>
                    <a:pt x="1554" y="276"/>
                  </a:lnTo>
                  <a:close/>
                  <a:moveTo>
                    <a:pt x="176" y="324"/>
                  </a:moveTo>
                  <a:lnTo>
                    <a:pt x="172" y="324"/>
                  </a:lnTo>
                  <a:lnTo>
                    <a:pt x="172" y="330"/>
                  </a:lnTo>
                  <a:lnTo>
                    <a:pt x="176" y="330"/>
                  </a:lnTo>
                  <a:lnTo>
                    <a:pt x="176" y="324"/>
                  </a:lnTo>
                  <a:lnTo>
                    <a:pt x="176" y="324"/>
                  </a:lnTo>
                  <a:lnTo>
                    <a:pt x="176" y="324"/>
                  </a:lnTo>
                  <a:close/>
                  <a:moveTo>
                    <a:pt x="1982" y="542"/>
                  </a:moveTo>
                  <a:lnTo>
                    <a:pt x="1982" y="548"/>
                  </a:lnTo>
                  <a:lnTo>
                    <a:pt x="1986" y="548"/>
                  </a:lnTo>
                  <a:lnTo>
                    <a:pt x="1986" y="542"/>
                  </a:lnTo>
                  <a:lnTo>
                    <a:pt x="1982" y="542"/>
                  </a:lnTo>
                  <a:lnTo>
                    <a:pt x="1982" y="542"/>
                  </a:lnTo>
                  <a:lnTo>
                    <a:pt x="1982" y="542"/>
                  </a:lnTo>
                  <a:close/>
                  <a:moveTo>
                    <a:pt x="1672" y="698"/>
                  </a:moveTo>
                  <a:lnTo>
                    <a:pt x="1662" y="698"/>
                  </a:lnTo>
                  <a:lnTo>
                    <a:pt x="1662" y="704"/>
                  </a:lnTo>
                  <a:lnTo>
                    <a:pt x="1672" y="704"/>
                  </a:lnTo>
                  <a:lnTo>
                    <a:pt x="1672" y="698"/>
                  </a:lnTo>
                  <a:lnTo>
                    <a:pt x="1672" y="698"/>
                  </a:lnTo>
                  <a:lnTo>
                    <a:pt x="1672" y="698"/>
                  </a:lnTo>
                  <a:close/>
                  <a:moveTo>
                    <a:pt x="596" y="710"/>
                  </a:moveTo>
                  <a:lnTo>
                    <a:pt x="596" y="704"/>
                  </a:lnTo>
                  <a:lnTo>
                    <a:pt x="590" y="704"/>
                  </a:lnTo>
                  <a:lnTo>
                    <a:pt x="590" y="710"/>
                  </a:lnTo>
                  <a:lnTo>
                    <a:pt x="596" y="710"/>
                  </a:lnTo>
                  <a:lnTo>
                    <a:pt x="596" y="710"/>
                  </a:lnTo>
                  <a:lnTo>
                    <a:pt x="596" y="710"/>
                  </a:lnTo>
                  <a:close/>
                  <a:moveTo>
                    <a:pt x="936" y="216"/>
                  </a:moveTo>
                  <a:lnTo>
                    <a:pt x="940" y="216"/>
                  </a:lnTo>
                  <a:lnTo>
                    <a:pt x="940" y="210"/>
                  </a:lnTo>
                  <a:lnTo>
                    <a:pt x="936" y="210"/>
                  </a:lnTo>
                  <a:lnTo>
                    <a:pt x="936" y="216"/>
                  </a:lnTo>
                  <a:lnTo>
                    <a:pt x="936" y="216"/>
                  </a:lnTo>
                  <a:lnTo>
                    <a:pt x="936" y="216"/>
                  </a:lnTo>
                  <a:close/>
                  <a:moveTo>
                    <a:pt x="336" y="356"/>
                  </a:moveTo>
                  <a:lnTo>
                    <a:pt x="336" y="362"/>
                  </a:lnTo>
                  <a:lnTo>
                    <a:pt x="340" y="362"/>
                  </a:lnTo>
                  <a:lnTo>
                    <a:pt x="340" y="356"/>
                  </a:lnTo>
                  <a:lnTo>
                    <a:pt x="336" y="356"/>
                  </a:lnTo>
                  <a:lnTo>
                    <a:pt x="336" y="356"/>
                  </a:lnTo>
                  <a:lnTo>
                    <a:pt x="336" y="356"/>
                  </a:lnTo>
                  <a:close/>
                  <a:moveTo>
                    <a:pt x="940" y="200"/>
                  </a:moveTo>
                  <a:lnTo>
                    <a:pt x="940" y="206"/>
                  </a:lnTo>
                  <a:lnTo>
                    <a:pt x="946" y="206"/>
                  </a:lnTo>
                  <a:lnTo>
                    <a:pt x="946" y="200"/>
                  </a:lnTo>
                  <a:lnTo>
                    <a:pt x="940" y="200"/>
                  </a:lnTo>
                  <a:lnTo>
                    <a:pt x="940" y="200"/>
                  </a:lnTo>
                  <a:lnTo>
                    <a:pt x="940" y="200"/>
                  </a:lnTo>
                  <a:close/>
                  <a:moveTo>
                    <a:pt x="2338" y="390"/>
                  </a:moveTo>
                  <a:lnTo>
                    <a:pt x="2338" y="396"/>
                  </a:lnTo>
                  <a:lnTo>
                    <a:pt x="2344" y="396"/>
                  </a:lnTo>
                  <a:lnTo>
                    <a:pt x="2338" y="390"/>
                  </a:lnTo>
                  <a:lnTo>
                    <a:pt x="2338" y="390"/>
                  </a:lnTo>
                  <a:lnTo>
                    <a:pt x="2338" y="390"/>
                  </a:lnTo>
                  <a:close/>
                  <a:moveTo>
                    <a:pt x="2398" y="410"/>
                  </a:moveTo>
                  <a:lnTo>
                    <a:pt x="2392" y="410"/>
                  </a:lnTo>
                  <a:lnTo>
                    <a:pt x="2392" y="406"/>
                  </a:lnTo>
                  <a:lnTo>
                    <a:pt x="2380" y="406"/>
                  </a:lnTo>
                  <a:lnTo>
                    <a:pt x="2380" y="402"/>
                  </a:lnTo>
                  <a:lnTo>
                    <a:pt x="2378" y="402"/>
                  </a:lnTo>
                  <a:lnTo>
                    <a:pt x="2372" y="406"/>
                  </a:lnTo>
                  <a:lnTo>
                    <a:pt x="2360" y="406"/>
                  </a:lnTo>
                  <a:lnTo>
                    <a:pt x="2360" y="396"/>
                  </a:lnTo>
                  <a:lnTo>
                    <a:pt x="2344" y="396"/>
                  </a:lnTo>
                  <a:lnTo>
                    <a:pt x="2344" y="402"/>
                  </a:lnTo>
                  <a:lnTo>
                    <a:pt x="2350" y="402"/>
                  </a:lnTo>
                  <a:lnTo>
                    <a:pt x="2354" y="406"/>
                  </a:lnTo>
                  <a:lnTo>
                    <a:pt x="2350" y="406"/>
                  </a:lnTo>
                  <a:lnTo>
                    <a:pt x="2350" y="416"/>
                  </a:lnTo>
                  <a:lnTo>
                    <a:pt x="2344" y="416"/>
                  </a:lnTo>
                  <a:lnTo>
                    <a:pt x="2344" y="410"/>
                  </a:lnTo>
                  <a:lnTo>
                    <a:pt x="2338" y="410"/>
                  </a:lnTo>
                  <a:lnTo>
                    <a:pt x="2338" y="406"/>
                  </a:lnTo>
                  <a:lnTo>
                    <a:pt x="2344" y="406"/>
                  </a:lnTo>
                  <a:lnTo>
                    <a:pt x="2344" y="402"/>
                  </a:lnTo>
                  <a:lnTo>
                    <a:pt x="2338" y="402"/>
                  </a:lnTo>
                  <a:lnTo>
                    <a:pt x="2338" y="396"/>
                  </a:lnTo>
                  <a:lnTo>
                    <a:pt x="2332" y="396"/>
                  </a:lnTo>
                  <a:lnTo>
                    <a:pt x="2332" y="384"/>
                  </a:lnTo>
                  <a:lnTo>
                    <a:pt x="2324" y="378"/>
                  </a:lnTo>
                  <a:lnTo>
                    <a:pt x="2318" y="378"/>
                  </a:lnTo>
                  <a:lnTo>
                    <a:pt x="2318" y="374"/>
                  </a:lnTo>
                  <a:lnTo>
                    <a:pt x="2306" y="374"/>
                  </a:lnTo>
                  <a:lnTo>
                    <a:pt x="2306" y="368"/>
                  </a:lnTo>
                  <a:lnTo>
                    <a:pt x="2296" y="368"/>
                  </a:lnTo>
                  <a:lnTo>
                    <a:pt x="2296" y="362"/>
                  </a:lnTo>
                  <a:lnTo>
                    <a:pt x="2284" y="362"/>
                  </a:lnTo>
                  <a:lnTo>
                    <a:pt x="2284" y="356"/>
                  </a:lnTo>
                  <a:lnTo>
                    <a:pt x="2272" y="356"/>
                  </a:lnTo>
                  <a:lnTo>
                    <a:pt x="2272" y="350"/>
                  </a:lnTo>
                  <a:lnTo>
                    <a:pt x="2268" y="350"/>
                  </a:lnTo>
                  <a:lnTo>
                    <a:pt x="2264" y="348"/>
                  </a:lnTo>
                  <a:lnTo>
                    <a:pt x="2258" y="348"/>
                  </a:lnTo>
                  <a:lnTo>
                    <a:pt x="2252" y="342"/>
                  </a:lnTo>
                  <a:lnTo>
                    <a:pt x="2252" y="348"/>
                  </a:lnTo>
                  <a:lnTo>
                    <a:pt x="2246" y="348"/>
                  </a:lnTo>
                  <a:lnTo>
                    <a:pt x="2246" y="342"/>
                  </a:lnTo>
                  <a:lnTo>
                    <a:pt x="2240" y="342"/>
                  </a:lnTo>
                  <a:lnTo>
                    <a:pt x="2236" y="336"/>
                  </a:lnTo>
                  <a:lnTo>
                    <a:pt x="2214" y="336"/>
                  </a:lnTo>
                  <a:lnTo>
                    <a:pt x="2214" y="330"/>
                  </a:lnTo>
                  <a:lnTo>
                    <a:pt x="2176" y="330"/>
                  </a:lnTo>
                  <a:lnTo>
                    <a:pt x="2176" y="324"/>
                  </a:lnTo>
                  <a:lnTo>
                    <a:pt x="2170" y="324"/>
                  </a:lnTo>
                  <a:lnTo>
                    <a:pt x="2170" y="330"/>
                  </a:lnTo>
                  <a:lnTo>
                    <a:pt x="2164" y="330"/>
                  </a:lnTo>
                  <a:lnTo>
                    <a:pt x="2164" y="324"/>
                  </a:lnTo>
                  <a:lnTo>
                    <a:pt x="2144" y="324"/>
                  </a:lnTo>
                  <a:lnTo>
                    <a:pt x="2144" y="320"/>
                  </a:lnTo>
                  <a:lnTo>
                    <a:pt x="2132" y="320"/>
                  </a:lnTo>
                  <a:lnTo>
                    <a:pt x="2132" y="336"/>
                  </a:lnTo>
                  <a:lnTo>
                    <a:pt x="2138" y="336"/>
                  </a:lnTo>
                  <a:lnTo>
                    <a:pt x="2138" y="350"/>
                  </a:lnTo>
                  <a:lnTo>
                    <a:pt x="2132" y="350"/>
                  </a:lnTo>
                  <a:lnTo>
                    <a:pt x="2132" y="356"/>
                  </a:lnTo>
                  <a:lnTo>
                    <a:pt x="2116" y="356"/>
                  </a:lnTo>
                  <a:lnTo>
                    <a:pt x="2116" y="348"/>
                  </a:lnTo>
                  <a:lnTo>
                    <a:pt x="2100" y="348"/>
                  </a:lnTo>
                  <a:lnTo>
                    <a:pt x="2100" y="336"/>
                  </a:lnTo>
                  <a:lnTo>
                    <a:pt x="2008" y="336"/>
                  </a:lnTo>
                  <a:lnTo>
                    <a:pt x="2008" y="356"/>
                  </a:lnTo>
                  <a:lnTo>
                    <a:pt x="2004" y="356"/>
                  </a:lnTo>
                  <a:lnTo>
                    <a:pt x="2004" y="362"/>
                  </a:lnTo>
                  <a:lnTo>
                    <a:pt x="1998" y="362"/>
                  </a:lnTo>
                  <a:lnTo>
                    <a:pt x="2004" y="356"/>
                  </a:lnTo>
                  <a:lnTo>
                    <a:pt x="2004" y="348"/>
                  </a:lnTo>
                  <a:lnTo>
                    <a:pt x="1998" y="348"/>
                  </a:lnTo>
                  <a:lnTo>
                    <a:pt x="1998" y="336"/>
                  </a:lnTo>
                  <a:lnTo>
                    <a:pt x="1986" y="336"/>
                  </a:lnTo>
                  <a:lnTo>
                    <a:pt x="1982" y="330"/>
                  </a:lnTo>
                  <a:lnTo>
                    <a:pt x="1982" y="324"/>
                  </a:lnTo>
                  <a:lnTo>
                    <a:pt x="1986" y="320"/>
                  </a:lnTo>
                  <a:lnTo>
                    <a:pt x="1986" y="308"/>
                  </a:lnTo>
                  <a:lnTo>
                    <a:pt x="1976" y="308"/>
                  </a:lnTo>
                  <a:lnTo>
                    <a:pt x="1970" y="302"/>
                  </a:lnTo>
                  <a:lnTo>
                    <a:pt x="1964" y="302"/>
                  </a:lnTo>
                  <a:lnTo>
                    <a:pt x="1958" y="296"/>
                  </a:lnTo>
                  <a:lnTo>
                    <a:pt x="1898" y="296"/>
                  </a:lnTo>
                  <a:lnTo>
                    <a:pt x="1898" y="302"/>
                  </a:lnTo>
                  <a:lnTo>
                    <a:pt x="1872" y="302"/>
                  </a:lnTo>
                  <a:lnTo>
                    <a:pt x="1872" y="296"/>
                  </a:lnTo>
                  <a:lnTo>
                    <a:pt x="1868" y="296"/>
                  </a:lnTo>
                  <a:lnTo>
                    <a:pt x="1868" y="292"/>
                  </a:lnTo>
                  <a:lnTo>
                    <a:pt x="1862" y="292"/>
                  </a:lnTo>
                  <a:lnTo>
                    <a:pt x="1856" y="288"/>
                  </a:lnTo>
                  <a:lnTo>
                    <a:pt x="1850" y="292"/>
                  </a:lnTo>
                  <a:lnTo>
                    <a:pt x="1850" y="288"/>
                  </a:lnTo>
                  <a:lnTo>
                    <a:pt x="1836" y="288"/>
                  </a:lnTo>
                  <a:lnTo>
                    <a:pt x="1836" y="282"/>
                  </a:lnTo>
                  <a:lnTo>
                    <a:pt x="1830" y="282"/>
                  </a:lnTo>
                  <a:lnTo>
                    <a:pt x="1830" y="276"/>
                  </a:lnTo>
                  <a:lnTo>
                    <a:pt x="1836" y="276"/>
                  </a:lnTo>
                  <a:lnTo>
                    <a:pt x="1842" y="282"/>
                  </a:lnTo>
                  <a:lnTo>
                    <a:pt x="1842" y="270"/>
                  </a:lnTo>
                  <a:lnTo>
                    <a:pt x="1830" y="270"/>
                  </a:lnTo>
                  <a:lnTo>
                    <a:pt x="1830" y="266"/>
                  </a:lnTo>
                  <a:lnTo>
                    <a:pt x="1802" y="266"/>
                  </a:lnTo>
                  <a:lnTo>
                    <a:pt x="1796" y="270"/>
                  </a:lnTo>
                  <a:lnTo>
                    <a:pt x="1786" y="282"/>
                  </a:lnTo>
                  <a:lnTo>
                    <a:pt x="1782" y="282"/>
                  </a:lnTo>
                  <a:lnTo>
                    <a:pt x="1776" y="288"/>
                  </a:lnTo>
                  <a:lnTo>
                    <a:pt x="1776" y="282"/>
                  </a:lnTo>
                  <a:lnTo>
                    <a:pt x="1770" y="282"/>
                  </a:lnTo>
                  <a:lnTo>
                    <a:pt x="1776" y="276"/>
                  </a:lnTo>
                  <a:lnTo>
                    <a:pt x="1782" y="276"/>
                  </a:lnTo>
                  <a:lnTo>
                    <a:pt x="1782" y="270"/>
                  </a:lnTo>
                  <a:lnTo>
                    <a:pt x="1796" y="270"/>
                  </a:lnTo>
                  <a:lnTo>
                    <a:pt x="1796" y="266"/>
                  </a:lnTo>
                  <a:lnTo>
                    <a:pt x="1790" y="260"/>
                  </a:lnTo>
                  <a:lnTo>
                    <a:pt x="1776" y="260"/>
                  </a:lnTo>
                  <a:lnTo>
                    <a:pt x="1776" y="266"/>
                  </a:lnTo>
                  <a:lnTo>
                    <a:pt x="1770" y="266"/>
                  </a:lnTo>
                  <a:lnTo>
                    <a:pt x="1770" y="270"/>
                  </a:lnTo>
                  <a:lnTo>
                    <a:pt x="1764" y="270"/>
                  </a:lnTo>
                  <a:lnTo>
                    <a:pt x="1758" y="270"/>
                  </a:lnTo>
                  <a:lnTo>
                    <a:pt x="1758" y="266"/>
                  </a:lnTo>
                  <a:lnTo>
                    <a:pt x="1764" y="266"/>
                  </a:lnTo>
                  <a:lnTo>
                    <a:pt x="1764" y="270"/>
                  </a:lnTo>
                  <a:lnTo>
                    <a:pt x="1770" y="266"/>
                  </a:lnTo>
                  <a:lnTo>
                    <a:pt x="1770" y="260"/>
                  </a:lnTo>
                  <a:lnTo>
                    <a:pt x="1758" y="260"/>
                  </a:lnTo>
                  <a:lnTo>
                    <a:pt x="1754" y="254"/>
                  </a:lnTo>
                  <a:lnTo>
                    <a:pt x="1722" y="254"/>
                  </a:lnTo>
                  <a:lnTo>
                    <a:pt x="1722" y="248"/>
                  </a:lnTo>
                  <a:lnTo>
                    <a:pt x="1710" y="248"/>
                  </a:lnTo>
                  <a:lnTo>
                    <a:pt x="1710" y="254"/>
                  </a:lnTo>
                  <a:lnTo>
                    <a:pt x="1716" y="254"/>
                  </a:lnTo>
                  <a:lnTo>
                    <a:pt x="1716" y="260"/>
                  </a:lnTo>
                  <a:lnTo>
                    <a:pt x="1694" y="260"/>
                  </a:lnTo>
                  <a:lnTo>
                    <a:pt x="1688" y="266"/>
                  </a:lnTo>
                  <a:lnTo>
                    <a:pt x="1688" y="270"/>
                  </a:lnTo>
                  <a:lnTo>
                    <a:pt x="1694" y="270"/>
                  </a:lnTo>
                  <a:lnTo>
                    <a:pt x="1700" y="266"/>
                  </a:lnTo>
                  <a:lnTo>
                    <a:pt x="1704" y="270"/>
                  </a:lnTo>
                  <a:lnTo>
                    <a:pt x="1700" y="270"/>
                  </a:lnTo>
                  <a:lnTo>
                    <a:pt x="1700" y="288"/>
                  </a:lnTo>
                  <a:lnTo>
                    <a:pt x="1672" y="288"/>
                  </a:lnTo>
                  <a:lnTo>
                    <a:pt x="1672" y="296"/>
                  </a:lnTo>
                  <a:lnTo>
                    <a:pt x="1668" y="292"/>
                  </a:lnTo>
                  <a:lnTo>
                    <a:pt x="1662" y="288"/>
                  </a:lnTo>
                  <a:lnTo>
                    <a:pt x="1624" y="288"/>
                  </a:lnTo>
                  <a:lnTo>
                    <a:pt x="1624" y="292"/>
                  </a:lnTo>
                  <a:lnTo>
                    <a:pt x="1618" y="288"/>
                  </a:lnTo>
                  <a:lnTo>
                    <a:pt x="1602" y="288"/>
                  </a:lnTo>
                  <a:lnTo>
                    <a:pt x="1602" y="276"/>
                  </a:lnTo>
                  <a:lnTo>
                    <a:pt x="1596" y="276"/>
                  </a:lnTo>
                  <a:lnTo>
                    <a:pt x="1590" y="282"/>
                  </a:lnTo>
                  <a:lnTo>
                    <a:pt x="1590" y="296"/>
                  </a:lnTo>
                  <a:lnTo>
                    <a:pt x="1586" y="296"/>
                  </a:lnTo>
                  <a:lnTo>
                    <a:pt x="1580" y="302"/>
                  </a:lnTo>
                  <a:lnTo>
                    <a:pt x="1574" y="308"/>
                  </a:lnTo>
                  <a:lnTo>
                    <a:pt x="1574" y="302"/>
                  </a:lnTo>
                  <a:lnTo>
                    <a:pt x="1570" y="296"/>
                  </a:lnTo>
                  <a:lnTo>
                    <a:pt x="1570" y="302"/>
                  </a:lnTo>
                  <a:lnTo>
                    <a:pt x="1564" y="302"/>
                  </a:lnTo>
                  <a:lnTo>
                    <a:pt x="1564" y="296"/>
                  </a:lnTo>
                  <a:lnTo>
                    <a:pt x="1554" y="296"/>
                  </a:lnTo>
                  <a:lnTo>
                    <a:pt x="1554" y="288"/>
                  </a:lnTo>
                  <a:lnTo>
                    <a:pt x="1542" y="288"/>
                  </a:lnTo>
                  <a:lnTo>
                    <a:pt x="1542" y="276"/>
                  </a:lnTo>
                  <a:lnTo>
                    <a:pt x="1536" y="276"/>
                  </a:lnTo>
                  <a:lnTo>
                    <a:pt x="1536" y="270"/>
                  </a:lnTo>
                  <a:lnTo>
                    <a:pt x="1530" y="270"/>
                  </a:lnTo>
                  <a:lnTo>
                    <a:pt x="1530" y="266"/>
                  </a:lnTo>
                  <a:lnTo>
                    <a:pt x="1520" y="266"/>
                  </a:lnTo>
                  <a:lnTo>
                    <a:pt x="1520" y="260"/>
                  </a:lnTo>
                  <a:lnTo>
                    <a:pt x="1516" y="260"/>
                  </a:lnTo>
                  <a:lnTo>
                    <a:pt x="1516" y="270"/>
                  </a:lnTo>
                  <a:lnTo>
                    <a:pt x="1510" y="266"/>
                  </a:lnTo>
                  <a:lnTo>
                    <a:pt x="1494" y="266"/>
                  </a:lnTo>
                  <a:lnTo>
                    <a:pt x="1494" y="260"/>
                  </a:lnTo>
                  <a:lnTo>
                    <a:pt x="1482" y="260"/>
                  </a:lnTo>
                  <a:lnTo>
                    <a:pt x="1476" y="254"/>
                  </a:lnTo>
                  <a:lnTo>
                    <a:pt x="1456" y="254"/>
                  </a:lnTo>
                  <a:lnTo>
                    <a:pt x="1456" y="248"/>
                  </a:lnTo>
                  <a:lnTo>
                    <a:pt x="1412" y="248"/>
                  </a:lnTo>
                  <a:lnTo>
                    <a:pt x="1408" y="242"/>
                  </a:lnTo>
                  <a:lnTo>
                    <a:pt x="1402" y="242"/>
                  </a:lnTo>
                  <a:lnTo>
                    <a:pt x="1396" y="238"/>
                  </a:lnTo>
                  <a:lnTo>
                    <a:pt x="1408" y="238"/>
                  </a:lnTo>
                  <a:lnTo>
                    <a:pt x="1402" y="234"/>
                  </a:lnTo>
                  <a:lnTo>
                    <a:pt x="1374" y="234"/>
                  </a:lnTo>
                  <a:lnTo>
                    <a:pt x="1374" y="228"/>
                  </a:lnTo>
                  <a:lnTo>
                    <a:pt x="1348" y="228"/>
                  </a:lnTo>
                  <a:lnTo>
                    <a:pt x="1348" y="234"/>
                  </a:lnTo>
                  <a:lnTo>
                    <a:pt x="1326" y="234"/>
                  </a:lnTo>
                  <a:lnTo>
                    <a:pt x="1326" y="238"/>
                  </a:lnTo>
                  <a:lnTo>
                    <a:pt x="1320" y="238"/>
                  </a:lnTo>
                  <a:lnTo>
                    <a:pt x="1326" y="234"/>
                  </a:lnTo>
                  <a:lnTo>
                    <a:pt x="1326" y="228"/>
                  </a:lnTo>
                  <a:lnTo>
                    <a:pt x="1294" y="228"/>
                  </a:lnTo>
                  <a:lnTo>
                    <a:pt x="1288" y="222"/>
                  </a:lnTo>
                  <a:lnTo>
                    <a:pt x="1276" y="222"/>
                  </a:lnTo>
                  <a:lnTo>
                    <a:pt x="1276" y="228"/>
                  </a:lnTo>
                  <a:lnTo>
                    <a:pt x="1282" y="228"/>
                  </a:lnTo>
                  <a:lnTo>
                    <a:pt x="1282" y="234"/>
                  </a:lnTo>
                  <a:lnTo>
                    <a:pt x="1276" y="234"/>
                  </a:lnTo>
                  <a:lnTo>
                    <a:pt x="1276" y="238"/>
                  </a:lnTo>
                  <a:lnTo>
                    <a:pt x="1250" y="238"/>
                  </a:lnTo>
                  <a:lnTo>
                    <a:pt x="1250" y="242"/>
                  </a:lnTo>
                  <a:lnTo>
                    <a:pt x="1222" y="242"/>
                  </a:lnTo>
                  <a:lnTo>
                    <a:pt x="1222" y="248"/>
                  </a:lnTo>
                  <a:lnTo>
                    <a:pt x="1218" y="248"/>
                  </a:lnTo>
                  <a:lnTo>
                    <a:pt x="1212" y="254"/>
                  </a:lnTo>
                  <a:lnTo>
                    <a:pt x="1206" y="254"/>
                  </a:lnTo>
                  <a:lnTo>
                    <a:pt x="1212" y="248"/>
                  </a:lnTo>
                  <a:lnTo>
                    <a:pt x="1218" y="248"/>
                  </a:lnTo>
                  <a:lnTo>
                    <a:pt x="1218" y="238"/>
                  </a:lnTo>
                  <a:lnTo>
                    <a:pt x="1234" y="238"/>
                  </a:lnTo>
                  <a:lnTo>
                    <a:pt x="1240" y="234"/>
                  </a:lnTo>
                  <a:lnTo>
                    <a:pt x="1246" y="234"/>
                  </a:lnTo>
                  <a:lnTo>
                    <a:pt x="1250" y="228"/>
                  </a:lnTo>
                  <a:lnTo>
                    <a:pt x="1260" y="228"/>
                  </a:lnTo>
                  <a:lnTo>
                    <a:pt x="1260" y="222"/>
                  </a:lnTo>
                  <a:lnTo>
                    <a:pt x="1266" y="222"/>
                  </a:lnTo>
                  <a:lnTo>
                    <a:pt x="1266" y="216"/>
                  </a:lnTo>
                  <a:lnTo>
                    <a:pt x="1276" y="216"/>
                  </a:lnTo>
                  <a:lnTo>
                    <a:pt x="1276" y="210"/>
                  </a:lnTo>
                  <a:lnTo>
                    <a:pt x="1288" y="210"/>
                  </a:lnTo>
                  <a:lnTo>
                    <a:pt x="1288" y="206"/>
                  </a:lnTo>
                  <a:lnTo>
                    <a:pt x="1294" y="206"/>
                  </a:lnTo>
                  <a:lnTo>
                    <a:pt x="1294" y="200"/>
                  </a:lnTo>
                  <a:lnTo>
                    <a:pt x="1308" y="200"/>
                  </a:lnTo>
                  <a:lnTo>
                    <a:pt x="1308" y="194"/>
                  </a:lnTo>
                  <a:lnTo>
                    <a:pt x="1314" y="194"/>
                  </a:lnTo>
                  <a:lnTo>
                    <a:pt x="1320" y="188"/>
                  </a:lnTo>
                  <a:lnTo>
                    <a:pt x="1326" y="188"/>
                  </a:lnTo>
                  <a:lnTo>
                    <a:pt x="1326" y="182"/>
                  </a:lnTo>
                  <a:lnTo>
                    <a:pt x="1332" y="182"/>
                  </a:lnTo>
                  <a:lnTo>
                    <a:pt x="1326" y="180"/>
                  </a:lnTo>
                  <a:lnTo>
                    <a:pt x="1332" y="180"/>
                  </a:lnTo>
                  <a:lnTo>
                    <a:pt x="1332" y="168"/>
                  </a:lnTo>
                  <a:lnTo>
                    <a:pt x="1326" y="168"/>
                  </a:lnTo>
                  <a:lnTo>
                    <a:pt x="1326" y="156"/>
                  </a:lnTo>
                  <a:lnTo>
                    <a:pt x="1320" y="162"/>
                  </a:lnTo>
                  <a:lnTo>
                    <a:pt x="1320" y="168"/>
                  </a:lnTo>
                  <a:lnTo>
                    <a:pt x="1314" y="168"/>
                  </a:lnTo>
                  <a:lnTo>
                    <a:pt x="1314" y="174"/>
                  </a:lnTo>
                  <a:lnTo>
                    <a:pt x="1320" y="174"/>
                  </a:lnTo>
                  <a:lnTo>
                    <a:pt x="1320" y="180"/>
                  </a:lnTo>
                  <a:lnTo>
                    <a:pt x="1314" y="180"/>
                  </a:lnTo>
                  <a:lnTo>
                    <a:pt x="1314" y="174"/>
                  </a:lnTo>
                  <a:lnTo>
                    <a:pt x="1308" y="174"/>
                  </a:lnTo>
                  <a:lnTo>
                    <a:pt x="1308" y="168"/>
                  </a:lnTo>
                  <a:lnTo>
                    <a:pt x="1314" y="168"/>
                  </a:lnTo>
                  <a:lnTo>
                    <a:pt x="1314" y="156"/>
                  </a:lnTo>
                  <a:lnTo>
                    <a:pt x="1308" y="152"/>
                  </a:lnTo>
                  <a:lnTo>
                    <a:pt x="1300" y="152"/>
                  </a:lnTo>
                  <a:lnTo>
                    <a:pt x="1300" y="146"/>
                  </a:lnTo>
                  <a:lnTo>
                    <a:pt x="1250" y="146"/>
                  </a:lnTo>
                  <a:lnTo>
                    <a:pt x="1250" y="152"/>
                  </a:lnTo>
                  <a:lnTo>
                    <a:pt x="1234" y="152"/>
                  </a:lnTo>
                  <a:lnTo>
                    <a:pt x="1234" y="140"/>
                  </a:lnTo>
                  <a:lnTo>
                    <a:pt x="1218" y="140"/>
                  </a:lnTo>
                  <a:lnTo>
                    <a:pt x="1218" y="134"/>
                  </a:lnTo>
                  <a:lnTo>
                    <a:pt x="1206" y="134"/>
                  </a:lnTo>
                  <a:lnTo>
                    <a:pt x="1206" y="128"/>
                  </a:lnTo>
                  <a:lnTo>
                    <a:pt x="1218" y="128"/>
                  </a:lnTo>
                  <a:lnTo>
                    <a:pt x="1218" y="124"/>
                  </a:lnTo>
                  <a:lnTo>
                    <a:pt x="1206" y="124"/>
                  </a:lnTo>
                  <a:lnTo>
                    <a:pt x="1206" y="120"/>
                  </a:lnTo>
                  <a:lnTo>
                    <a:pt x="1180" y="120"/>
                  </a:lnTo>
                  <a:lnTo>
                    <a:pt x="1180" y="124"/>
                  </a:lnTo>
                  <a:lnTo>
                    <a:pt x="1168" y="124"/>
                  </a:lnTo>
                  <a:lnTo>
                    <a:pt x="1168" y="128"/>
                  </a:lnTo>
                  <a:lnTo>
                    <a:pt x="1162" y="128"/>
                  </a:lnTo>
                  <a:lnTo>
                    <a:pt x="1158" y="134"/>
                  </a:lnTo>
                  <a:lnTo>
                    <a:pt x="1152" y="134"/>
                  </a:lnTo>
                  <a:lnTo>
                    <a:pt x="1152" y="140"/>
                  </a:lnTo>
                  <a:lnTo>
                    <a:pt x="1146" y="140"/>
                  </a:lnTo>
                  <a:lnTo>
                    <a:pt x="1146" y="146"/>
                  </a:lnTo>
                  <a:lnTo>
                    <a:pt x="1152" y="146"/>
                  </a:lnTo>
                  <a:lnTo>
                    <a:pt x="1152" y="152"/>
                  </a:lnTo>
                  <a:lnTo>
                    <a:pt x="1120" y="152"/>
                  </a:lnTo>
                  <a:lnTo>
                    <a:pt x="1120" y="156"/>
                  </a:lnTo>
                  <a:lnTo>
                    <a:pt x="1132" y="156"/>
                  </a:lnTo>
                  <a:lnTo>
                    <a:pt x="1132" y="162"/>
                  </a:lnTo>
                  <a:lnTo>
                    <a:pt x="1136" y="162"/>
                  </a:lnTo>
                  <a:lnTo>
                    <a:pt x="1136" y="168"/>
                  </a:lnTo>
                  <a:lnTo>
                    <a:pt x="1132" y="174"/>
                  </a:lnTo>
                  <a:lnTo>
                    <a:pt x="1132" y="162"/>
                  </a:lnTo>
                  <a:lnTo>
                    <a:pt x="1120" y="162"/>
                  </a:lnTo>
                  <a:lnTo>
                    <a:pt x="1120" y="156"/>
                  </a:lnTo>
                  <a:lnTo>
                    <a:pt x="1114" y="162"/>
                  </a:lnTo>
                  <a:lnTo>
                    <a:pt x="1108" y="162"/>
                  </a:lnTo>
                  <a:lnTo>
                    <a:pt x="1108" y="168"/>
                  </a:lnTo>
                  <a:lnTo>
                    <a:pt x="1082" y="168"/>
                  </a:lnTo>
                  <a:lnTo>
                    <a:pt x="1078" y="162"/>
                  </a:lnTo>
                  <a:lnTo>
                    <a:pt x="1060" y="162"/>
                  </a:lnTo>
                  <a:lnTo>
                    <a:pt x="1066" y="168"/>
                  </a:lnTo>
                  <a:lnTo>
                    <a:pt x="1054" y="168"/>
                  </a:lnTo>
                  <a:lnTo>
                    <a:pt x="1050" y="162"/>
                  </a:lnTo>
                  <a:lnTo>
                    <a:pt x="1044" y="162"/>
                  </a:lnTo>
                  <a:lnTo>
                    <a:pt x="1044" y="174"/>
                  </a:lnTo>
                  <a:lnTo>
                    <a:pt x="1018" y="174"/>
                  </a:lnTo>
                  <a:lnTo>
                    <a:pt x="1018" y="180"/>
                  </a:lnTo>
                  <a:lnTo>
                    <a:pt x="990" y="180"/>
                  </a:lnTo>
                  <a:lnTo>
                    <a:pt x="984" y="182"/>
                  </a:lnTo>
                  <a:lnTo>
                    <a:pt x="984" y="180"/>
                  </a:lnTo>
                  <a:lnTo>
                    <a:pt x="980" y="180"/>
                  </a:lnTo>
                  <a:lnTo>
                    <a:pt x="980" y="182"/>
                  </a:lnTo>
                  <a:lnTo>
                    <a:pt x="974" y="182"/>
                  </a:lnTo>
                  <a:lnTo>
                    <a:pt x="968" y="188"/>
                  </a:lnTo>
                  <a:lnTo>
                    <a:pt x="964" y="188"/>
                  </a:lnTo>
                  <a:lnTo>
                    <a:pt x="964" y="194"/>
                  </a:lnTo>
                  <a:lnTo>
                    <a:pt x="958" y="194"/>
                  </a:lnTo>
                  <a:lnTo>
                    <a:pt x="958" y="200"/>
                  </a:lnTo>
                  <a:lnTo>
                    <a:pt x="952" y="200"/>
                  </a:lnTo>
                  <a:lnTo>
                    <a:pt x="952" y="206"/>
                  </a:lnTo>
                  <a:lnTo>
                    <a:pt x="946" y="206"/>
                  </a:lnTo>
                  <a:lnTo>
                    <a:pt x="946" y="210"/>
                  </a:lnTo>
                  <a:lnTo>
                    <a:pt x="940" y="210"/>
                  </a:lnTo>
                  <a:lnTo>
                    <a:pt x="946" y="216"/>
                  </a:lnTo>
                  <a:lnTo>
                    <a:pt x="952" y="210"/>
                  </a:lnTo>
                  <a:lnTo>
                    <a:pt x="958" y="210"/>
                  </a:lnTo>
                  <a:lnTo>
                    <a:pt x="952" y="216"/>
                  </a:lnTo>
                  <a:lnTo>
                    <a:pt x="958" y="216"/>
                  </a:lnTo>
                  <a:lnTo>
                    <a:pt x="958" y="234"/>
                  </a:lnTo>
                  <a:lnTo>
                    <a:pt x="946" y="234"/>
                  </a:lnTo>
                  <a:lnTo>
                    <a:pt x="946" y="228"/>
                  </a:lnTo>
                  <a:lnTo>
                    <a:pt x="876" y="228"/>
                  </a:lnTo>
                  <a:lnTo>
                    <a:pt x="872" y="234"/>
                  </a:lnTo>
                  <a:lnTo>
                    <a:pt x="860" y="234"/>
                  </a:lnTo>
                  <a:lnTo>
                    <a:pt x="860" y="248"/>
                  </a:lnTo>
                  <a:lnTo>
                    <a:pt x="866" y="248"/>
                  </a:lnTo>
                  <a:lnTo>
                    <a:pt x="860" y="254"/>
                  </a:lnTo>
                  <a:lnTo>
                    <a:pt x="860" y="260"/>
                  </a:lnTo>
                  <a:lnTo>
                    <a:pt x="872" y="260"/>
                  </a:lnTo>
                  <a:lnTo>
                    <a:pt x="872" y="266"/>
                  </a:lnTo>
                  <a:lnTo>
                    <a:pt x="880" y="266"/>
                  </a:lnTo>
                  <a:lnTo>
                    <a:pt x="880" y="276"/>
                  </a:lnTo>
                  <a:lnTo>
                    <a:pt x="904" y="276"/>
                  </a:lnTo>
                  <a:lnTo>
                    <a:pt x="904" y="288"/>
                  </a:lnTo>
                  <a:lnTo>
                    <a:pt x="898" y="288"/>
                  </a:lnTo>
                  <a:lnTo>
                    <a:pt x="898" y="296"/>
                  </a:lnTo>
                  <a:lnTo>
                    <a:pt x="904" y="302"/>
                  </a:lnTo>
                  <a:lnTo>
                    <a:pt x="904" y="308"/>
                  </a:lnTo>
                  <a:lnTo>
                    <a:pt x="908" y="308"/>
                  </a:lnTo>
                  <a:lnTo>
                    <a:pt x="908" y="314"/>
                  </a:lnTo>
                  <a:lnTo>
                    <a:pt x="904" y="314"/>
                  </a:lnTo>
                  <a:lnTo>
                    <a:pt x="904" y="320"/>
                  </a:lnTo>
                  <a:lnTo>
                    <a:pt x="892" y="320"/>
                  </a:lnTo>
                  <a:lnTo>
                    <a:pt x="898" y="314"/>
                  </a:lnTo>
                  <a:lnTo>
                    <a:pt x="898" y="296"/>
                  </a:lnTo>
                  <a:lnTo>
                    <a:pt x="892" y="296"/>
                  </a:lnTo>
                  <a:lnTo>
                    <a:pt x="886" y="302"/>
                  </a:lnTo>
                  <a:lnTo>
                    <a:pt x="886" y="308"/>
                  </a:lnTo>
                  <a:lnTo>
                    <a:pt x="880" y="302"/>
                  </a:lnTo>
                  <a:lnTo>
                    <a:pt x="880" y="292"/>
                  </a:lnTo>
                  <a:lnTo>
                    <a:pt x="892" y="292"/>
                  </a:lnTo>
                  <a:lnTo>
                    <a:pt x="892" y="288"/>
                  </a:lnTo>
                  <a:lnTo>
                    <a:pt x="898" y="288"/>
                  </a:lnTo>
                  <a:lnTo>
                    <a:pt x="898" y="282"/>
                  </a:lnTo>
                  <a:lnTo>
                    <a:pt x="872" y="282"/>
                  </a:lnTo>
                  <a:lnTo>
                    <a:pt x="872" y="276"/>
                  </a:lnTo>
                  <a:lnTo>
                    <a:pt x="866" y="276"/>
                  </a:lnTo>
                  <a:lnTo>
                    <a:pt x="866" y="270"/>
                  </a:lnTo>
                  <a:lnTo>
                    <a:pt x="854" y="270"/>
                  </a:lnTo>
                  <a:lnTo>
                    <a:pt x="850" y="266"/>
                  </a:lnTo>
                  <a:lnTo>
                    <a:pt x="844" y="260"/>
                  </a:lnTo>
                  <a:lnTo>
                    <a:pt x="826" y="260"/>
                  </a:lnTo>
                  <a:lnTo>
                    <a:pt x="826" y="266"/>
                  </a:lnTo>
                  <a:lnTo>
                    <a:pt x="822" y="266"/>
                  </a:lnTo>
                  <a:lnTo>
                    <a:pt x="822" y="270"/>
                  </a:lnTo>
                  <a:lnTo>
                    <a:pt x="818" y="270"/>
                  </a:lnTo>
                  <a:lnTo>
                    <a:pt x="818" y="276"/>
                  </a:lnTo>
                  <a:lnTo>
                    <a:pt x="800" y="276"/>
                  </a:lnTo>
                  <a:lnTo>
                    <a:pt x="800" y="288"/>
                  </a:lnTo>
                  <a:lnTo>
                    <a:pt x="812" y="288"/>
                  </a:lnTo>
                  <a:lnTo>
                    <a:pt x="812" y="292"/>
                  </a:lnTo>
                  <a:lnTo>
                    <a:pt x="826" y="292"/>
                  </a:lnTo>
                  <a:lnTo>
                    <a:pt x="826" y="296"/>
                  </a:lnTo>
                  <a:lnTo>
                    <a:pt x="832" y="296"/>
                  </a:lnTo>
                  <a:lnTo>
                    <a:pt x="838" y="302"/>
                  </a:lnTo>
                  <a:lnTo>
                    <a:pt x="826" y="302"/>
                  </a:lnTo>
                  <a:lnTo>
                    <a:pt x="822" y="296"/>
                  </a:lnTo>
                  <a:lnTo>
                    <a:pt x="800" y="296"/>
                  </a:lnTo>
                  <a:lnTo>
                    <a:pt x="794" y="292"/>
                  </a:lnTo>
                  <a:lnTo>
                    <a:pt x="790" y="292"/>
                  </a:lnTo>
                  <a:lnTo>
                    <a:pt x="790" y="282"/>
                  </a:lnTo>
                  <a:lnTo>
                    <a:pt x="784" y="282"/>
                  </a:lnTo>
                  <a:lnTo>
                    <a:pt x="784" y="276"/>
                  </a:lnTo>
                  <a:lnTo>
                    <a:pt x="790" y="276"/>
                  </a:lnTo>
                  <a:lnTo>
                    <a:pt x="790" y="248"/>
                  </a:lnTo>
                  <a:lnTo>
                    <a:pt x="778" y="248"/>
                  </a:lnTo>
                  <a:lnTo>
                    <a:pt x="778" y="254"/>
                  </a:lnTo>
                  <a:lnTo>
                    <a:pt x="784" y="254"/>
                  </a:lnTo>
                  <a:lnTo>
                    <a:pt x="784" y="270"/>
                  </a:lnTo>
                  <a:lnTo>
                    <a:pt x="778" y="270"/>
                  </a:lnTo>
                  <a:lnTo>
                    <a:pt x="778" y="276"/>
                  </a:lnTo>
                  <a:lnTo>
                    <a:pt x="764" y="276"/>
                  </a:lnTo>
                  <a:lnTo>
                    <a:pt x="764" y="288"/>
                  </a:lnTo>
                  <a:lnTo>
                    <a:pt x="758" y="288"/>
                  </a:lnTo>
                  <a:lnTo>
                    <a:pt x="758" y="292"/>
                  </a:lnTo>
                  <a:lnTo>
                    <a:pt x="764" y="292"/>
                  </a:lnTo>
                  <a:lnTo>
                    <a:pt x="764" y="296"/>
                  </a:lnTo>
                  <a:lnTo>
                    <a:pt x="766" y="296"/>
                  </a:lnTo>
                  <a:lnTo>
                    <a:pt x="766" y="308"/>
                  </a:lnTo>
                  <a:lnTo>
                    <a:pt x="772" y="308"/>
                  </a:lnTo>
                  <a:lnTo>
                    <a:pt x="772" y="314"/>
                  </a:lnTo>
                  <a:lnTo>
                    <a:pt x="766" y="314"/>
                  </a:lnTo>
                  <a:lnTo>
                    <a:pt x="766" y="320"/>
                  </a:lnTo>
                  <a:lnTo>
                    <a:pt x="764" y="330"/>
                  </a:lnTo>
                  <a:lnTo>
                    <a:pt x="764" y="336"/>
                  </a:lnTo>
                  <a:lnTo>
                    <a:pt x="766" y="336"/>
                  </a:lnTo>
                  <a:lnTo>
                    <a:pt x="766" y="348"/>
                  </a:lnTo>
                  <a:lnTo>
                    <a:pt x="812" y="348"/>
                  </a:lnTo>
                  <a:lnTo>
                    <a:pt x="812" y="350"/>
                  </a:lnTo>
                  <a:lnTo>
                    <a:pt x="822" y="350"/>
                  </a:lnTo>
                  <a:lnTo>
                    <a:pt x="822" y="368"/>
                  </a:lnTo>
                  <a:lnTo>
                    <a:pt x="818" y="368"/>
                  </a:lnTo>
                  <a:lnTo>
                    <a:pt x="818" y="384"/>
                  </a:lnTo>
                  <a:lnTo>
                    <a:pt x="812" y="384"/>
                  </a:lnTo>
                  <a:lnTo>
                    <a:pt x="812" y="356"/>
                  </a:lnTo>
                  <a:lnTo>
                    <a:pt x="806" y="356"/>
                  </a:lnTo>
                  <a:lnTo>
                    <a:pt x="806" y="350"/>
                  </a:lnTo>
                  <a:lnTo>
                    <a:pt x="790" y="350"/>
                  </a:lnTo>
                  <a:lnTo>
                    <a:pt x="784" y="356"/>
                  </a:lnTo>
                  <a:lnTo>
                    <a:pt x="772" y="356"/>
                  </a:lnTo>
                  <a:lnTo>
                    <a:pt x="772" y="368"/>
                  </a:lnTo>
                  <a:lnTo>
                    <a:pt x="778" y="368"/>
                  </a:lnTo>
                  <a:lnTo>
                    <a:pt x="778" y="384"/>
                  </a:lnTo>
                  <a:lnTo>
                    <a:pt x="772" y="384"/>
                  </a:lnTo>
                  <a:lnTo>
                    <a:pt x="772" y="390"/>
                  </a:lnTo>
                  <a:lnTo>
                    <a:pt x="766" y="390"/>
                  </a:lnTo>
                  <a:lnTo>
                    <a:pt x="766" y="402"/>
                  </a:lnTo>
                  <a:lnTo>
                    <a:pt x="764" y="406"/>
                  </a:lnTo>
                  <a:lnTo>
                    <a:pt x="752" y="406"/>
                  </a:lnTo>
                  <a:lnTo>
                    <a:pt x="752" y="410"/>
                  </a:lnTo>
                  <a:lnTo>
                    <a:pt x="746" y="410"/>
                  </a:lnTo>
                  <a:lnTo>
                    <a:pt x="746" y="416"/>
                  </a:lnTo>
                  <a:lnTo>
                    <a:pt x="710" y="416"/>
                  </a:lnTo>
                  <a:lnTo>
                    <a:pt x="710" y="410"/>
                  </a:lnTo>
                  <a:lnTo>
                    <a:pt x="698" y="410"/>
                  </a:lnTo>
                  <a:lnTo>
                    <a:pt x="698" y="406"/>
                  </a:lnTo>
                  <a:lnTo>
                    <a:pt x="718" y="406"/>
                  </a:lnTo>
                  <a:lnTo>
                    <a:pt x="718" y="410"/>
                  </a:lnTo>
                  <a:lnTo>
                    <a:pt x="730" y="410"/>
                  </a:lnTo>
                  <a:lnTo>
                    <a:pt x="730" y="402"/>
                  </a:lnTo>
                  <a:lnTo>
                    <a:pt x="736" y="406"/>
                  </a:lnTo>
                  <a:lnTo>
                    <a:pt x="736" y="402"/>
                  </a:lnTo>
                  <a:lnTo>
                    <a:pt x="740" y="402"/>
                  </a:lnTo>
                  <a:lnTo>
                    <a:pt x="740" y="396"/>
                  </a:lnTo>
                  <a:lnTo>
                    <a:pt x="746" y="396"/>
                  </a:lnTo>
                  <a:lnTo>
                    <a:pt x="746" y="384"/>
                  </a:lnTo>
                  <a:lnTo>
                    <a:pt x="758" y="384"/>
                  </a:lnTo>
                  <a:lnTo>
                    <a:pt x="758" y="368"/>
                  </a:lnTo>
                  <a:lnTo>
                    <a:pt x="764" y="368"/>
                  </a:lnTo>
                  <a:lnTo>
                    <a:pt x="764" y="356"/>
                  </a:lnTo>
                  <a:lnTo>
                    <a:pt x="752" y="356"/>
                  </a:lnTo>
                  <a:lnTo>
                    <a:pt x="752" y="350"/>
                  </a:lnTo>
                  <a:lnTo>
                    <a:pt x="746" y="350"/>
                  </a:lnTo>
                  <a:lnTo>
                    <a:pt x="746" y="348"/>
                  </a:lnTo>
                  <a:lnTo>
                    <a:pt x="752" y="342"/>
                  </a:lnTo>
                  <a:lnTo>
                    <a:pt x="752" y="330"/>
                  </a:lnTo>
                  <a:lnTo>
                    <a:pt x="746" y="324"/>
                  </a:lnTo>
                  <a:lnTo>
                    <a:pt x="746" y="314"/>
                  </a:lnTo>
                  <a:lnTo>
                    <a:pt x="752" y="314"/>
                  </a:lnTo>
                  <a:lnTo>
                    <a:pt x="752" y="296"/>
                  </a:lnTo>
                  <a:lnTo>
                    <a:pt x="746" y="296"/>
                  </a:lnTo>
                  <a:lnTo>
                    <a:pt x="740" y="292"/>
                  </a:lnTo>
                  <a:lnTo>
                    <a:pt x="740" y="288"/>
                  </a:lnTo>
                  <a:lnTo>
                    <a:pt x="746" y="282"/>
                  </a:lnTo>
                  <a:lnTo>
                    <a:pt x="740" y="282"/>
                  </a:lnTo>
                  <a:lnTo>
                    <a:pt x="740" y="276"/>
                  </a:lnTo>
                  <a:lnTo>
                    <a:pt x="746" y="276"/>
                  </a:lnTo>
                  <a:lnTo>
                    <a:pt x="752" y="270"/>
                  </a:lnTo>
                  <a:lnTo>
                    <a:pt x="752" y="254"/>
                  </a:lnTo>
                  <a:lnTo>
                    <a:pt x="746" y="254"/>
                  </a:lnTo>
                  <a:lnTo>
                    <a:pt x="740" y="248"/>
                  </a:lnTo>
                  <a:lnTo>
                    <a:pt x="704" y="248"/>
                  </a:lnTo>
                  <a:lnTo>
                    <a:pt x="704" y="254"/>
                  </a:lnTo>
                  <a:lnTo>
                    <a:pt x="698" y="254"/>
                  </a:lnTo>
                  <a:lnTo>
                    <a:pt x="698" y="260"/>
                  </a:lnTo>
                  <a:lnTo>
                    <a:pt x="692" y="266"/>
                  </a:lnTo>
                  <a:lnTo>
                    <a:pt x="692" y="276"/>
                  </a:lnTo>
                  <a:lnTo>
                    <a:pt x="686" y="282"/>
                  </a:lnTo>
                  <a:lnTo>
                    <a:pt x="686" y="288"/>
                  </a:lnTo>
                  <a:lnTo>
                    <a:pt x="676" y="288"/>
                  </a:lnTo>
                  <a:lnTo>
                    <a:pt x="676" y="292"/>
                  </a:lnTo>
                  <a:lnTo>
                    <a:pt x="670" y="292"/>
                  </a:lnTo>
                  <a:lnTo>
                    <a:pt x="670" y="296"/>
                  </a:lnTo>
                  <a:lnTo>
                    <a:pt x="664" y="296"/>
                  </a:lnTo>
                  <a:lnTo>
                    <a:pt x="664" y="308"/>
                  </a:lnTo>
                  <a:lnTo>
                    <a:pt x="670" y="302"/>
                  </a:lnTo>
                  <a:lnTo>
                    <a:pt x="670" y="324"/>
                  </a:lnTo>
                  <a:lnTo>
                    <a:pt x="664" y="336"/>
                  </a:lnTo>
                  <a:lnTo>
                    <a:pt x="680" y="336"/>
                  </a:lnTo>
                  <a:lnTo>
                    <a:pt x="680" y="348"/>
                  </a:lnTo>
                  <a:lnTo>
                    <a:pt x="692" y="348"/>
                  </a:lnTo>
                  <a:lnTo>
                    <a:pt x="692" y="350"/>
                  </a:lnTo>
                  <a:lnTo>
                    <a:pt x="698" y="350"/>
                  </a:lnTo>
                  <a:lnTo>
                    <a:pt x="698" y="356"/>
                  </a:lnTo>
                  <a:lnTo>
                    <a:pt x="692" y="356"/>
                  </a:lnTo>
                  <a:lnTo>
                    <a:pt x="692" y="368"/>
                  </a:lnTo>
                  <a:lnTo>
                    <a:pt x="680" y="368"/>
                  </a:lnTo>
                  <a:lnTo>
                    <a:pt x="680" y="362"/>
                  </a:lnTo>
                  <a:lnTo>
                    <a:pt x="676" y="356"/>
                  </a:lnTo>
                  <a:lnTo>
                    <a:pt x="670" y="356"/>
                  </a:lnTo>
                  <a:lnTo>
                    <a:pt x="670" y="350"/>
                  </a:lnTo>
                  <a:lnTo>
                    <a:pt x="658" y="350"/>
                  </a:lnTo>
                  <a:lnTo>
                    <a:pt x="658" y="348"/>
                  </a:lnTo>
                  <a:lnTo>
                    <a:pt x="644" y="348"/>
                  </a:lnTo>
                  <a:lnTo>
                    <a:pt x="638" y="342"/>
                  </a:lnTo>
                  <a:lnTo>
                    <a:pt x="632" y="342"/>
                  </a:lnTo>
                  <a:lnTo>
                    <a:pt x="632" y="336"/>
                  </a:lnTo>
                  <a:lnTo>
                    <a:pt x="596" y="336"/>
                  </a:lnTo>
                  <a:lnTo>
                    <a:pt x="596" y="330"/>
                  </a:lnTo>
                  <a:lnTo>
                    <a:pt x="578" y="330"/>
                  </a:lnTo>
                  <a:lnTo>
                    <a:pt x="578" y="336"/>
                  </a:lnTo>
                  <a:lnTo>
                    <a:pt x="572" y="336"/>
                  </a:lnTo>
                  <a:lnTo>
                    <a:pt x="572" y="342"/>
                  </a:lnTo>
                  <a:lnTo>
                    <a:pt x="578" y="348"/>
                  </a:lnTo>
                  <a:lnTo>
                    <a:pt x="584" y="348"/>
                  </a:lnTo>
                  <a:lnTo>
                    <a:pt x="584" y="356"/>
                  </a:lnTo>
                  <a:lnTo>
                    <a:pt x="568" y="356"/>
                  </a:lnTo>
                  <a:lnTo>
                    <a:pt x="568" y="362"/>
                  </a:lnTo>
                  <a:lnTo>
                    <a:pt x="572" y="362"/>
                  </a:lnTo>
                  <a:lnTo>
                    <a:pt x="568" y="368"/>
                  </a:lnTo>
                  <a:lnTo>
                    <a:pt x="556" y="368"/>
                  </a:lnTo>
                  <a:lnTo>
                    <a:pt x="556" y="356"/>
                  </a:lnTo>
                  <a:lnTo>
                    <a:pt x="562" y="356"/>
                  </a:lnTo>
                  <a:lnTo>
                    <a:pt x="556" y="350"/>
                  </a:lnTo>
                  <a:lnTo>
                    <a:pt x="546" y="350"/>
                  </a:lnTo>
                  <a:lnTo>
                    <a:pt x="546" y="356"/>
                  </a:lnTo>
                  <a:lnTo>
                    <a:pt x="536" y="356"/>
                  </a:lnTo>
                  <a:lnTo>
                    <a:pt x="536" y="362"/>
                  </a:lnTo>
                  <a:lnTo>
                    <a:pt x="524" y="362"/>
                  </a:lnTo>
                  <a:lnTo>
                    <a:pt x="524" y="356"/>
                  </a:lnTo>
                  <a:lnTo>
                    <a:pt x="512" y="356"/>
                  </a:lnTo>
                  <a:lnTo>
                    <a:pt x="508" y="362"/>
                  </a:lnTo>
                  <a:lnTo>
                    <a:pt x="502" y="362"/>
                  </a:lnTo>
                  <a:lnTo>
                    <a:pt x="502" y="368"/>
                  </a:lnTo>
                  <a:lnTo>
                    <a:pt x="486" y="368"/>
                  </a:lnTo>
                  <a:lnTo>
                    <a:pt x="486" y="362"/>
                  </a:lnTo>
                  <a:lnTo>
                    <a:pt x="482" y="362"/>
                  </a:lnTo>
                  <a:lnTo>
                    <a:pt x="482" y="356"/>
                  </a:lnTo>
                  <a:lnTo>
                    <a:pt x="458" y="356"/>
                  </a:lnTo>
                  <a:lnTo>
                    <a:pt x="464" y="362"/>
                  </a:lnTo>
                  <a:lnTo>
                    <a:pt x="464" y="368"/>
                  </a:lnTo>
                  <a:lnTo>
                    <a:pt x="458" y="368"/>
                  </a:lnTo>
                  <a:lnTo>
                    <a:pt x="464" y="362"/>
                  </a:lnTo>
                  <a:lnTo>
                    <a:pt x="454" y="362"/>
                  </a:lnTo>
                  <a:lnTo>
                    <a:pt x="454" y="368"/>
                  </a:lnTo>
                  <a:lnTo>
                    <a:pt x="432" y="368"/>
                  </a:lnTo>
                  <a:lnTo>
                    <a:pt x="432" y="374"/>
                  </a:lnTo>
                  <a:lnTo>
                    <a:pt x="426" y="374"/>
                  </a:lnTo>
                  <a:lnTo>
                    <a:pt x="422" y="378"/>
                  </a:lnTo>
                  <a:lnTo>
                    <a:pt x="410" y="378"/>
                  </a:lnTo>
                  <a:lnTo>
                    <a:pt x="410" y="384"/>
                  </a:lnTo>
                  <a:lnTo>
                    <a:pt x="394" y="384"/>
                  </a:lnTo>
                  <a:lnTo>
                    <a:pt x="398" y="390"/>
                  </a:lnTo>
                  <a:lnTo>
                    <a:pt x="398" y="396"/>
                  </a:lnTo>
                  <a:lnTo>
                    <a:pt x="394" y="396"/>
                  </a:lnTo>
                  <a:lnTo>
                    <a:pt x="394" y="406"/>
                  </a:lnTo>
                  <a:lnTo>
                    <a:pt x="372" y="406"/>
                  </a:lnTo>
                  <a:lnTo>
                    <a:pt x="368" y="402"/>
                  </a:lnTo>
                  <a:lnTo>
                    <a:pt x="368" y="396"/>
                  </a:lnTo>
                  <a:lnTo>
                    <a:pt x="356" y="396"/>
                  </a:lnTo>
                  <a:lnTo>
                    <a:pt x="356" y="390"/>
                  </a:lnTo>
                  <a:lnTo>
                    <a:pt x="362" y="390"/>
                  </a:lnTo>
                  <a:lnTo>
                    <a:pt x="362" y="384"/>
                  </a:lnTo>
                  <a:lnTo>
                    <a:pt x="384" y="384"/>
                  </a:lnTo>
                  <a:lnTo>
                    <a:pt x="384" y="374"/>
                  </a:lnTo>
                  <a:lnTo>
                    <a:pt x="378" y="368"/>
                  </a:lnTo>
                  <a:lnTo>
                    <a:pt x="372" y="368"/>
                  </a:lnTo>
                  <a:lnTo>
                    <a:pt x="372" y="362"/>
                  </a:lnTo>
                  <a:lnTo>
                    <a:pt x="340" y="362"/>
                  </a:lnTo>
                  <a:lnTo>
                    <a:pt x="340" y="368"/>
                  </a:lnTo>
                  <a:lnTo>
                    <a:pt x="344" y="368"/>
                  </a:lnTo>
                  <a:lnTo>
                    <a:pt x="344" y="384"/>
                  </a:lnTo>
                  <a:lnTo>
                    <a:pt x="340" y="390"/>
                  </a:lnTo>
                  <a:lnTo>
                    <a:pt x="340" y="396"/>
                  </a:lnTo>
                  <a:lnTo>
                    <a:pt x="344" y="396"/>
                  </a:lnTo>
                  <a:lnTo>
                    <a:pt x="344" y="402"/>
                  </a:lnTo>
                  <a:lnTo>
                    <a:pt x="350" y="402"/>
                  </a:lnTo>
                  <a:lnTo>
                    <a:pt x="350" y="406"/>
                  </a:lnTo>
                  <a:lnTo>
                    <a:pt x="344" y="410"/>
                  </a:lnTo>
                  <a:lnTo>
                    <a:pt x="344" y="422"/>
                  </a:lnTo>
                  <a:lnTo>
                    <a:pt x="340" y="416"/>
                  </a:lnTo>
                  <a:lnTo>
                    <a:pt x="336" y="422"/>
                  </a:lnTo>
                  <a:lnTo>
                    <a:pt x="336" y="416"/>
                  </a:lnTo>
                  <a:lnTo>
                    <a:pt x="324" y="416"/>
                  </a:lnTo>
                  <a:lnTo>
                    <a:pt x="324" y="410"/>
                  </a:lnTo>
                  <a:lnTo>
                    <a:pt x="318" y="410"/>
                  </a:lnTo>
                  <a:lnTo>
                    <a:pt x="318" y="416"/>
                  </a:lnTo>
                  <a:lnTo>
                    <a:pt x="312" y="416"/>
                  </a:lnTo>
                  <a:lnTo>
                    <a:pt x="308" y="422"/>
                  </a:lnTo>
                  <a:lnTo>
                    <a:pt x="302" y="422"/>
                  </a:lnTo>
                  <a:lnTo>
                    <a:pt x="302" y="428"/>
                  </a:lnTo>
                  <a:lnTo>
                    <a:pt x="296" y="428"/>
                  </a:lnTo>
                  <a:lnTo>
                    <a:pt x="296" y="434"/>
                  </a:lnTo>
                  <a:lnTo>
                    <a:pt x="284" y="434"/>
                  </a:lnTo>
                  <a:lnTo>
                    <a:pt x="284" y="450"/>
                  </a:lnTo>
                  <a:lnTo>
                    <a:pt x="290" y="450"/>
                  </a:lnTo>
                  <a:lnTo>
                    <a:pt x="290" y="456"/>
                  </a:lnTo>
                  <a:lnTo>
                    <a:pt x="296" y="456"/>
                  </a:lnTo>
                  <a:lnTo>
                    <a:pt x="296" y="460"/>
                  </a:lnTo>
                  <a:lnTo>
                    <a:pt x="276" y="460"/>
                  </a:lnTo>
                  <a:lnTo>
                    <a:pt x="276" y="456"/>
                  </a:lnTo>
                  <a:lnTo>
                    <a:pt x="258" y="456"/>
                  </a:lnTo>
                  <a:lnTo>
                    <a:pt x="254" y="450"/>
                  </a:lnTo>
                  <a:lnTo>
                    <a:pt x="254" y="444"/>
                  </a:lnTo>
                  <a:lnTo>
                    <a:pt x="242" y="444"/>
                  </a:lnTo>
                  <a:lnTo>
                    <a:pt x="242" y="450"/>
                  </a:lnTo>
                  <a:lnTo>
                    <a:pt x="236" y="456"/>
                  </a:lnTo>
                  <a:lnTo>
                    <a:pt x="242" y="460"/>
                  </a:lnTo>
                  <a:lnTo>
                    <a:pt x="248" y="464"/>
                  </a:lnTo>
                  <a:lnTo>
                    <a:pt x="258" y="464"/>
                  </a:lnTo>
                  <a:lnTo>
                    <a:pt x="258" y="476"/>
                  </a:lnTo>
                  <a:lnTo>
                    <a:pt x="236" y="476"/>
                  </a:lnTo>
                  <a:lnTo>
                    <a:pt x="236" y="470"/>
                  </a:lnTo>
                  <a:lnTo>
                    <a:pt x="230" y="464"/>
                  </a:lnTo>
                  <a:lnTo>
                    <a:pt x="216" y="464"/>
                  </a:lnTo>
                  <a:lnTo>
                    <a:pt x="216" y="444"/>
                  </a:lnTo>
                  <a:lnTo>
                    <a:pt x="204" y="444"/>
                  </a:lnTo>
                  <a:lnTo>
                    <a:pt x="210" y="438"/>
                  </a:lnTo>
                  <a:lnTo>
                    <a:pt x="216" y="438"/>
                  </a:lnTo>
                  <a:lnTo>
                    <a:pt x="216" y="428"/>
                  </a:lnTo>
                  <a:lnTo>
                    <a:pt x="210" y="422"/>
                  </a:lnTo>
                  <a:lnTo>
                    <a:pt x="204" y="422"/>
                  </a:lnTo>
                  <a:lnTo>
                    <a:pt x="204" y="416"/>
                  </a:lnTo>
                  <a:lnTo>
                    <a:pt x="200" y="416"/>
                  </a:lnTo>
                  <a:lnTo>
                    <a:pt x="200" y="410"/>
                  </a:lnTo>
                  <a:lnTo>
                    <a:pt x="194" y="410"/>
                  </a:lnTo>
                  <a:lnTo>
                    <a:pt x="194" y="416"/>
                  </a:lnTo>
                  <a:lnTo>
                    <a:pt x="188" y="410"/>
                  </a:lnTo>
                  <a:lnTo>
                    <a:pt x="188" y="406"/>
                  </a:lnTo>
                  <a:lnTo>
                    <a:pt x="176" y="406"/>
                  </a:lnTo>
                  <a:lnTo>
                    <a:pt x="176" y="396"/>
                  </a:lnTo>
                  <a:lnTo>
                    <a:pt x="182" y="396"/>
                  </a:lnTo>
                  <a:lnTo>
                    <a:pt x="182" y="402"/>
                  </a:lnTo>
                  <a:lnTo>
                    <a:pt x="188" y="402"/>
                  </a:lnTo>
                  <a:lnTo>
                    <a:pt x="188" y="406"/>
                  </a:lnTo>
                  <a:lnTo>
                    <a:pt x="204" y="406"/>
                  </a:lnTo>
                  <a:lnTo>
                    <a:pt x="204" y="410"/>
                  </a:lnTo>
                  <a:lnTo>
                    <a:pt x="216" y="410"/>
                  </a:lnTo>
                  <a:lnTo>
                    <a:pt x="222" y="416"/>
                  </a:lnTo>
                  <a:lnTo>
                    <a:pt x="254" y="416"/>
                  </a:lnTo>
                  <a:lnTo>
                    <a:pt x="254" y="422"/>
                  </a:lnTo>
                  <a:lnTo>
                    <a:pt x="276" y="422"/>
                  </a:lnTo>
                  <a:lnTo>
                    <a:pt x="282" y="416"/>
                  </a:lnTo>
                  <a:lnTo>
                    <a:pt x="296" y="416"/>
                  </a:lnTo>
                  <a:lnTo>
                    <a:pt x="302" y="410"/>
                  </a:lnTo>
                  <a:lnTo>
                    <a:pt x="302" y="406"/>
                  </a:lnTo>
                  <a:lnTo>
                    <a:pt x="308" y="406"/>
                  </a:lnTo>
                  <a:lnTo>
                    <a:pt x="308" y="396"/>
                  </a:lnTo>
                  <a:lnTo>
                    <a:pt x="302" y="396"/>
                  </a:lnTo>
                  <a:lnTo>
                    <a:pt x="302" y="384"/>
                  </a:lnTo>
                  <a:lnTo>
                    <a:pt x="290" y="384"/>
                  </a:lnTo>
                  <a:lnTo>
                    <a:pt x="290" y="378"/>
                  </a:lnTo>
                  <a:lnTo>
                    <a:pt x="284" y="378"/>
                  </a:lnTo>
                  <a:lnTo>
                    <a:pt x="284" y="374"/>
                  </a:lnTo>
                  <a:lnTo>
                    <a:pt x="282" y="374"/>
                  </a:lnTo>
                  <a:lnTo>
                    <a:pt x="276" y="368"/>
                  </a:lnTo>
                  <a:lnTo>
                    <a:pt x="264" y="368"/>
                  </a:lnTo>
                  <a:lnTo>
                    <a:pt x="258" y="362"/>
                  </a:lnTo>
                  <a:lnTo>
                    <a:pt x="258" y="356"/>
                  </a:lnTo>
                  <a:lnTo>
                    <a:pt x="248" y="356"/>
                  </a:lnTo>
                  <a:lnTo>
                    <a:pt x="242" y="350"/>
                  </a:lnTo>
                  <a:lnTo>
                    <a:pt x="236" y="350"/>
                  </a:lnTo>
                  <a:lnTo>
                    <a:pt x="236" y="348"/>
                  </a:lnTo>
                  <a:lnTo>
                    <a:pt x="204" y="348"/>
                  </a:lnTo>
                  <a:lnTo>
                    <a:pt x="204" y="342"/>
                  </a:lnTo>
                  <a:lnTo>
                    <a:pt x="200" y="342"/>
                  </a:lnTo>
                  <a:lnTo>
                    <a:pt x="200" y="348"/>
                  </a:lnTo>
                  <a:lnTo>
                    <a:pt x="194" y="348"/>
                  </a:lnTo>
                  <a:lnTo>
                    <a:pt x="194" y="342"/>
                  </a:lnTo>
                  <a:lnTo>
                    <a:pt x="188" y="342"/>
                  </a:lnTo>
                  <a:lnTo>
                    <a:pt x="188" y="348"/>
                  </a:lnTo>
                  <a:lnTo>
                    <a:pt x="182" y="348"/>
                  </a:lnTo>
                  <a:lnTo>
                    <a:pt x="188" y="342"/>
                  </a:lnTo>
                  <a:lnTo>
                    <a:pt x="188" y="330"/>
                  </a:lnTo>
                  <a:lnTo>
                    <a:pt x="176" y="330"/>
                  </a:lnTo>
                  <a:lnTo>
                    <a:pt x="176" y="336"/>
                  </a:lnTo>
                  <a:lnTo>
                    <a:pt x="172" y="330"/>
                  </a:lnTo>
                  <a:lnTo>
                    <a:pt x="168" y="330"/>
                  </a:lnTo>
                  <a:lnTo>
                    <a:pt x="168" y="336"/>
                  </a:lnTo>
                  <a:lnTo>
                    <a:pt x="156" y="330"/>
                  </a:lnTo>
                  <a:lnTo>
                    <a:pt x="156" y="336"/>
                  </a:lnTo>
                  <a:lnTo>
                    <a:pt x="144" y="336"/>
                  </a:lnTo>
                  <a:lnTo>
                    <a:pt x="144" y="342"/>
                  </a:lnTo>
                  <a:lnTo>
                    <a:pt x="140" y="342"/>
                  </a:lnTo>
                  <a:lnTo>
                    <a:pt x="134" y="348"/>
                  </a:lnTo>
                  <a:lnTo>
                    <a:pt x="128" y="348"/>
                  </a:lnTo>
                  <a:lnTo>
                    <a:pt x="128" y="350"/>
                  </a:lnTo>
                  <a:lnTo>
                    <a:pt x="122" y="350"/>
                  </a:lnTo>
                  <a:lnTo>
                    <a:pt x="122" y="356"/>
                  </a:lnTo>
                  <a:lnTo>
                    <a:pt x="128" y="356"/>
                  </a:lnTo>
                  <a:lnTo>
                    <a:pt x="122" y="362"/>
                  </a:lnTo>
                  <a:lnTo>
                    <a:pt x="122" y="368"/>
                  </a:lnTo>
                  <a:lnTo>
                    <a:pt x="128" y="368"/>
                  </a:lnTo>
                  <a:lnTo>
                    <a:pt x="134" y="374"/>
                  </a:lnTo>
                  <a:lnTo>
                    <a:pt x="140" y="374"/>
                  </a:lnTo>
                  <a:lnTo>
                    <a:pt x="140" y="378"/>
                  </a:lnTo>
                  <a:lnTo>
                    <a:pt x="144" y="384"/>
                  </a:lnTo>
                  <a:lnTo>
                    <a:pt x="144" y="390"/>
                  </a:lnTo>
                  <a:lnTo>
                    <a:pt x="140" y="396"/>
                  </a:lnTo>
                  <a:lnTo>
                    <a:pt x="134" y="402"/>
                  </a:lnTo>
                  <a:lnTo>
                    <a:pt x="128" y="402"/>
                  </a:lnTo>
                  <a:lnTo>
                    <a:pt x="128" y="406"/>
                  </a:lnTo>
                  <a:lnTo>
                    <a:pt x="134" y="406"/>
                  </a:lnTo>
                  <a:lnTo>
                    <a:pt x="140" y="410"/>
                  </a:lnTo>
                  <a:lnTo>
                    <a:pt x="140" y="416"/>
                  </a:lnTo>
                  <a:lnTo>
                    <a:pt x="144" y="416"/>
                  </a:lnTo>
                  <a:lnTo>
                    <a:pt x="144" y="450"/>
                  </a:lnTo>
                  <a:lnTo>
                    <a:pt x="140" y="450"/>
                  </a:lnTo>
                  <a:lnTo>
                    <a:pt x="140" y="456"/>
                  </a:lnTo>
                  <a:lnTo>
                    <a:pt x="150" y="456"/>
                  </a:lnTo>
                  <a:lnTo>
                    <a:pt x="144" y="460"/>
                  </a:lnTo>
                  <a:lnTo>
                    <a:pt x="144" y="464"/>
                  </a:lnTo>
                  <a:lnTo>
                    <a:pt x="156" y="464"/>
                  </a:lnTo>
                  <a:lnTo>
                    <a:pt x="156" y="476"/>
                  </a:lnTo>
                  <a:lnTo>
                    <a:pt x="144" y="476"/>
                  </a:lnTo>
                  <a:lnTo>
                    <a:pt x="156" y="488"/>
                  </a:lnTo>
                  <a:lnTo>
                    <a:pt x="156" y="492"/>
                  </a:lnTo>
                  <a:lnTo>
                    <a:pt x="168" y="492"/>
                  </a:lnTo>
                  <a:lnTo>
                    <a:pt x="168" y="510"/>
                  </a:lnTo>
                  <a:lnTo>
                    <a:pt x="162" y="514"/>
                  </a:lnTo>
                  <a:lnTo>
                    <a:pt x="156" y="514"/>
                  </a:lnTo>
                  <a:lnTo>
                    <a:pt x="150" y="520"/>
                  </a:lnTo>
                  <a:lnTo>
                    <a:pt x="150" y="524"/>
                  </a:lnTo>
                  <a:lnTo>
                    <a:pt x="144" y="524"/>
                  </a:lnTo>
                  <a:lnTo>
                    <a:pt x="144" y="530"/>
                  </a:lnTo>
                  <a:lnTo>
                    <a:pt x="140" y="536"/>
                  </a:lnTo>
                  <a:lnTo>
                    <a:pt x="128" y="536"/>
                  </a:lnTo>
                  <a:lnTo>
                    <a:pt x="128" y="558"/>
                  </a:lnTo>
                  <a:lnTo>
                    <a:pt x="144" y="558"/>
                  </a:lnTo>
                  <a:lnTo>
                    <a:pt x="144" y="564"/>
                  </a:lnTo>
                  <a:lnTo>
                    <a:pt x="150" y="568"/>
                  </a:lnTo>
                  <a:lnTo>
                    <a:pt x="140" y="568"/>
                  </a:lnTo>
                  <a:lnTo>
                    <a:pt x="134" y="564"/>
                  </a:lnTo>
                  <a:lnTo>
                    <a:pt x="128" y="568"/>
                  </a:lnTo>
                  <a:lnTo>
                    <a:pt x="128" y="574"/>
                  </a:lnTo>
                  <a:lnTo>
                    <a:pt x="122" y="568"/>
                  </a:lnTo>
                  <a:lnTo>
                    <a:pt x="122" y="574"/>
                  </a:lnTo>
                  <a:lnTo>
                    <a:pt x="118" y="574"/>
                  </a:lnTo>
                  <a:lnTo>
                    <a:pt x="118" y="584"/>
                  </a:lnTo>
                  <a:lnTo>
                    <a:pt x="114" y="584"/>
                  </a:lnTo>
                  <a:lnTo>
                    <a:pt x="114" y="590"/>
                  </a:lnTo>
                  <a:lnTo>
                    <a:pt x="108" y="590"/>
                  </a:lnTo>
                  <a:lnTo>
                    <a:pt x="108" y="606"/>
                  </a:lnTo>
                  <a:lnTo>
                    <a:pt x="114" y="606"/>
                  </a:lnTo>
                  <a:lnTo>
                    <a:pt x="114" y="618"/>
                  </a:lnTo>
                  <a:lnTo>
                    <a:pt x="108" y="618"/>
                  </a:lnTo>
                  <a:lnTo>
                    <a:pt x="108" y="622"/>
                  </a:lnTo>
                  <a:lnTo>
                    <a:pt x="114" y="622"/>
                  </a:lnTo>
                  <a:lnTo>
                    <a:pt x="118" y="628"/>
                  </a:lnTo>
                  <a:lnTo>
                    <a:pt x="114" y="632"/>
                  </a:lnTo>
                  <a:lnTo>
                    <a:pt x="118" y="632"/>
                  </a:lnTo>
                  <a:lnTo>
                    <a:pt x="118" y="656"/>
                  </a:lnTo>
                  <a:lnTo>
                    <a:pt x="140" y="656"/>
                  </a:lnTo>
                  <a:lnTo>
                    <a:pt x="134" y="660"/>
                  </a:lnTo>
                  <a:lnTo>
                    <a:pt x="144" y="660"/>
                  </a:lnTo>
                  <a:lnTo>
                    <a:pt x="144" y="656"/>
                  </a:lnTo>
                  <a:lnTo>
                    <a:pt x="150" y="656"/>
                  </a:lnTo>
                  <a:lnTo>
                    <a:pt x="156" y="660"/>
                  </a:lnTo>
                  <a:lnTo>
                    <a:pt x="156" y="672"/>
                  </a:lnTo>
                  <a:lnTo>
                    <a:pt x="162" y="672"/>
                  </a:lnTo>
                  <a:lnTo>
                    <a:pt x="162" y="676"/>
                  </a:lnTo>
                  <a:lnTo>
                    <a:pt x="156" y="676"/>
                  </a:lnTo>
                  <a:lnTo>
                    <a:pt x="156" y="682"/>
                  </a:lnTo>
                  <a:lnTo>
                    <a:pt x="162" y="682"/>
                  </a:lnTo>
                  <a:lnTo>
                    <a:pt x="162" y="688"/>
                  </a:lnTo>
                  <a:lnTo>
                    <a:pt x="168" y="688"/>
                  </a:lnTo>
                  <a:lnTo>
                    <a:pt x="168" y="692"/>
                  </a:lnTo>
                  <a:lnTo>
                    <a:pt x="172" y="692"/>
                  </a:lnTo>
                  <a:lnTo>
                    <a:pt x="172" y="704"/>
                  </a:lnTo>
                  <a:lnTo>
                    <a:pt x="176" y="704"/>
                  </a:lnTo>
                  <a:lnTo>
                    <a:pt x="176" y="710"/>
                  </a:lnTo>
                  <a:lnTo>
                    <a:pt x="182" y="710"/>
                  </a:lnTo>
                  <a:lnTo>
                    <a:pt x="182" y="716"/>
                  </a:lnTo>
                  <a:lnTo>
                    <a:pt x="168" y="716"/>
                  </a:lnTo>
                  <a:lnTo>
                    <a:pt x="168" y="736"/>
                  </a:lnTo>
                  <a:lnTo>
                    <a:pt x="172" y="736"/>
                  </a:lnTo>
                  <a:lnTo>
                    <a:pt x="172" y="742"/>
                  </a:lnTo>
                  <a:lnTo>
                    <a:pt x="176" y="742"/>
                  </a:lnTo>
                  <a:lnTo>
                    <a:pt x="176" y="736"/>
                  </a:lnTo>
                  <a:lnTo>
                    <a:pt x="188" y="736"/>
                  </a:lnTo>
                  <a:lnTo>
                    <a:pt x="188" y="730"/>
                  </a:lnTo>
                  <a:lnTo>
                    <a:pt x="194" y="730"/>
                  </a:lnTo>
                  <a:lnTo>
                    <a:pt x="194" y="736"/>
                  </a:lnTo>
                  <a:lnTo>
                    <a:pt x="200" y="736"/>
                  </a:lnTo>
                  <a:lnTo>
                    <a:pt x="200" y="730"/>
                  </a:lnTo>
                  <a:lnTo>
                    <a:pt x="204" y="736"/>
                  </a:lnTo>
                  <a:lnTo>
                    <a:pt x="204" y="742"/>
                  </a:lnTo>
                  <a:lnTo>
                    <a:pt x="210" y="746"/>
                  </a:lnTo>
                  <a:lnTo>
                    <a:pt x="204" y="746"/>
                  </a:lnTo>
                  <a:lnTo>
                    <a:pt x="204" y="758"/>
                  </a:lnTo>
                  <a:lnTo>
                    <a:pt x="216" y="758"/>
                  </a:lnTo>
                  <a:lnTo>
                    <a:pt x="216" y="764"/>
                  </a:lnTo>
                  <a:lnTo>
                    <a:pt x="228" y="764"/>
                  </a:lnTo>
                  <a:lnTo>
                    <a:pt x="228" y="770"/>
                  </a:lnTo>
                  <a:lnTo>
                    <a:pt x="222" y="770"/>
                  </a:lnTo>
                  <a:lnTo>
                    <a:pt x="222" y="774"/>
                  </a:lnTo>
                  <a:lnTo>
                    <a:pt x="254" y="774"/>
                  </a:lnTo>
                  <a:lnTo>
                    <a:pt x="254" y="780"/>
                  </a:lnTo>
                  <a:lnTo>
                    <a:pt x="258" y="780"/>
                  </a:lnTo>
                  <a:lnTo>
                    <a:pt x="258" y="784"/>
                  </a:lnTo>
                  <a:lnTo>
                    <a:pt x="276" y="784"/>
                  </a:lnTo>
                  <a:lnTo>
                    <a:pt x="276" y="790"/>
                  </a:lnTo>
                  <a:lnTo>
                    <a:pt x="284" y="790"/>
                  </a:lnTo>
                  <a:lnTo>
                    <a:pt x="284" y="830"/>
                  </a:lnTo>
                  <a:lnTo>
                    <a:pt x="270" y="830"/>
                  </a:lnTo>
                  <a:lnTo>
                    <a:pt x="270" y="834"/>
                  </a:lnTo>
                  <a:lnTo>
                    <a:pt x="264" y="834"/>
                  </a:lnTo>
                  <a:lnTo>
                    <a:pt x="264" y="844"/>
                  </a:lnTo>
                  <a:lnTo>
                    <a:pt x="270" y="844"/>
                  </a:lnTo>
                  <a:lnTo>
                    <a:pt x="270" y="838"/>
                  </a:lnTo>
                  <a:lnTo>
                    <a:pt x="276" y="838"/>
                  </a:lnTo>
                  <a:lnTo>
                    <a:pt x="276" y="850"/>
                  </a:lnTo>
                  <a:lnTo>
                    <a:pt x="254" y="850"/>
                  </a:lnTo>
                  <a:lnTo>
                    <a:pt x="258" y="856"/>
                  </a:lnTo>
                  <a:lnTo>
                    <a:pt x="258" y="866"/>
                  </a:lnTo>
                  <a:lnTo>
                    <a:pt x="264" y="860"/>
                  </a:lnTo>
                  <a:lnTo>
                    <a:pt x="264" y="866"/>
                  </a:lnTo>
                  <a:lnTo>
                    <a:pt x="258" y="866"/>
                  </a:lnTo>
                  <a:lnTo>
                    <a:pt x="258" y="872"/>
                  </a:lnTo>
                  <a:lnTo>
                    <a:pt x="254" y="872"/>
                  </a:lnTo>
                  <a:lnTo>
                    <a:pt x="254" y="878"/>
                  </a:lnTo>
                  <a:lnTo>
                    <a:pt x="248" y="878"/>
                  </a:lnTo>
                  <a:lnTo>
                    <a:pt x="254" y="884"/>
                  </a:lnTo>
                  <a:lnTo>
                    <a:pt x="248" y="884"/>
                  </a:lnTo>
                  <a:lnTo>
                    <a:pt x="254" y="888"/>
                  </a:lnTo>
                  <a:lnTo>
                    <a:pt x="254" y="892"/>
                  </a:lnTo>
                  <a:lnTo>
                    <a:pt x="258" y="892"/>
                  </a:lnTo>
                  <a:lnTo>
                    <a:pt x="264" y="898"/>
                  </a:lnTo>
                  <a:lnTo>
                    <a:pt x="270" y="898"/>
                  </a:lnTo>
                  <a:lnTo>
                    <a:pt x="276" y="904"/>
                  </a:lnTo>
                  <a:lnTo>
                    <a:pt x="276" y="910"/>
                  </a:lnTo>
                  <a:lnTo>
                    <a:pt x="282" y="910"/>
                  </a:lnTo>
                  <a:lnTo>
                    <a:pt x="284" y="914"/>
                  </a:lnTo>
                  <a:lnTo>
                    <a:pt x="302" y="914"/>
                  </a:lnTo>
                  <a:lnTo>
                    <a:pt x="302" y="920"/>
                  </a:lnTo>
                  <a:lnTo>
                    <a:pt x="330" y="920"/>
                  </a:lnTo>
                  <a:lnTo>
                    <a:pt x="336" y="926"/>
                  </a:lnTo>
                  <a:lnTo>
                    <a:pt x="336" y="932"/>
                  </a:lnTo>
                  <a:lnTo>
                    <a:pt x="372" y="932"/>
                  </a:lnTo>
                  <a:lnTo>
                    <a:pt x="372" y="938"/>
                  </a:lnTo>
                  <a:lnTo>
                    <a:pt x="368" y="938"/>
                  </a:lnTo>
                  <a:lnTo>
                    <a:pt x="368" y="942"/>
                  </a:lnTo>
                  <a:lnTo>
                    <a:pt x="378" y="942"/>
                  </a:lnTo>
                  <a:lnTo>
                    <a:pt x="378" y="946"/>
                  </a:lnTo>
                  <a:lnTo>
                    <a:pt x="384" y="946"/>
                  </a:lnTo>
                  <a:lnTo>
                    <a:pt x="384" y="952"/>
                  </a:lnTo>
                  <a:lnTo>
                    <a:pt x="390" y="952"/>
                  </a:lnTo>
                  <a:lnTo>
                    <a:pt x="390" y="958"/>
                  </a:lnTo>
                  <a:lnTo>
                    <a:pt x="398" y="958"/>
                  </a:lnTo>
                  <a:lnTo>
                    <a:pt x="398" y="952"/>
                  </a:lnTo>
                  <a:lnTo>
                    <a:pt x="410" y="952"/>
                  </a:lnTo>
                  <a:lnTo>
                    <a:pt x="410" y="942"/>
                  </a:lnTo>
                  <a:lnTo>
                    <a:pt x="416" y="942"/>
                  </a:lnTo>
                  <a:lnTo>
                    <a:pt x="422" y="938"/>
                  </a:lnTo>
                  <a:lnTo>
                    <a:pt x="426" y="932"/>
                  </a:lnTo>
                  <a:lnTo>
                    <a:pt x="422" y="926"/>
                  </a:lnTo>
                  <a:lnTo>
                    <a:pt x="422" y="914"/>
                  </a:lnTo>
                  <a:lnTo>
                    <a:pt x="416" y="910"/>
                  </a:lnTo>
                  <a:lnTo>
                    <a:pt x="416" y="898"/>
                  </a:lnTo>
                  <a:lnTo>
                    <a:pt x="410" y="892"/>
                  </a:lnTo>
                  <a:lnTo>
                    <a:pt x="410" y="884"/>
                  </a:lnTo>
                  <a:lnTo>
                    <a:pt x="416" y="884"/>
                  </a:lnTo>
                  <a:lnTo>
                    <a:pt x="422" y="878"/>
                  </a:lnTo>
                  <a:lnTo>
                    <a:pt x="422" y="872"/>
                  </a:lnTo>
                  <a:lnTo>
                    <a:pt x="432" y="872"/>
                  </a:lnTo>
                  <a:lnTo>
                    <a:pt x="432" y="866"/>
                  </a:lnTo>
                  <a:lnTo>
                    <a:pt x="426" y="866"/>
                  </a:lnTo>
                  <a:lnTo>
                    <a:pt x="416" y="856"/>
                  </a:lnTo>
                  <a:lnTo>
                    <a:pt x="410" y="856"/>
                  </a:lnTo>
                  <a:lnTo>
                    <a:pt x="410" y="850"/>
                  </a:lnTo>
                  <a:lnTo>
                    <a:pt x="416" y="850"/>
                  </a:lnTo>
                  <a:lnTo>
                    <a:pt x="410" y="844"/>
                  </a:lnTo>
                  <a:lnTo>
                    <a:pt x="410" y="838"/>
                  </a:lnTo>
                  <a:lnTo>
                    <a:pt x="404" y="834"/>
                  </a:lnTo>
                  <a:lnTo>
                    <a:pt x="404" y="830"/>
                  </a:lnTo>
                  <a:lnTo>
                    <a:pt x="390" y="830"/>
                  </a:lnTo>
                  <a:lnTo>
                    <a:pt x="390" y="818"/>
                  </a:lnTo>
                  <a:lnTo>
                    <a:pt x="384" y="818"/>
                  </a:lnTo>
                  <a:lnTo>
                    <a:pt x="378" y="812"/>
                  </a:lnTo>
                  <a:lnTo>
                    <a:pt x="384" y="812"/>
                  </a:lnTo>
                  <a:lnTo>
                    <a:pt x="384" y="784"/>
                  </a:lnTo>
                  <a:lnTo>
                    <a:pt x="394" y="784"/>
                  </a:lnTo>
                  <a:lnTo>
                    <a:pt x="394" y="780"/>
                  </a:lnTo>
                  <a:lnTo>
                    <a:pt x="390" y="780"/>
                  </a:lnTo>
                  <a:lnTo>
                    <a:pt x="394" y="774"/>
                  </a:lnTo>
                  <a:lnTo>
                    <a:pt x="398" y="774"/>
                  </a:lnTo>
                  <a:lnTo>
                    <a:pt x="398" y="780"/>
                  </a:lnTo>
                  <a:lnTo>
                    <a:pt x="404" y="780"/>
                  </a:lnTo>
                  <a:lnTo>
                    <a:pt x="404" y="784"/>
                  </a:lnTo>
                  <a:lnTo>
                    <a:pt x="410" y="790"/>
                  </a:lnTo>
                  <a:lnTo>
                    <a:pt x="410" y="784"/>
                  </a:lnTo>
                  <a:lnTo>
                    <a:pt x="416" y="784"/>
                  </a:lnTo>
                  <a:lnTo>
                    <a:pt x="416" y="780"/>
                  </a:lnTo>
                  <a:lnTo>
                    <a:pt x="410" y="780"/>
                  </a:lnTo>
                  <a:lnTo>
                    <a:pt x="410" y="770"/>
                  </a:lnTo>
                  <a:lnTo>
                    <a:pt x="416" y="770"/>
                  </a:lnTo>
                  <a:lnTo>
                    <a:pt x="416" y="764"/>
                  </a:lnTo>
                  <a:lnTo>
                    <a:pt x="422" y="764"/>
                  </a:lnTo>
                  <a:lnTo>
                    <a:pt x="426" y="758"/>
                  </a:lnTo>
                  <a:lnTo>
                    <a:pt x="432" y="758"/>
                  </a:lnTo>
                  <a:lnTo>
                    <a:pt x="432" y="752"/>
                  </a:lnTo>
                  <a:lnTo>
                    <a:pt x="442" y="752"/>
                  </a:lnTo>
                  <a:lnTo>
                    <a:pt x="442" y="746"/>
                  </a:lnTo>
                  <a:lnTo>
                    <a:pt x="448" y="746"/>
                  </a:lnTo>
                  <a:lnTo>
                    <a:pt x="448" y="752"/>
                  </a:lnTo>
                  <a:lnTo>
                    <a:pt x="454" y="752"/>
                  </a:lnTo>
                  <a:lnTo>
                    <a:pt x="454" y="746"/>
                  </a:lnTo>
                  <a:lnTo>
                    <a:pt x="464" y="746"/>
                  </a:lnTo>
                  <a:lnTo>
                    <a:pt x="464" y="752"/>
                  </a:lnTo>
                  <a:lnTo>
                    <a:pt x="476" y="752"/>
                  </a:lnTo>
                  <a:lnTo>
                    <a:pt x="482" y="758"/>
                  </a:lnTo>
                  <a:lnTo>
                    <a:pt x="486" y="758"/>
                  </a:lnTo>
                  <a:lnTo>
                    <a:pt x="486" y="764"/>
                  </a:lnTo>
                  <a:lnTo>
                    <a:pt x="502" y="764"/>
                  </a:lnTo>
                  <a:lnTo>
                    <a:pt x="502" y="770"/>
                  </a:lnTo>
                  <a:lnTo>
                    <a:pt x="508" y="770"/>
                  </a:lnTo>
                  <a:lnTo>
                    <a:pt x="508" y="774"/>
                  </a:lnTo>
                  <a:lnTo>
                    <a:pt x="512" y="770"/>
                  </a:lnTo>
                  <a:lnTo>
                    <a:pt x="512" y="764"/>
                  </a:lnTo>
                  <a:lnTo>
                    <a:pt x="536" y="764"/>
                  </a:lnTo>
                  <a:lnTo>
                    <a:pt x="536" y="758"/>
                  </a:lnTo>
                  <a:lnTo>
                    <a:pt x="540" y="764"/>
                  </a:lnTo>
                  <a:lnTo>
                    <a:pt x="546" y="764"/>
                  </a:lnTo>
                  <a:lnTo>
                    <a:pt x="546" y="758"/>
                  </a:lnTo>
                  <a:lnTo>
                    <a:pt x="550" y="758"/>
                  </a:lnTo>
                  <a:lnTo>
                    <a:pt x="550" y="764"/>
                  </a:lnTo>
                  <a:lnTo>
                    <a:pt x="556" y="770"/>
                  </a:lnTo>
                  <a:lnTo>
                    <a:pt x="562" y="770"/>
                  </a:lnTo>
                  <a:lnTo>
                    <a:pt x="562" y="774"/>
                  </a:lnTo>
                  <a:lnTo>
                    <a:pt x="568" y="774"/>
                  </a:lnTo>
                  <a:lnTo>
                    <a:pt x="568" y="764"/>
                  </a:lnTo>
                  <a:lnTo>
                    <a:pt x="572" y="764"/>
                  </a:lnTo>
                  <a:lnTo>
                    <a:pt x="572" y="770"/>
                  </a:lnTo>
                  <a:lnTo>
                    <a:pt x="584" y="770"/>
                  </a:lnTo>
                  <a:lnTo>
                    <a:pt x="590" y="764"/>
                  </a:lnTo>
                  <a:lnTo>
                    <a:pt x="596" y="758"/>
                  </a:lnTo>
                  <a:lnTo>
                    <a:pt x="596" y="752"/>
                  </a:lnTo>
                  <a:lnTo>
                    <a:pt x="578" y="752"/>
                  </a:lnTo>
                  <a:lnTo>
                    <a:pt x="572" y="746"/>
                  </a:lnTo>
                  <a:lnTo>
                    <a:pt x="572" y="742"/>
                  </a:lnTo>
                  <a:lnTo>
                    <a:pt x="578" y="742"/>
                  </a:lnTo>
                  <a:lnTo>
                    <a:pt x="584" y="736"/>
                  </a:lnTo>
                  <a:lnTo>
                    <a:pt x="584" y="720"/>
                  </a:lnTo>
                  <a:lnTo>
                    <a:pt x="600" y="720"/>
                  </a:lnTo>
                  <a:lnTo>
                    <a:pt x="600" y="716"/>
                  </a:lnTo>
                  <a:lnTo>
                    <a:pt x="584" y="716"/>
                  </a:lnTo>
                  <a:lnTo>
                    <a:pt x="584" y="698"/>
                  </a:lnTo>
                  <a:lnTo>
                    <a:pt x="610" y="698"/>
                  </a:lnTo>
                  <a:lnTo>
                    <a:pt x="610" y="692"/>
                  </a:lnTo>
                  <a:lnTo>
                    <a:pt x="644" y="692"/>
                  </a:lnTo>
                  <a:lnTo>
                    <a:pt x="644" y="682"/>
                  </a:lnTo>
                  <a:lnTo>
                    <a:pt x="650" y="682"/>
                  </a:lnTo>
                  <a:lnTo>
                    <a:pt x="650" y="688"/>
                  </a:lnTo>
                  <a:lnTo>
                    <a:pt x="654" y="688"/>
                  </a:lnTo>
                  <a:lnTo>
                    <a:pt x="654" y="682"/>
                  </a:lnTo>
                  <a:lnTo>
                    <a:pt x="680" y="682"/>
                  </a:lnTo>
                  <a:lnTo>
                    <a:pt x="686" y="676"/>
                  </a:lnTo>
                  <a:lnTo>
                    <a:pt x="686" y="672"/>
                  </a:lnTo>
                  <a:lnTo>
                    <a:pt x="692" y="672"/>
                  </a:lnTo>
                  <a:lnTo>
                    <a:pt x="692" y="666"/>
                  </a:lnTo>
                  <a:lnTo>
                    <a:pt x="698" y="672"/>
                  </a:lnTo>
                  <a:lnTo>
                    <a:pt x="698" y="666"/>
                  </a:lnTo>
                  <a:lnTo>
                    <a:pt x="710" y="666"/>
                  </a:lnTo>
                  <a:lnTo>
                    <a:pt x="710" y="672"/>
                  </a:lnTo>
                  <a:lnTo>
                    <a:pt x="718" y="672"/>
                  </a:lnTo>
                  <a:lnTo>
                    <a:pt x="718" y="666"/>
                  </a:lnTo>
                  <a:lnTo>
                    <a:pt x="724" y="666"/>
                  </a:lnTo>
                  <a:lnTo>
                    <a:pt x="724" y="682"/>
                  </a:lnTo>
                  <a:lnTo>
                    <a:pt x="730" y="682"/>
                  </a:lnTo>
                  <a:lnTo>
                    <a:pt x="730" y="692"/>
                  </a:lnTo>
                  <a:lnTo>
                    <a:pt x="758" y="692"/>
                  </a:lnTo>
                  <a:lnTo>
                    <a:pt x="758" y="698"/>
                  </a:lnTo>
                  <a:lnTo>
                    <a:pt x="766" y="698"/>
                  </a:lnTo>
                  <a:lnTo>
                    <a:pt x="766" y="704"/>
                  </a:lnTo>
                  <a:lnTo>
                    <a:pt x="772" y="704"/>
                  </a:lnTo>
                  <a:lnTo>
                    <a:pt x="772" y="710"/>
                  </a:lnTo>
                  <a:lnTo>
                    <a:pt x="778" y="704"/>
                  </a:lnTo>
                  <a:lnTo>
                    <a:pt x="784" y="704"/>
                  </a:lnTo>
                  <a:lnTo>
                    <a:pt x="790" y="698"/>
                  </a:lnTo>
                  <a:lnTo>
                    <a:pt x="790" y="692"/>
                  </a:lnTo>
                  <a:lnTo>
                    <a:pt x="800" y="692"/>
                  </a:lnTo>
                  <a:lnTo>
                    <a:pt x="800" y="698"/>
                  </a:lnTo>
                  <a:lnTo>
                    <a:pt x="806" y="704"/>
                  </a:lnTo>
                  <a:lnTo>
                    <a:pt x="812" y="704"/>
                  </a:lnTo>
                  <a:lnTo>
                    <a:pt x="818" y="710"/>
                  </a:lnTo>
                  <a:lnTo>
                    <a:pt x="822" y="716"/>
                  </a:lnTo>
                  <a:lnTo>
                    <a:pt x="826" y="726"/>
                  </a:lnTo>
                  <a:lnTo>
                    <a:pt x="832" y="726"/>
                  </a:lnTo>
                  <a:lnTo>
                    <a:pt x="832" y="730"/>
                  </a:lnTo>
                  <a:lnTo>
                    <a:pt x="838" y="730"/>
                  </a:lnTo>
                  <a:lnTo>
                    <a:pt x="838" y="736"/>
                  </a:lnTo>
                  <a:lnTo>
                    <a:pt x="844" y="746"/>
                  </a:lnTo>
                  <a:lnTo>
                    <a:pt x="850" y="752"/>
                  </a:lnTo>
                  <a:lnTo>
                    <a:pt x="850" y="764"/>
                  </a:lnTo>
                  <a:lnTo>
                    <a:pt x="860" y="764"/>
                  </a:lnTo>
                  <a:lnTo>
                    <a:pt x="860" y="752"/>
                  </a:lnTo>
                  <a:lnTo>
                    <a:pt x="866" y="758"/>
                  </a:lnTo>
                  <a:lnTo>
                    <a:pt x="872" y="758"/>
                  </a:lnTo>
                  <a:lnTo>
                    <a:pt x="872" y="770"/>
                  </a:lnTo>
                  <a:lnTo>
                    <a:pt x="876" y="770"/>
                  </a:lnTo>
                  <a:lnTo>
                    <a:pt x="876" y="764"/>
                  </a:lnTo>
                  <a:lnTo>
                    <a:pt x="880" y="764"/>
                  </a:lnTo>
                  <a:lnTo>
                    <a:pt x="880" y="770"/>
                  </a:lnTo>
                  <a:lnTo>
                    <a:pt x="886" y="764"/>
                  </a:lnTo>
                  <a:lnTo>
                    <a:pt x="886" y="770"/>
                  </a:lnTo>
                  <a:lnTo>
                    <a:pt x="892" y="764"/>
                  </a:lnTo>
                  <a:lnTo>
                    <a:pt x="908" y="764"/>
                  </a:lnTo>
                  <a:lnTo>
                    <a:pt x="908" y="770"/>
                  </a:lnTo>
                  <a:lnTo>
                    <a:pt x="914" y="774"/>
                  </a:lnTo>
                  <a:lnTo>
                    <a:pt x="914" y="780"/>
                  </a:lnTo>
                  <a:lnTo>
                    <a:pt x="926" y="780"/>
                  </a:lnTo>
                  <a:lnTo>
                    <a:pt x="926" y="790"/>
                  </a:lnTo>
                  <a:lnTo>
                    <a:pt x="936" y="790"/>
                  </a:lnTo>
                  <a:lnTo>
                    <a:pt x="940" y="796"/>
                  </a:lnTo>
                  <a:lnTo>
                    <a:pt x="940" y="790"/>
                  </a:lnTo>
                  <a:lnTo>
                    <a:pt x="952" y="790"/>
                  </a:lnTo>
                  <a:lnTo>
                    <a:pt x="952" y="802"/>
                  </a:lnTo>
                  <a:lnTo>
                    <a:pt x="968" y="802"/>
                  </a:lnTo>
                  <a:lnTo>
                    <a:pt x="968" y="796"/>
                  </a:lnTo>
                  <a:lnTo>
                    <a:pt x="980" y="796"/>
                  </a:lnTo>
                  <a:lnTo>
                    <a:pt x="980" y="790"/>
                  </a:lnTo>
                  <a:lnTo>
                    <a:pt x="990" y="790"/>
                  </a:lnTo>
                  <a:lnTo>
                    <a:pt x="990" y="784"/>
                  </a:lnTo>
                  <a:lnTo>
                    <a:pt x="994" y="784"/>
                  </a:lnTo>
                  <a:lnTo>
                    <a:pt x="994" y="780"/>
                  </a:lnTo>
                  <a:lnTo>
                    <a:pt x="1000" y="780"/>
                  </a:lnTo>
                  <a:lnTo>
                    <a:pt x="1000" y="774"/>
                  </a:lnTo>
                  <a:lnTo>
                    <a:pt x="1018" y="774"/>
                  </a:lnTo>
                  <a:lnTo>
                    <a:pt x="1018" y="770"/>
                  </a:lnTo>
                  <a:lnTo>
                    <a:pt x="1028" y="770"/>
                  </a:lnTo>
                  <a:lnTo>
                    <a:pt x="1028" y="764"/>
                  </a:lnTo>
                  <a:lnTo>
                    <a:pt x="1034" y="770"/>
                  </a:lnTo>
                  <a:lnTo>
                    <a:pt x="1034" y="764"/>
                  </a:lnTo>
                  <a:lnTo>
                    <a:pt x="1038" y="764"/>
                  </a:lnTo>
                  <a:lnTo>
                    <a:pt x="1038" y="770"/>
                  </a:lnTo>
                  <a:lnTo>
                    <a:pt x="1054" y="770"/>
                  </a:lnTo>
                  <a:lnTo>
                    <a:pt x="1054" y="780"/>
                  </a:lnTo>
                  <a:lnTo>
                    <a:pt x="1060" y="780"/>
                  </a:lnTo>
                  <a:lnTo>
                    <a:pt x="1060" y="784"/>
                  </a:lnTo>
                  <a:lnTo>
                    <a:pt x="1066" y="780"/>
                  </a:lnTo>
                  <a:lnTo>
                    <a:pt x="1066" y="784"/>
                  </a:lnTo>
                  <a:lnTo>
                    <a:pt x="1092" y="784"/>
                  </a:lnTo>
                  <a:lnTo>
                    <a:pt x="1098" y="790"/>
                  </a:lnTo>
                  <a:lnTo>
                    <a:pt x="1104" y="790"/>
                  </a:lnTo>
                  <a:lnTo>
                    <a:pt x="1104" y="784"/>
                  </a:lnTo>
                  <a:lnTo>
                    <a:pt x="1108" y="784"/>
                  </a:lnTo>
                  <a:lnTo>
                    <a:pt x="1108" y="764"/>
                  </a:lnTo>
                  <a:lnTo>
                    <a:pt x="1104" y="764"/>
                  </a:lnTo>
                  <a:lnTo>
                    <a:pt x="1108" y="758"/>
                  </a:lnTo>
                  <a:lnTo>
                    <a:pt x="1108" y="746"/>
                  </a:lnTo>
                  <a:lnTo>
                    <a:pt x="1120" y="746"/>
                  </a:lnTo>
                  <a:lnTo>
                    <a:pt x="1120" y="742"/>
                  </a:lnTo>
                  <a:lnTo>
                    <a:pt x="1136" y="742"/>
                  </a:lnTo>
                  <a:lnTo>
                    <a:pt x="1136" y="746"/>
                  </a:lnTo>
                  <a:lnTo>
                    <a:pt x="1146" y="746"/>
                  </a:lnTo>
                  <a:lnTo>
                    <a:pt x="1146" y="752"/>
                  </a:lnTo>
                  <a:lnTo>
                    <a:pt x="1168" y="752"/>
                  </a:lnTo>
                  <a:lnTo>
                    <a:pt x="1168" y="774"/>
                  </a:lnTo>
                  <a:lnTo>
                    <a:pt x="1186" y="774"/>
                  </a:lnTo>
                  <a:lnTo>
                    <a:pt x="1186" y="780"/>
                  </a:lnTo>
                  <a:lnTo>
                    <a:pt x="1196" y="780"/>
                  </a:lnTo>
                  <a:lnTo>
                    <a:pt x="1196" y="774"/>
                  </a:lnTo>
                  <a:lnTo>
                    <a:pt x="1234" y="774"/>
                  </a:lnTo>
                  <a:lnTo>
                    <a:pt x="1234" y="780"/>
                  </a:lnTo>
                  <a:lnTo>
                    <a:pt x="1240" y="784"/>
                  </a:lnTo>
                  <a:lnTo>
                    <a:pt x="1250" y="784"/>
                  </a:lnTo>
                  <a:lnTo>
                    <a:pt x="1250" y="790"/>
                  </a:lnTo>
                  <a:lnTo>
                    <a:pt x="1254" y="796"/>
                  </a:lnTo>
                  <a:lnTo>
                    <a:pt x="1266" y="796"/>
                  </a:lnTo>
                  <a:lnTo>
                    <a:pt x="1272" y="802"/>
                  </a:lnTo>
                  <a:lnTo>
                    <a:pt x="1294" y="802"/>
                  </a:lnTo>
                  <a:lnTo>
                    <a:pt x="1294" y="796"/>
                  </a:lnTo>
                  <a:lnTo>
                    <a:pt x="1308" y="796"/>
                  </a:lnTo>
                  <a:lnTo>
                    <a:pt x="1314" y="790"/>
                  </a:lnTo>
                  <a:lnTo>
                    <a:pt x="1326" y="790"/>
                  </a:lnTo>
                  <a:lnTo>
                    <a:pt x="1326" y="784"/>
                  </a:lnTo>
                  <a:lnTo>
                    <a:pt x="1332" y="780"/>
                  </a:lnTo>
                  <a:lnTo>
                    <a:pt x="1336" y="780"/>
                  </a:lnTo>
                  <a:lnTo>
                    <a:pt x="1336" y="774"/>
                  </a:lnTo>
                  <a:lnTo>
                    <a:pt x="1348" y="774"/>
                  </a:lnTo>
                  <a:lnTo>
                    <a:pt x="1348" y="780"/>
                  </a:lnTo>
                  <a:lnTo>
                    <a:pt x="1354" y="780"/>
                  </a:lnTo>
                  <a:lnTo>
                    <a:pt x="1354" y="784"/>
                  </a:lnTo>
                  <a:lnTo>
                    <a:pt x="1374" y="784"/>
                  </a:lnTo>
                  <a:lnTo>
                    <a:pt x="1374" y="790"/>
                  </a:lnTo>
                  <a:lnTo>
                    <a:pt x="1402" y="790"/>
                  </a:lnTo>
                  <a:lnTo>
                    <a:pt x="1402" y="784"/>
                  </a:lnTo>
                  <a:lnTo>
                    <a:pt x="1408" y="784"/>
                  </a:lnTo>
                  <a:lnTo>
                    <a:pt x="1412" y="780"/>
                  </a:lnTo>
                  <a:lnTo>
                    <a:pt x="1412" y="764"/>
                  </a:lnTo>
                  <a:lnTo>
                    <a:pt x="1418" y="758"/>
                  </a:lnTo>
                  <a:lnTo>
                    <a:pt x="1418" y="752"/>
                  </a:lnTo>
                  <a:lnTo>
                    <a:pt x="1422" y="752"/>
                  </a:lnTo>
                  <a:lnTo>
                    <a:pt x="1422" y="742"/>
                  </a:lnTo>
                  <a:lnTo>
                    <a:pt x="1428" y="742"/>
                  </a:lnTo>
                  <a:lnTo>
                    <a:pt x="1428" y="726"/>
                  </a:lnTo>
                  <a:lnTo>
                    <a:pt x="1422" y="726"/>
                  </a:lnTo>
                  <a:lnTo>
                    <a:pt x="1422" y="720"/>
                  </a:lnTo>
                  <a:lnTo>
                    <a:pt x="1428" y="716"/>
                  </a:lnTo>
                  <a:lnTo>
                    <a:pt x="1446" y="716"/>
                  </a:lnTo>
                  <a:lnTo>
                    <a:pt x="1446" y="710"/>
                  </a:lnTo>
                  <a:lnTo>
                    <a:pt x="1476" y="710"/>
                  </a:lnTo>
                  <a:lnTo>
                    <a:pt x="1476" y="716"/>
                  </a:lnTo>
                  <a:lnTo>
                    <a:pt x="1500" y="716"/>
                  </a:lnTo>
                  <a:lnTo>
                    <a:pt x="1500" y="720"/>
                  </a:lnTo>
                  <a:lnTo>
                    <a:pt x="1504" y="726"/>
                  </a:lnTo>
                  <a:lnTo>
                    <a:pt x="1504" y="736"/>
                  </a:lnTo>
                  <a:lnTo>
                    <a:pt x="1510" y="736"/>
                  </a:lnTo>
                  <a:lnTo>
                    <a:pt x="1510" y="746"/>
                  </a:lnTo>
                  <a:lnTo>
                    <a:pt x="1516" y="746"/>
                  </a:lnTo>
                  <a:lnTo>
                    <a:pt x="1516" y="764"/>
                  </a:lnTo>
                  <a:lnTo>
                    <a:pt x="1520" y="764"/>
                  </a:lnTo>
                  <a:lnTo>
                    <a:pt x="1520" y="774"/>
                  </a:lnTo>
                  <a:lnTo>
                    <a:pt x="1526" y="774"/>
                  </a:lnTo>
                  <a:lnTo>
                    <a:pt x="1526" y="790"/>
                  </a:lnTo>
                  <a:lnTo>
                    <a:pt x="1542" y="790"/>
                  </a:lnTo>
                  <a:lnTo>
                    <a:pt x="1542" y="796"/>
                  </a:lnTo>
                  <a:lnTo>
                    <a:pt x="1554" y="796"/>
                  </a:lnTo>
                  <a:lnTo>
                    <a:pt x="1554" y="802"/>
                  </a:lnTo>
                  <a:lnTo>
                    <a:pt x="1560" y="802"/>
                  </a:lnTo>
                  <a:lnTo>
                    <a:pt x="1564" y="806"/>
                  </a:lnTo>
                  <a:lnTo>
                    <a:pt x="1570" y="806"/>
                  </a:lnTo>
                  <a:lnTo>
                    <a:pt x="1570" y="824"/>
                  </a:lnTo>
                  <a:lnTo>
                    <a:pt x="1574" y="824"/>
                  </a:lnTo>
                  <a:lnTo>
                    <a:pt x="1574" y="830"/>
                  </a:lnTo>
                  <a:lnTo>
                    <a:pt x="1580" y="830"/>
                  </a:lnTo>
                  <a:lnTo>
                    <a:pt x="1580" y="834"/>
                  </a:lnTo>
                  <a:lnTo>
                    <a:pt x="1590" y="834"/>
                  </a:lnTo>
                  <a:lnTo>
                    <a:pt x="1590" y="830"/>
                  </a:lnTo>
                  <a:lnTo>
                    <a:pt x="1596" y="830"/>
                  </a:lnTo>
                  <a:lnTo>
                    <a:pt x="1596" y="824"/>
                  </a:lnTo>
                  <a:lnTo>
                    <a:pt x="1614" y="824"/>
                  </a:lnTo>
                  <a:lnTo>
                    <a:pt x="1614" y="818"/>
                  </a:lnTo>
                  <a:lnTo>
                    <a:pt x="1624" y="818"/>
                  </a:lnTo>
                  <a:lnTo>
                    <a:pt x="1624" y="838"/>
                  </a:lnTo>
                  <a:lnTo>
                    <a:pt x="1618" y="838"/>
                  </a:lnTo>
                  <a:lnTo>
                    <a:pt x="1618" y="850"/>
                  </a:lnTo>
                  <a:lnTo>
                    <a:pt x="1614" y="850"/>
                  </a:lnTo>
                  <a:lnTo>
                    <a:pt x="1614" y="872"/>
                  </a:lnTo>
                  <a:lnTo>
                    <a:pt x="1602" y="872"/>
                  </a:lnTo>
                  <a:lnTo>
                    <a:pt x="1602" y="884"/>
                  </a:lnTo>
                  <a:lnTo>
                    <a:pt x="1590" y="884"/>
                  </a:lnTo>
                  <a:lnTo>
                    <a:pt x="1590" y="878"/>
                  </a:lnTo>
                  <a:lnTo>
                    <a:pt x="1586" y="878"/>
                  </a:lnTo>
                  <a:lnTo>
                    <a:pt x="1586" y="884"/>
                  </a:lnTo>
                  <a:lnTo>
                    <a:pt x="1574" y="884"/>
                  </a:lnTo>
                  <a:lnTo>
                    <a:pt x="1574" y="926"/>
                  </a:lnTo>
                  <a:lnTo>
                    <a:pt x="1570" y="926"/>
                  </a:lnTo>
                  <a:lnTo>
                    <a:pt x="1570" y="938"/>
                  </a:lnTo>
                  <a:lnTo>
                    <a:pt x="1574" y="932"/>
                  </a:lnTo>
                  <a:lnTo>
                    <a:pt x="1580" y="926"/>
                  </a:lnTo>
                  <a:lnTo>
                    <a:pt x="1580" y="920"/>
                  </a:lnTo>
                  <a:lnTo>
                    <a:pt x="1590" y="920"/>
                  </a:lnTo>
                  <a:lnTo>
                    <a:pt x="1590" y="926"/>
                  </a:lnTo>
                  <a:lnTo>
                    <a:pt x="1596" y="926"/>
                  </a:lnTo>
                  <a:lnTo>
                    <a:pt x="1596" y="932"/>
                  </a:lnTo>
                  <a:lnTo>
                    <a:pt x="1602" y="926"/>
                  </a:lnTo>
                  <a:lnTo>
                    <a:pt x="1602" y="932"/>
                  </a:lnTo>
                  <a:lnTo>
                    <a:pt x="1614" y="932"/>
                  </a:lnTo>
                  <a:lnTo>
                    <a:pt x="1614" y="926"/>
                  </a:lnTo>
                  <a:lnTo>
                    <a:pt x="1618" y="926"/>
                  </a:lnTo>
                  <a:lnTo>
                    <a:pt x="1618" y="920"/>
                  </a:lnTo>
                  <a:lnTo>
                    <a:pt x="1628" y="920"/>
                  </a:lnTo>
                  <a:lnTo>
                    <a:pt x="1628" y="914"/>
                  </a:lnTo>
                  <a:lnTo>
                    <a:pt x="1634" y="914"/>
                  </a:lnTo>
                  <a:lnTo>
                    <a:pt x="1634" y="910"/>
                  </a:lnTo>
                  <a:lnTo>
                    <a:pt x="1640" y="910"/>
                  </a:lnTo>
                  <a:lnTo>
                    <a:pt x="1640" y="898"/>
                  </a:lnTo>
                  <a:lnTo>
                    <a:pt x="1650" y="898"/>
                  </a:lnTo>
                  <a:lnTo>
                    <a:pt x="1650" y="884"/>
                  </a:lnTo>
                  <a:lnTo>
                    <a:pt x="1656" y="884"/>
                  </a:lnTo>
                  <a:lnTo>
                    <a:pt x="1662" y="878"/>
                  </a:lnTo>
                  <a:lnTo>
                    <a:pt x="1662" y="872"/>
                  </a:lnTo>
                  <a:lnTo>
                    <a:pt x="1672" y="872"/>
                  </a:lnTo>
                  <a:lnTo>
                    <a:pt x="1672" y="856"/>
                  </a:lnTo>
                  <a:lnTo>
                    <a:pt x="1678" y="856"/>
                  </a:lnTo>
                  <a:lnTo>
                    <a:pt x="1678" y="850"/>
                  </a:lnTo>
                  <a:lnTo>
                    <a:pt x="1682" y="844"/>
                  </a:lnTo>
                  <a:lnTo>
                    <a:pt x="1682" y="838"/>
                  </a:lnTo>
                  <a:lnTo>
                    <a:pt x="1688" y="838"/>
                  </a:lnTo>
                  <a:lnTo>
                    <a:pt x="1688" y="830"/>
                  </a:lnTo>
                  <a:lnTo>
                    <a:pt x="1694" y="830"/>
                  </a:lnTo>
                  <a:lnTo>
                    <a:pt x="1694" y="824"/>
                  </a:lnTo>
                  <a:lnTo>
                    <a:pt x="1700" y="824"/>
                  </a:lnTo>
                  <a:lnTo>
                    <a:pt x="1700" y="818"/>
                  </a:lnTo>
                  <a:lnTo>
                    <a:pt x="1704" y="812"/>
                  </a:lnTo>
                  <a:lnTo>
                    <a:pt x="1704" y="806"/>
                  </a:lnTo>
                  <a:lnTo>
                    <a:pt x="1710" y="806"/>
                  </a:lnTo>
                  <a:lnTo>
                    <a:pt x="1710" y="752"/>
                  </a:lnTo>
                  <a:lnTo>
                    <a:pt x="1716" y="752"/>
                  </a:lnTo>
                  <a:lnTo>
                    <a:pt x="1716" y="746"/>
                  </a:lnTo>
                  <a:lnTo>
                    <a:pt x="1722" y="746"/>
                  </a:lnTo>
                  <a:lnTo>
                    <a:pt x="1722" y="726"/>
                  </a:lnTo>
                  <a:lnTo>
                    <a:pt x="1716" y="720"/>
                  </a:lnTo>
                  <a:lnTo>
                    <a:pt x="1710" y="716"/>
                  </a:lnTo>
                  <a:lnTo>
                    <a:pt x="1716" y="716"/>
                  </a:lnTo>
                  <a:lnTo>
                    <a:pt x="1722" y="720"/>
                  </a:lnTo>
                  <a:lnTo>
                    <a:pt x="1722" y="716"/>
                  </a:lnTo>
                  <a:lnTo>
                    <a:pt x="1716" y="710"/>
                  </a:lnTo>
                  <a:lnTo>
                    <a:pt x="1710" y="710"/>
                  </a:lnTo>
                  <a:lnTo>
                    <a:pt x="1710" y="704"/>
                  </a:lnTo>
                  <a:lnTo>
                    <a:pt x="1704" y="704"/>
                  </a:lnTo>
                  <a:lnTo>
                    <a:pt x="1704" y="692"/>
                  </a:lnTo>
                  <a:lnTo>
                    <a:pt x="1688" y="692"/>
                  </a:lnTo>
                  <a:lnTo>
                    <a:pt x="1688" y="698"/>
                  </a:lnTo>
                  <a:lnTo>
                    <a:pt x="1682" y="704"/>
                  </a:lnTo>
                  <a:lnTo>
                    <a:pt x="1682" y="710"/>
                  </a:lnTo>
                  <a:lnTo>
                    <a:pt x="1678" y="710"/>
                  </a:lnTo>
                  <a:lnTo>
                    <a:pt x="1678" y="704"/>
                  </a:lnTo>
                  <a:lnTo>
                    <a:pt x="1672" y="704"/>
                  </a:lnTo>
                  <a:lnTo>
                    <a:pt x="1672" y="710"/>
                  </a:lnTo>
                  <a:lnTo>
                    <a:pt x="1662" y="710"/>
                  </a:lnTo>
                  <a:lnTo>
                    <a:pt x="1662" y="704"/>
                  </a:lnTo>
                  <a:lnTo>
                    <a:pt x="1656" y="704"/>
                  </a:lnTo>
                  <a:lnTo>
                    <a:pt x="1656" y="682"/>
                  </a:lnTo>
                  <a:lnTo>
                    <a:pt x="1650" y="688"/>
                  </a:lnTo>
                  <a:lnTo>
                    <a:pt x="1650" y="682"/>
                  </a:lnTo>
                  <a:lnTo>
                    <a:pt x="1644" y="688"/>
                  </a:lnTo>
                  <a:lnTo>
                    <a:pt x="1640" y="688"/>
                  </a:lnTo>
                  <a:lnTo>
                    <a:pt x="1640" y="682"/>
                  </a:lnTo>
                  <a:lnTo>
                    <a:pt x="1634" y="682"/>
                  </a:lnTo>
                  <a:lnTo>
                    <a:pt x="1634" y="676"/>
                  </a:lnTo>
                  <a:lnTo>
                    <a:pt x="1640" y="676"/>
                  </a:lnTo>
                  <a:lnTo>
                    <a:pt x="1640" y="672"/>
                  </a:lnTo>
                  <a:lnTo>
                    <a:pt x="1644" y="672"/>
                  </a:lnTo>
                  <a:lnTo>
                    <a:pt x="1644" y="666"/>
                  </a:lnTo>
                  <a:lnTo>
                    <a:pt x="1650" y="666"/>
                  </a:lnTo>
                  <a:lnTo>
                    <a:pt x="1656" y="660"/>
                  </a:lnTo>
                  <a:lnTo>
                    <a:pt x="1662" y="660"/>
                  </a:lnTo>
                  <a:lnTo>
                    <a:pt x="1662" y="656"/>
                  </a:lnTo>
                  <a:lnTo>
                    <a:pt x="1668" y="656"/>
                  </a:lnTo>
                  <a:lnTo>
                    <a:pt x="1672" y="650"/>
                  </a:lnTo>
                  <a:lnTo>
                    <a:pt x="1672" y="644"/>
                  </a:lnTo>
                  <a:lnTo>
                    <a:pt x="1678" y="644"/>
                  </a:lnTo>
                  <a:lnTo>
                    <a:pt x="1678" y="638"/>
                  </a:lnTo>
                  <a:lnTo>
                    <a:pt x="1682" y="632"/>
                  </a:lnTo>
                  <a:lnTo>
                    <a:pt x="1688" y="632"/>
                  </a:lnTo>
                  <a:lnTo>
                    <a:pt x="1688" y="628"/>
                  </a:lnTo>
                  <a:lnTo>
                    <a:pt x="1694" y="628"/>
                  </a:lnTo>
                  <a:lnTo>
                    <a:pt x="1694" y="622"/>
                  </a:lnTo>
                  <a:lnTo>
                    <a:pt x="1700" y="622"/>
                  </a:lnTo>
                  <a:lnTo>
                    <a:pt x="1700" y="618"/>
                  </a:lnTo>
                  <a:lnTo>
                    <a:pt x="1710" y="618"/>
                  </a:lnTo>
                  <a:lnTo>
                    <a:pt x="1710" y="606"/>
                  </a:lnTo>
                  <a:lnTo>
                    <a:pt x="1716" y="602"/>
                  </a:lnTo>
                  <a:lnTo>
                    <a:pt x="1722" y="602"/>
                  </a:lnTo>
                  <a:lnTo>
                    <a:pt x="1722" y="596"/>
                  </a:lnTo>
                  <a:lnTo>
                    <a:pt x="1728" y="596"/>
                  </a:lnTo>
                  <a:lnTo>
                    <a:pt x="1728" y="590"/>
                  </a:lnTo>
                  <a:lnTo>
                    <a:pt x="1732" y="590"/>
                  </a:lnTo>
                  <a:lnTo>
                    <a:pt x="1732" y="584"/>
                  </a:lnTo>
                  <a:lnTo>
                    <a:pt x="1748" y="584"/>
                  </a:lnTo>
                  <a:lnTo>
                    <a:pt x="1748" y="578"/>
                  </a:lnTo>
                  <a:lnTo>
                    <a:pt x="1786" y="578"/>
                  </a:lnTo>
                  <a:lnTo>
                    <a:pt x="1782" y="584"/>
                  </a:lnTo>
                  <a:lnTo>
                    <a:pt x="1790" y="584"/>
                  </a:lnTo>
                  <a:lnTo>
                    <a:pt x="1790" y="578"/>
                  </a:lnTo>
                  <a:lnTo>
                    <a:pt x="1802" y="578"/>
                  </a:lnTo>
                  <a:lnTo>
                    <a:pt x="1802" y="584"/>
                  </a:lnTo>
                  <a:lnTo>
                    <a:pt x="1814" y="584"/>
                  </a:lnTo>
                  <a:lnTo>
                    <a:pt x="1814" y="578"/>
                  </a:lnTo>
                  <a:lnTo>
                    <a:pt x="1818" y="578"/>
                  </a:lnTo>
                  <a:lnTo>
                    <a:pt x="1818" y="584"/>
                  </a:lnTo>
                  <a:lnTo>
                    <a:pt x="1830" y="584"/>
                  </a:lnTo>
                  <a:lnTo>
                    <a:pt x="1830" y="578"/>
                  </a:lnTo>
                  <a:lnTo>
                    <a:pt x="1824" y="578"/>
                  </a:lnTo>
                  <a:lnTo>
                    <a:pt x="1830" y="574"/>
                  </a:lnTo>
                  <a:lnTo>
                    <a:pt x="1850" y="574"/>
                  </a:lnTo>
                  <a:lnTo>
                    <a:pt x="1850" y="578"/>
                  </a:lnTo>
                  <a:lnTo>
                    <a:pt x="1856" y="578"/>
                  </a:lnTo>
                  <a:lnTo>
                    <a:pt x="1856" y="574"/>
                  </a:lnTo>
                  <a:lnTo>
                    <a:pt x="1862" y="574"/>
                  </a:lnTo>
                  <a:lnTo>
                    <a:pt x="1862" y="578"/>
                  </a:lnTo>
                  <a:lnTo>
                    <a:pt x="1868" y="578"/>
                  </a:lnTo>
                  <a:lnTo>
                    <a:pt x="1868" y="584"/>
                  </a:lnTo>
                  <a:lnTo>
                    <a:pt x="1862" y="584"/>
                  </a:lnTo>
                  <a:lnTo>
                    <a:pt x="1862" y="590"/>
                  </a:lnTo>
                  <a:lnTo>
                    <a:pt x="1872" y="590"/>
                  </a:lnTo>
                  <a:lnTo>
                    <a:pt x="1878" y="584"/>
                  </a:lnTo>
                  <a:lnTo>
                    <a:pt x="1878" y="590"/>
                  </a:lnTo>
                  <a:lnTo>
                    <a:pt x="1884" y="590"/>
                  </a:lnTo>
                  <a:lnTo>
                    <a:pt x="1890" y="584"/>
                  </a:lnTo>
                  <a:lnTo>
                    <a:pt x="1916" y="584"/>
                  </a:lnTo>
                  <a:lnTo>
                    <a:pt x="1916" y="578"/>
                  </a:lnTo>
                  <a:lnTo>
                    <a:pt x="1910" y="578"/>
                  </a:lnTo>
                  <a:lnTo>
                    <a:pt x="1910" y="574"/>
                  </a:lnTo>
                  <a:lnTo>
                    <a:pt x="1904" y="574"/>
                  </a:lnTo>
                  <a:lnTo>
                    <a:pt x="1904" y="578"/>
                  </a:lnTo>
                  <a:lnTo>
                    <a:pt x="1898" y="578"/>
                  </a:lnTo>
                  <a:lnTo>
                    <a:pt x="1898" y="568"/>
                  </a:lnTo>
                  <a:lnTo>
                    <a:pt x="1904" y="568"/>
                  </a:lnTo>
                  <a:lnTo>
                    <a:pt x="1904" y="564"/>
                  </a:lnTo>
                  <a:lnTo>
                    <a:pt x="1910" y="564"/>
                  </a:lnTo>
                  <a:lnTo>
                    <a:pt x="1910" y="558"/>
                  </a:lnTo>
                  <a:lnTo>
                    <a:pt x="1916" y="558"/>
                  </a:lnTo>
                  <a:lnTo>
                    <a:pt x="1922" y="552"/>
                  </a:lnTo>
                  <a:lnTo>
                    <a:pt x="1922" y="548"/>
                  </a:lnTo>
                  <a:lnTo>
                    <a:pt x="1928" y="548"/>
                  </a:lnTo>
                  <a:lnTo>
                    <a:pt x="1928" y="542"/>
                  </a:lnTo>
                  <a:lnTo>
                    <a:pt x="1932" y="536"/>
                  </a:lnTo>
                  <a:lnTo>
                    <a:pt x="1938" y="536"/>
                  </a:lnTo>
                  <a:lnTo>
                    <a:pt x="1938" y="530"/>
                  </a:lnTo>
                  <a:lnTo>
                    <a:pt x="1944" y="530"/>
                  </a:lnTo>
                  <a:lnTo>
                    <a:pt x="1944" y="524"/>
                  </a:lnTo>
                  <a:lnTo>
                    <a:pt x="1986" y="524"/>
                  </a:lnTo>
                  <a:lnTo>
                    <a:pt x="1986" y="520"/>
                  </a:lnTo>
                  <a:lnTo>
                    <a:pt x="1992" y="520"/>
                  </a:lnTo>
                  <a:lnTo>
                    <a:pt x="1992" y="524"/>
                  </a:lnTo>
                  <a:lnTo>
                    <a:pt x="1986" y="530"/>
                  </a:lnTo>
                  <a:lnTo>
                    <a:pt x="1986" y="542"/>
                  </a:lnTo>
                  <a:lnTo>
                    <a:pt x="1992" y="542"/>
                  </a:lnTo>
                  <a:lnTo>
                    <a:pt x="1986" y="548"/>
                  </a:lnTo>
                  <a:lnTo>
                    <a:pt x="1998" y="548"/>
                  </a:lnTo>
                  <a:lnTo>
                    <a:pt x="1998" y="542"/>
                  </a:lnTo>
                  <a:lnTo>
                    <a:pt x="2004" y="542"/>
                  </a:lnTo>
                  <a:lnTo>
                    <a:pt x="2008" y="536"/>
                  </a:lnTo>
                  <a:lnTo>
                    <a:pt x="2012" y="536"/>
                  </a:lnTo>
                  <a:lnTo>
                    <a:pt x="2018" y="530"/>
                  </a:lnTo>
                  <a:lnTo>
                    <a:pt x="2030" y="530"/>
                  </a:lnTo>
                  <a:lnTo>
                    <a:pt x="2030" y="524"/>
                  </a:lnTo>
                  <a:lnTo>
                    <a:pt x="2024" y="524"/>
                  </a:lnTo>
                  <a:lnTo>
                    <a:pt x="2030" y="520"/>
                  </a:lnTo>
                  <a:lnTo>
                    <a:pt x="2030" y="510"/>
                  </a:lnTo>
                  <a:lnTo>
                    <a:pt x="2036" y="510"/>
                  </a:lnTo>
                  <a:lnTo>
                    <a:pt x="2036" y="504"/>
                  </a:lnTo>
                  <a:lnTo>
                    <a:pt x="2052" y="504"/>
                  </a:lnTo>
                  <a:lnTo>
                    <a:pt x="2052" y="510"/>
                  </a:lnTo>
                  <a:lnTo>
                    <a:pt x="2046" y="510"/>
                  </a:lnTo>
                  <a:lnTo>
                    <a:pt x="2046" y="524"/>
                  </a:lnTo>
                  <a:lnTo>
                    <a:pt x="2040" y="524"/>
                  </a:lnTo>
                  <a:lnTo>
                    <a:pt x="2036" y="536"/>
                  </a:lnTo>
                  <a:lnTo>
                    <a:pt x="2036" y="548"/>
                  </a:lnTo>
                  <a:lnTo>
                    <a:pt x="2024" y="548"/>
                  </a:lnTo>
                  <a:lnTo>
                    <a:pt x="2018" y="552"/>
                  </a:lnTo>
                  <a:lnTo>
                    <a:pt x="2012" y="552"/>
                  </a:lnTo>
                  <a:lnTo>
                    <a:pt x="2012" y="558"/>
                  </a:lnTo>
                  <a:lnTo>
                    <a:pt x="2008" y="558"/>
                  </a:lnTo>
                  <a:lnTo>
                    <a:pt x="2008" y="564"/>
                  </a:lnTo>
                  <a:lnTo>
                    <a:pt x="2004" y="568"/>
                  </a:lnTo>
                  <a:lnTo>
                    <a:pt x="1998" y="574"/>
                  </a:lnTo>
                  <a:lnTo>
                    <a:pt x="1992" y="574"/>
                  </a:lnTo>
                  <a:lnTo>
                    <a:pt x="1992" y="578"/>
                  </a:lnTo>
                  <a:lnTo>
                    <a:pt x="1986" y="578"/>
                  </a:lnTo>
                  <a:lnTo>
                    <a:pt x="1986" y="584"/>
                  </a:lnTo>
                  <a:lnTo>
                    <a:pt x="1982" y="584"/>
                  </a:lnTo>
                  <a:lnTo>
                    <a:pt x="1982" y="590"/>
                  </a:lnTo>
                  <a:lnTo>
                    <a:pt x="1976" y="596"/>
                  </a:lnTo>
                  <a:lnTo>
                    <a:pt x="1970" y="596"/>
                  </a:lnTo>
                  <a:lnTo>
                    <a:pt x="1970" y="602"/>
                  </a:lnTo>
                  <a:lnTo>
                    <a:pt x="1964" y="606"/>
                  </a:lnTo>
                  <a:lnTo>
                    <a:pt x="1958" y="606"/>
                  </a:lnTo>
                  <a:lnTo>
                    <a:pt x="1958" y="612"/>
                  </a:lnTo>
                  <a:lnTo>
                    <a:pt x="1950" y="612"/>
                  </a:lnTo>
                  <a:lnTo>
                    <a:pt x="1950" y="618"/>
                  </a:lnTo>
                  <a:lnTo>
                    <a:pt x="1944" y="618"/>
                  </a:lnTo>
                  <a:lnTo>
                    <a:pt x="1944" y="612"/>
                  </a:lnTo>
                  <a:lnTo>
                    <a:pt x="1938" y="618"/>
                  </a:lnTo>
                  <a:lnTo>
                    <a:pt x="1938" y="622"/>
                  </a:lnTo>
                  <a:lnTo>
                    <a:pt x="1944" y="622"/>
                  </a:lnTo>
                  <a:lnTo>
                    <a:pt x="1938" y="628"/>
                  </a:lnTo>
                  <a:lnTo>
                    <a:pt x="1938" y="632"/>
                  </a:lnTo>
                  <a:lnTo>
                    <a:pt x="1932" y="632"/>
                  </a:lnTo>
                  <a:lnTo>
                    <a:pt x="1932" y="638"/>
                  </a:lnTo>
                  <a:lnTo>
                    <a:pt x="1928" y="638"/>
                  </a:lnTo>
                  <a:lnTo>
                    <a:pt x="1928" y="644"/>
                  </a:lnTo>
                  <a:lnTo>
                    <a:pt x="1922" y="644"/>
                  </a:lnTo>
                  <a:lnTo>
                    <a:pt x="1922" y="698"/>
                  </a:lnTo>
                  <a:lnTo>
                    <a:pt x="1928" y="698"/>
                  </a:lnTo>
                  <a:lnTo>
                    <a:pt x="1928" y="726"/>
                  </a:lnTo>
                  <a:lnTo>
                    <a:pt x="1932" y="726"/>
                  </a:lnTo>
                  <a:lnTo>
                    <a:pt x="1932" y="730"/>
                  </a:lnTo>
                  <a:lnTo>
                    <a:pt x="1938" y="726"/>
                  </a:lnTo>
                  <a:lnTo>
                    <a:pt x="1938" y="730"/>
                  </a:lnTo>
                  <a:lnTo>
                    <a:pt x="1932" y="730"/>
                  </a:lnTo>
                  <a:lnTo>
                    <a:pt x="1938" y="736"/>
                  </a:lnTo>
                  <a:lnTo>
                    <a:pt x="1938" y="764"/>
                  </a:lnTo>
                  <a:lnTo>
                    <a:pt x="1944" y="758"/>
                  </a:lnTo>
                  <a:lnTo>
                    <a:pt x="1950" y="758"/>
                  </a:lnTo>
                  <a:lnTo>
                    <a:pt x="1950" y="752"/>
                  </a:lnTo>
                  <a:lnTo>
                    <a:pt x="1954" y="752"/>
                  </a:lnTo>
                  <a:lnTo>
                    <a:pt x="1954" y="746"/>
                  </a:lnTo>
                  <a:lnTo>
                    <a:pt x="1958" y="742"/>
                  </a:lnTo>
                  <a:lnTo>
                    <a:pt x="1958" y="736"/>
                  </a:lnTo>
                  <a:lnTo>
                    <a:pt x="1964" y="736"/>
                  </a:lnTo>
                  <a:lnTo>
                    <a:pt x="1964" y="720"/>
                  </a:lnTo>
                  <a:lnTo>
                    <a:pt x="1958" y="720"/>
                  </a:lnTo>
                  <a:lnTo>
                    <a:pt x="1964" y="716"/>
                  </a:lnTo>
                  <a:lnTo>
                    <a:pt x="1964" y="720"/>
                  </a:lnTo>
                  <a:lnTo>
                    <a:pt x="1970" y="720"/>
                  </a:lnTo>
                  <a:lnTo>
                    <a:pt x="1970" y="716"/>
                  </a:lnTo>
                  <a:lnTo>
                    <a:pt x="1986" y="716"/>
                  </a:lnTo>
                  <a:lnTo>
                    <a:pt x="1986" y="692"/>
                  </a:lnTo>
                  <a:lnTo>
                    <a:pt x="1992" y="692"/>
                  </a:lnTo>
                  <a:lnTo>
                    <a:pt x="1992" y="688"/>
                  </a:lnTo>
                  <a:lnTo>
                    <a:pt x="2008" y="688"/>
                  </a:lnTo>
                  <a:lnTo>
                    <a:pt x="2008" y="682"/>
                  </a:lnTo>
                  <a:lnTo>
                    <a:pt x="2012" y="682"/>
                  </a:lnTo>
                  <a:lnTo>
                    <a:pt x="2012" y="676"/>
                  </a:lnTo>
                  <a:lnTo>
                    <a:pt x="2008" y="676"/>
                  </a:lnTo>
                  <a:lnTo>
                    <a:pt x="2008" y="656"/>
                  </a:lnTo>
                  <a:lnTo>
                    <a:pt x="2012" y="656"/>
                  </a:lnTo>
                  <a:lnTo>
                    <a:pt x="2018" y="650"/>
                  </a:lnTo>
                  <a:lnTo>
                    <a:pt x="2024" y="656"/>
                  </a:lnTo>
                  <a:lnTo>
                    <a:pt x="2030" y="656"/>
                  </a:lnTo>
                  <a:lnTo>
                    <a:pt x="2036" y="650"/>
                  </a:lnTo>
                  <a:lnTo>
                    <a:pt x="2036" y="644"/>
                  </a:lnTo>
                  <a:lnTo>
                    <a:pt x="2030" y="644"/>
                  </a:lnTo>
                  <a:lnTo>
                    <a:pt x="2036" y="638"/>
                  </a:lnTo>
                  <a:lnTo>
                    <a:pt x="2024" y="638"/>
                  </a:lnTo>
                  <a:lnTo>
                    <a:pt x="2024" y="622"/>
                  </a:lnTo>
                  <a:lnTo>
                    <a:pt x="2030" y="622"/>
                  </a:lnTo>
                  <a:lnTo>
                    <a:pt x="2036" y="618"/>
                  </a:lnTo>
                  <a:lnTo>
                    <a:pt x="2030" y="612"/>
                  </a:lnTo>
                  <a:lnTo>
                    <a:pt x="2018" y="612"/>
                  </a:lnTo>
                  <a:lnTo>
                    <a:pt x="2018" y="618"/>
                  </a:lnTo>
                  <a:lnTo>
                    <a:pt x="2012" y="612"/>
                  </a:lnTo>
                  <a:lnTo>
                    <a:pt x="2012" y="602"/>
                  </a:lnTo>
                  <a:lnTo>
                    <a:pt x="2018" y="596"/>
                  </a:lnTo>
                  <a:lnTo>
                    <a:pt x="2024" y="596"/>
                  </a:lnTo>
                  <a:lnTo>
                    <a:pt x="2024" y="590"/>
                  </a:lnTo>
                  <a:lnTo>
                    <a:pt x="2030" y="590"/>
                  </a:lnTo>
                  <a:lnTo>
                    <a:pt x="2030" y="584"/>
                  </a:lnTo>
                  <a:lnTo>
                    <a:pt x="2036" y="584"/>
                  </a:lnTo>
                  <a:lnTo>
                    <a:pt x="2036" y="578"/>
                  </a:lnTo>
                  <a:lnTo>
                    <a:pt x="2030" y="578"/>
                  </a:lnTo>
                  <a:lnTo>
                    <a:pt x="2030" y="574"/>
                  </a:lnTo>
                  <a:lnTo>
                    <a:pt x="2036" y="574"/>
                  </a:lnTo>
                  <a:lnTo>
                    <a:pt x="2036" y="564"/>
                  </a:lnTo>
                  <a:lnTo>
                    <a:pt x="2052" y="564"/>
                  </a:lnTo>
                  <a:lnTo>
                    <a:pt x="2052" y="574"/>
                  </a:lnTo>
                  <a:lnTo>
                    <a:pt x="2058" y="568"/>
                  </a:lnTo>
                  <a:lnTo>
                    <a:pt x="2058" y="564"/>
                  </a:lnTo>
                  <a:lnTo>
                    <a:pt x="2062" y="558"/>
                  </a:lnTo>
                  <a:lnTo>
                    <a:pt x="2068" y="558"/>
                  </a:lnTo>
                  <a:lnTo>
                    <a:pt x="2072" y="552"/>
                  </a:lnTo>
                  <a:lnTo>
                    <a:pt x="2072" y="564"/>
                  </a:lnTo>
                  <a:lnTo>
                    <a:pt x="2068" y="564"/>
                  </a:lnTo>
                  <a:lnTo>
                    <a:pt x="2068" y="574"/>
                  </a:lnTo>
                  <a:lnTo>
                    <a:pt x="2072" y="574"/>
                  </a:lnTo>
                  <a:lnTo>
                    <a:pt x="2072" y="568"/>
                  </a:lnTo>
                  <a:lnTo>
                    <a:pt x="2078" y="568"/>
                  </a:lnTo>
                  <a:lnTo>
                    <a:pt x="2078" y="558"/>
                  </a:lnTo>
                  <a:lnTo>
                    <a:pt x="2096" y="558"/>
                  </a:lnTo>
                  <a:lnTo>
                    <a:pt x="2096" y="552"/>
                  </a:lnTo>
                  <a:lnTo>
                    <a:pt x="2116" y="552"/>
                  </a:lnTo>
                  <a:lnTo>
                    <a:pt x="2116" y="558"/>
                  </a:lnTo>
                  <a:lnTo>
                    <a:pt x="2122" y="558"/>
                  </a:lnTo>
                  <a:lnTo>
                    <a:pt x="2126" y="564"/>
                  </a:lnTo>
                  <a:lnTo>
                    <a:pt x="2126" y="568"/>
                  </a:lnTo>
                  <a:lnTo>
                    <a:pt x="2132" y="568"/>
                  </a:lnTo>
                  <a:lnTo>
                    <a:pt x="2132" y="558"/>
                  </a:lnTo>
                  <a:lnTo>
                    <a:pt x="2138" y="558"/>
                  </a:lnTo>
                  <a:lnTo>
                    <a:pt x="2138" y="552"/>
                  </a:lnTo>
                  <a:lnTo>
                    <a:pt x="2144" y="552"/>
                  </a:lnTo>
                  <a:lnTo>
                    <a:pt x="2144" y="548"/>
                  </a:lnTo>
                  <a:lnTo>
                    <a:pt x="2154" y="548"/>
                  </a:lnTo>
                  <a:lnTo>
                    <a:pt x="2154" y="542"/>
                  </a:lnTo>
                  <a:lnTo>
                    <a:pt x="2160" y="542"/>
                  </a:lnTo>
                  <a:lnTo>
                    <a:pt x="2160" y="536"/>
                  </a:lnTo>
                  <a:lnTo>
                    <a:pt x="2164" y="530"/>
                  </a:lnTo>
                  <a:lnTo>
                    <a:pt x="2164" y="536"/>
                  </a:lnTo>
                  <a:lnTo>
                    <a:pt x="2170" y="536"/>
                  </a:lnTo>
                  <a:lnTo>
                    <a:pt x="2176" y="530"/>
                  </a:lnTo>
                  <a:lnTo>
                    <a:pt x="2176" y="524"/>
                  </a:lnTo>
                  <a:lnTo>
                    <a:pt x="2192" y="524"/>
                  </a:lnTo>
                  <a:lnTo>
                    <a:pt x="2192" y="520"/>
                  </a:lnTo>
                  <a:lnTo>
                    <a:pt x="2198" y="520"/>
                  </a:lnTo>
                  <a:lnTo>
                    <a:pt x="2198" y="514"/>
                  </a:lnTo>
                  <a:lnTo>
                    <a:pt x="2214" y="514"/>
                  </a:lnTo>
                  <a:lnTo>
                    <a:pt x="2218" y="510"/>
                  </a:lnTo>
                  <a:lnTo>
                    <a:pt x="2246" y="510"/>
                  </a:lnTo>
                  <a:lnTo>
                    <a:pt x="2246" y="514"/>
                  </a:lnTo>
                  <a:lnTo>
                    <a:pt x="2258" y="514"/>
                  </a:lnTo>
                  <a:lnTo>
                    <a:pt x="2258" y="492"/>
                  </a:lnTo>
                  <a:lnTo>
                    <a:pt x="2252" y="492"/>
                  </a:lnTo>
                  <a:lnTo>
                    <a:pt x="2252" y="488"/>
                  </a:lnTo>
                  <a:lnTo>
                    <a:pt x="2246" y="482"/>
                  </a:lnTo>
                  <a:lnTo>
                    <a:pt x="2246" y="488"/>
                  </a:lnTo>
                  <a:lnTo>
                    <a:pt x="2240" y="482"/>
                  </a:lnTo>
                  <a:lnTo>
                    <a:pt x="2246" y="482"/>
                  </a:lnTo>
                  <a:lnTo>
                    <a:pt x="2246" y="464"/>
                  </a:lnTo>
                  <a:lnTo>
                    <a:pt x="2230" y="464"/>
                  </a:lnTo>
                  <a:lnTo>
                    <a:pt x="2230" y="456"/>
                  </a:lnTo>
                  <a:lnTo>
                    <a:pt x="2224" y="450"/>
                  </a:lnTo>
                  <a:lnTo>
                    <a:pt x="2230" y="450"/>
                  </a:lnTo>
                  <a:lnTo>
                    <a:pt x="2230" y="456"/>
                  </a:lnTo>
                  <a:lnTo>
                    <a:pt x="2246" y="456"/>
                  </a:lnTo>
                  <a:lnTo>
                    <a:pt x="2246" y="460"/>
                  </a:lnTo>
                  <a:lnTo>
                    <a:pt x="2252" y="456"/>
                  </a:lnTo>
                  <a:lnTo>
                    <a:pt x="2264" y="456"/>
                  </a:lnTo>
                  <a:lnTo>
                    <a:pt x="2264" y="450"/>
                  </a:lnTo>
                  <a:lnTo>
                    <a:pt x="2268" y="450"/>
                  </a:lnTo>
                  <a:lnTo>
                    <a:pt x="2268" y="444"/>
                  </a:lnTo>
                  <a:lnTo>
                    <a:pt x="2272" y="444"/>
                  </a:lnTo>
                  <a:lnTo>
                    <a:pt x="2272" y="438"/>
                  </a:lnTo>
                  <a:lnTo>
                    <a:pt x="2278" y="438"/>
                  </a:lnTo>
                  <a:lnTo>
                    <a:pt x="2272" y="434"/>
                  </a:lnTo>
                  <a:lnTo>
                    <a:pt x="2268" y="434"/>
                  </a:lnTo>
                  <a:lnTo>
                    <a:pt x="2268" y="416"/>
                  </a:lnTo>
                  <a:lnTo>
                    <a:pt x="2272" y="422"/>
                  </a:lnTo>
                  <a:lnTo>
                    <a:pt x="2278" y="422"/>
                  </a:lnTo>
                  <a:lnTo>
                    <a:pt x="2278" y="416"/>
                  </a:lnTo>
                  <a:lnTo>
                    <a:pt x="2290" y="416"/>
                  </a:lnTo>
                  <a:lnTo>
                    <a:pt x="2284" y="422"/>
                  </a:lnTo>
                  <a:lnTo>
                    <a:pt x="2284" y="434"/>
                  </a:lnTo>
                  <a:lnTo>
                    <a:pt x="2290" y="434"/>
                  </a:lnTo>
                  <a:lnTo>
                    <a:pt x="2284" y="438"/>
                  </a:lnTo>
                  <a:lnTo>
                    <a:pt x="2306" y="438"/>
                  </a:lnTo>
                  <a:lnTo>
                    <a:pt x="2306" y="434"/>
                  </a:lnTo>
                  <a:lnTo>
                    <a:pt x="2318" y="434"/>
                  </a:lnTo>
                  <a:lnTo>
                    <a:pt x="2318" y="438"/>
                  </a:lnTo>
                  <a:lnTo>
                    <a:pt x="2324" y="438"/>
                  </a:lnTo>
                  <a:lnTo>
                    <a:pt x="2324" y="444"/>
                  </a:lnTo>
                  <a:lnTo>
                    <a:pt x="2326" y="444"/>
                  </a:lnTo>
                  <a:lnTo>
                    <a:pt x="2326" y="456"/>
                  </a:lnTo>
                  <a:lnTo>
                    <a:pt x="2344" y="456"/>
                  </a:lnTo>
                  <a:lnTo>
                    <a:pt x="2350" y="460"/>
                  </a:lnTo>
                  <a:lnTo>
                    <a:pt x="2350" y="464"/>
                  </a:lnTo>
                  <a:lnTo>
                    <a:pt x="2378" y="464"/>
                  </a:lnTo>
                  <a:lnTo>
                    <a:pt x="2378" y="460"/>
                  </a:lnTo>
                  <a:lnTo>
                    <a:pt x="2366" y="460"/>
                  </a:lnTo>
                  <a:lnTo>
                    <a:pt x="2366" y="456"/>
                  </a:lnTo>
                  <a:lnTo>
                    <a:pt x="2378" y="456"/>
                  </a:lnTo>
                  <a:lnTo>
                    <a:pt x="2378" y="438"/>
                  </a:lnTo>
                  <a:lnTo>
                    <a:pt x="2392" y="438"/>
                  </a:lnTo>
                  <a:lnTo>
                    <a:pt x="2392" y="434"/>
                  </a:lnTo>
                  <a:lnTo>
                    <a:pt x="2404" y="434"/>
                  </a:lnTo>
                  <a:lnTo>
                    <a:pt x="2404" y="416"/>
                  </a:lnTo>
                  <a:lnTo>
                    <a:pt x="2398" y="416"/>
                  </a:lnTo>
                  <a:lnTo>
                    <a:pt x="2398" y="410"/>
                  </a:lnTo>
                  <a:lnTo>
                    <a:pt x="2398" y="410"/>
                  </a:lnTo>
                  <a:lnTo>
                    <a:pt x="2398" y="410"/>
                  </a:lnTo>
                  <a:close/>
                  <a:moveTo>
                    <a:pt x="806" y="692"/>
                  </a:moveTo>
                  <a:lnTo>
                    <a:pt x="806" y="688"/>
                  </a:lnTo>
                  <a:lnTo>
                    <a:pt x="812" y="692"/>
                  </a:lnTo>
                  <a:lnTo>
                    <a:pt x="806" y="692"/>
                  </a:lnTo>
                  <a:lnTo>
                    <a:pt x="806" y="692"/>
                  </a:lnTo>
                  <a:lnTo>
                    <a:pt x="806" y="692"/>
                  </a:lnTo>
                  <a:close/>
                  <a:moveTo>
                    <a:pt x="936" y="238"/>
                  </a:moveTo>
                  <a:lnTo>
                    <a:pt x="936" y="234"/>
                  </a:lnTo>
                  <a:lnTo>
                    <a:pt x="940" y="234"/>
                  </a:lnTo>
                  <a:lnTo>
                    <a:pt x="936" y="238"/>
                  </a:lnTo>
                  <a:lnTo>
                    <a:pt x="936" y="238"/>
                  </a:lnTo>
                  <a:lnTo>
                    <a:pt x="936" y="238"/>
                  </a:lnTo>
                  <a:close/>
                  <a:moveTo>
                    <a:pt x="946" y="242"/>
                  </a:moveTo>
                  <a:lnTo>
                    <a:pt x="940" y="242"/>
                  </a:lnTo>
                  <a:lnTo>
                    <a:pt x="940" y="238"/>
                  </a:lnTo>
                  <a:lnTo>
                    <a:pt x="946" y="238"/>
                  </a:lnTo>
                  <a:lnTo>
                    <a:pt x="946" y="242"/>
                  </a:lnTo>
                  <a:lnTo>
                    <a:pt x="946" y="242"/>
                  </a:lnTo>
                  <a:lnTo>
                    <a:pt x="946" y="242"/>
                  </a:lnTo>
                  <a:close/>
                  <a:moveTo>
                    <a:pt x="1126" y="180"/>
                  </a:moveTo>
                  <a:lnTo>
                    <a:pt x="1120" y="180"/>
                  </a:lnTo>
                  <a:lnTo>
                    <a:pt x="1126" y="174"/>
                  </a:lnTo>
                  <a:lnTo>
                    <a:pt x="1126" y="180"/>
                  </a:lnTo>
                  <a:lnTo>
                    <a:pt x="1126" y="180"/>
                  </a:lnTo>
                  <a:lnTo>
                    <a:pt x="1126" y="180"/>
                  </a:lnTo>
                  <a:close/>
                  <a:moveTo>
                    <a:pt x="1136" y="182"/>
                  </a:moveTo>
                  <a:lnTo>
                    <a:pt x="1132" y="182"/>
                  </a:lnTo>
                  <a:lnTo>
                    <a:pt x="1132" y="180"/>
                  </a:lnTo>
                  <a:lnTo>
                    <a:pt x="1136" y="180"/>
                  </a:lnTo>
                  <a:lnTo>
                    <a:pt x="1136" y="182"/>
                  </a:lnTo>
                  <a:lnTo>
                    <a:pt x="1136" y="182"/>
                  </a:lnTo>
                  <a:lnTo>
                    <a:pt x="1136" y="182"/>
                  </a:lnTo>
                  <a:close/>
                  <a:moveTo>
                    <a:pt x="1168" y="156"/>
                  </a:moveTo>
                  <a:lnTo>
                    <a:pt x="1162" y="152"/>
                  </a:lnTo>
                  <a:lnTo>
                    <a:pt x="1168" y="152"/>
                  </a:lnTo>
                  <a:lnTo>
                    <a:pt x="1168" y="156"/>
                  </a:lnTo>
                  <a:lnTo>
                    <a:pt x="1168" y="156"/>
                  </a:lnTo>
                  <a:lnTo>
                    <a:pt x="1168" y="156"/>
                  </a:lnTo>
                  <a:close/>
                  <a:moveTo>
                    <a:pt x="1520" y="288"/>
                  </a:moveTo>
                  <a:lnTo>
                    <a:pt x="1516" y="282"/>
                  </a:lnTo>
                  <a:lnTo>
                    <a:pt x="1516" y="276"/>
                  </a:lnTo>
                  <a:lnTo>
                    <a:pt x="1520" y="276"/>
                  </a:lnTo>
                  <a:lnTo>
                    <a:pt x="1520" y="288"/>
                  </a:lnTo>
                  <a:lnTo>
                    <a:pt x="1520" y="288"/>
                  </a:lnTo>
                  <a:lnTo>
                    <a:pt x="1520" y="288"/>
                  </a:lnTo>
                  <a:close/>
                  <a:moveTo>
                    <a:pt x="1844" y="296"/>
                  </a:moveTo>
                  <a:lnTo>
                    <a:pt x="1842" y="296"/>
                  </a:lnTo>
                  <a:lnTo>
                    <a:pt x="1844" y="292"/>
                  </a:lnTo>
                  <a:lnTo>
                    <a:pt x="1844" y="296"/>
                  </a:lnTo>
                  <a:lnTo>
                    <a:pt x="1844" y="296"/>
                  </a:lnTo>
                  <a:lnTo>
                    <a:pt x="1844" y="296"/>
                  </a:lnTo>
                  <a:close/>
                  <a:moveTo>
                    <a:pt x="2214" y="460"/>
                  </a:moveTo>
                  <a:lnTo>
                    <a:pt x="2210" y="460"/>
                  </a:lnTo>
                  <a:lnTo>
                    <a:pt x="2210" y="450"/>
                  </a:lnTo>
                  <a:lnTo>
                    <a:pt x="2214" y="456"/>
                  </a:lnTo>
                  <a:lnTo>
                    <a:pt x="2214" y="460"/>
                  </a:lnTo>
                  <a:lnTo>
                    <a:pt x="2214" y="460"/>
                  </a:lnTo>
                  <a:lnTo>
                    <a:pt x="2214" y="460"/>
                  </a:lnTo>
                  <a:close/>
                  <a:moveTo>
                    <a:pt x="2408" y="416"/>
                  </a:moveTo>
                  <a:lnTo>
                    <a:pt x="2408" y="428"/>
                  </a:lnTo>
                  <a:lnTo>
                    <a:pt x="2414" y="428"/>
                  </a:lnTo>
                  <a:lnTo>
                    <a:pt x="2414" y="422"/>
                  </a:lnTo>
                  <a:lnTo>
                    <a:pt x="2408" y="416"/>
                  </a:lnTo>
                  <a:lnTo>
                    <a:pt x="2408" y="416"/>
                  </a:lnTo>
                  <a:lnTo>
                    <a:pt x="2408" y="416"/>
                  </a:lnTo>
                  <a:close/>
                  <a:moveTo>
                    <a:pt x="2306" y="292"/>
                  </a:moveTo>
                  <a:lnTo>
                    <a:pt x="2300" y="296"/>
                  </a:lnTo>
                  <a:lnTo>
                    <a:pt x="2284" y="296"/>
                  </a:lnTo>
                  <a:lnTo>
                    <a:pt x="2278" y="302"/>
                  </a:lnTo>
                  <a:lnTo>
                    <a:pt x="2272" y="302"/>
                  </a:lnTo>
                  <a:lnTo>
                    <a:pt x="2268" y="296"/>
                  </a:lnTo>
                  <a:lnTo>
                    <a:pt x="2264" y="296"/>
                  </a:lnTo>
                  <a:lnTo>
                    <a:pt x="2264" y="302"/>
                  </a:lnTo>
                  <a:lnTo>
                    <a:pt x="2246" y="302"/>
                  </a:lnTo>
                  <a:lnTo>
                    <a:pt x="2246" y="296"/>
                  </a:lnTo>
                  <a:lnTo>
                    <a:pt x="2252" y="296"/>
                  </a:lnTo>
                  <a:lnTo>
                    <a:pt x="2252" y="292"/>
                  </a:lnTo>
                  <a:lnTo>
                    <a:pt x="2258" y="292"/>
                  </a:lnTo>
                  <a:lnTo>
                    <a:pt x="2258" y="288"/>
                  </a:lnTo>
                  <a:lnTo>
                    <a:pt x="2296" y="288"/>
                  </a:lnTo>
                  <a:lnTo>
                    <a:pt x="2296" y="292"/>
                  </a:lnTo>
                  <a:lnTo>
                    <a:pt x="2306" y="292"/>
                  </a:lnTo>
                  <a:lnTo>
                    <a:pt x="2306" y="292"/>
                  </a:lnTo>
                  <a:lnTo>
                    <a:pt x="2306" y="292"/>
                  </a:lnTo>
                  <a:close/>
                  <a:moveTo>
                    <a:pt x="1314" y="152"/>
                  </a:moveTo>
                  <a:lnTo>
                    <a:pt x="1308" y="152"/>
                  </a:lnTo>
                  <a:lnTo>
                    <a:pt x="1308" y="152"/>
                  </a:lnTo>
                  <a:lnTo>
                    <a:pt x="1304" y="152"/>
                  </a:lnTo>
                  <a:lnTo>
                    <a:pt x="1308" y="152"/>
                  </a:lnTo>
                  <a:lnTo>
                    <a:pt x="1314" y="152"/>
                  </a:lnTo>
                  <a:lnTo>
                    <a:pt x="1314" y="152"/>
                  </a:lnTo>
                  <a:lnTo>
                    <a:pt x="1314" y="152"/>
                  </a:lnTo>
                  <a:lnTo>
                    <a:pt x="1314" y="152"/>
                  </a:lnTo>
                  <a:lnTo>
                    <a:pt x="1314" y="152"/>
                  </a:lnTo>
                  <a:lnTo>
                    <a:pt x="1314" y="152"/>
                  </a:lnTo>
                  <a:lnTo>
                    <a:pt x="1314" y="152"/>
                  </a:lnTo>
                  <a:close/>
                  <a:moveTo>
                    <a:pt x="1466" y="242"/>
                  </a:moveTo>
                  <a:lnTo>
                    <a:pt x="1466" y="238"/>
                  </a:lnTo>
                  <a:lnTo>
                    <a:pt x="1466" y="238"/>
                  </a:lnTo>
                  <a:lnTo>
                    <a:pt x="1466" y="234"/>
                  </a:lnTo>
                  <a:lnTo>
                    <a:pt x="1466" y="228"/>
                  </a:lnTo>
                  <a:lnTo>
                    <a:pt x="1466" y="228"/>
                  </a:lnTo>
                  <a:lnTo>
                    <a:pt x="1466" y="234"/>
                  </a:lnTo>
                  <a:lnTo>
                    <a:pt x="1472" y="234"/>
                  </a:lnTo>
                  <a:lnTo>
                    <a:pt x="1476" y="234"/>
                  </a:lnTo>
                  <a:lnTo>
                    <a:pt x="1472" y="228"/>
                  </a:lnTo>
                  <a:lnTo>
                    <a:pt x="1476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8" y="228"/>
                  </a:lnTo>
                  <a:lnTo>
                    <a:pt x="1488" y="234"/>
                  </a:lnTo>
                  <a:lnTo>
                    <a:pt x="1494" y="228"/>
                  </a:lnTo>
                  <a:lnTo>
                    <a:pt x="1494" y="234"/>
                  </a:lnTo>
                  <a:lnTo>
                    <a:pt x="1494" y="234"/>
                  </a:lnTo>
                  <a:lnTo>
                    <a:pt x="1500" y="234"/>
                  </a:lnTo>
                  <a:lnTo>
                    <a:pt x="1500" y="238"/>
                  </a:lnTo>
                  <a:lnTo>
                    <a:pt x="1494" y="238"/>
                  </a:lnTo>
                  <a:lnTo>
                    <a:pt x="1500" y="238"/>
                  </a:lnTo>
                  <a:lnTo>
                    <a:pt x="1504" y="238"/>
                  </a:lnTo>
                  <a:lnTo>
                    <a:pt x="1504" y="234"/>
                  </a:lnTo>
                  <a:lnTo>
                    <a:pt x="1504" y="234"/>
                  </a:lnTo>
                  <a:lnTo>
                    <a:pt x="1510" y="234"/>
                  </a:lnTo>
                  <a:lnTo>
                    <a:pt x="1504" y="238"/>
                  </a:lnTo>
                  <a:lnTo>
                    <a:pt x="1510" y="238"/>
                  </a:lnTo>
                  <a:lnTo>
                    <a:pt x="1510" y="238"/>
                  </a:lnTo>
                  <a:lnTo>
                    <a:pt x="1510" y="242"/>
                  </a:lnTo>
                  <a:lnTo>
                    <a:pt x="1516" y="242"/>
                  </a:lnTo>
                  <a:lnTo>
                    <a:pt x="1516" y="248"/>
                  </a:lnTo>
                  <a:lnTo>
                    <a:pt x="1510" y="248"/>
                  </a:lnTo>
                  <a:lnTo>
                    <a:pt x="1510" y="248"/>
                  </a:lnTo>
                  <a:lnTo>
                    <a:pt x="1504" y="248"/>
                  </a:lnTo>
                  <a:lnTo>
                    <a:pt x="1510" y="248"/>
                  </a:lnTo>
                  <a:lnTo>
                    <a:pt x="1510" y="254"/>
                  </a:lnTo>
                  <a:lnTo>
                    <a:pt x="1504" y="254"/>
                  </a:lnTo>
                  <a:lnTo>
                    <a:pt x="1504" y="260"/>
                  </a:lnTo>
                  <a:lnTo>
                    <a:pt x="1504" y="260"/>
                  </a:lnTo>
                  <a:lnTo>
                    <a:pt x="1504" y="266"/>
                  </a:lnTo>
                  <a:lnTo>
                    <a:pt x="1504" y="266"/>
                  </a:lnTo>
                  <a:lnTo>
                    <a:pt x="1500" y="266"/>
                  </a:lnTo>
                  <a:lnTo>
                    <a:pt x="1500" y="260"/>
                  </a:lnTo>
                  <a:lnTo>
                    <a:pt x="1494" y="260"/>
                  </a:lnTo>
                  <a:lnTo>
                    <a:pt x="1494" y="260"/>
                  </a:lnTo>
                  <a:lnTo>
                    <a:pt x="1494" y="260"/>
                  </a:lnTo>
                  <a:lnTo>
                    <a:pt x="1488" y="260"/>
                  </a:lnTo>
                  <a:lnTo>
                    <a:pt x="1488" y="254"/>
                  </a:lnTo>
                  <a:lnTo>
                    <a:pt x="1482" y="254"/>
                  </a:lnTo>
                  <a:lnTo>
                    <a:pt x="1482" y="254"/>
                  </a:lnTo>
                  <a:lnTo>
                    <a:pt x="1476" y="254"/>
                  </a:lnTo>
                  <a:lnTo>
                    <a:pt x="1472" y="254"/>
                  </a:lnTo>
                  <a:lnTo>
                    <a:pt x="1466" y="254"/>
                  </a:lnTo>
                  <a:lnTo>
                    <a:pt x="1466" y="248"/>
                  </a:lnTo>
                  <a:lnTo>
                    <a:pt x="1466" y="248"/>
                  </a:lnTo>
                  <a:lnTo>
                    <a:pt x="1462" y="248"/>
                  </a:lnTo>
                  <a:lnTo>
                    <a:pt x="1456" y="248"/>
                  </a:lnTo>
                  <a:lnTo>
                    <a:pt x="1456" y="248"/>
                  </a:lnTo>
                  <a:lnTo>
                    <a:pt x="1456" y="248"/>
                  </a:lnTo>
                  <a:lnTo>
                    <a:pt x="1456" y="248"/>
                  </a:lnTo>
                  <a:lnTo>
                    <a:pt x="1462" y="248"/>
                  </a:lnTo>
                  <a:lnTo>
                    <a:pt x="1466" y="248"/>
                  </a:lnTo>
                  <a:lnTo>
                    <a:pt x="1466" y="248"/>
                  </a:lnTo>
                  <a:lnTo>
                    <a:pt x="1466" y="242"/>
                  </a:lnTo>
                  <a:lnTo>
                    <a:pt x="1466" y="242"/>
                  </a:lnTo>
                  <a:lnTo>
                    <a:pt x="1466" y="242"/>
                  </a:lnTo>
                  <a:lnTo>
                    <a:pt x="1466" y="242"/>
                  </a:lnTo>
                  <a:lnTo>
                    <a:pt x="1466" y="242"/>
                  </a:lnTo>
                  <a:close/>
                  <a:moveTo>
                    <a:pt x="1516" y="248"/>
                  </a:moveTo>
                  <a:lnTo>
                    <a:pt x="1516" y="242"/>
                  </a:lnTo>
                  <a:lnTo>
                    <a:pt x="1510" y="238"/>
                  </a:lnTo>
                  <a:lnTo>
                    <a:pt x="1516" y="238"/>
                  </a:lnTo>
                  <a:lnTo>
                    <a:pt x="1516" y="238"/>
                  </a:lnTo>
                  <a:lnTo>
                    <a:pt x="1516" y="234"/>
                  </a:lnTo>
                  <a:lnTo>
                    <a:pt x="1516" y="234"/>
                  </a:lnTo>
                  <a:lnTo>
                    <a:pt x="1516" y="234"/>
                  </a:lnTo>
                  <a:lnTo>
                    <a:pt x="1520" y="234"/>
                  </a:lnTo>
                  <a:lnTo>
                    <a:pt x="1526" y="238"/>
                  </a:lnTo>
                  <a:lnTo>
                    <a:pt x="1530" y="238"/>
                  </a:lnTo>
                  <a:lnTo>
                    <a:pt x="1530" y="238"/>
                  </a:lnTo>
                  <a:lnTo>
                    <a:pt x="1530" y="238"/>
                  </a:lnTo>
                  <a:lnTo>
                    <a:pt x="1536" y="238"/>
                  </a:lnTo>
                  <a:lnTo>
                    <a:pt x="1542" y="238"/>
                  </a:lnTo>
                  <a:lnTo>
                    <a:pt x="1542" y="238"/>
                  </a:lnTo>
                  <a:lnTo>
                    <a:pt x="1542" y="242"/>
                  </a:lnTo>
                  <a:lnTo>
                    <a:pt x="1542" y="248"/>
                  </a:lnTo>
                  <a:lnTo>
                    <a:pt x="1542" y="242"/>
                  </a:lnTo>
                  <a:lnTo>
                    <a:pt x="1548" y="242"/>
                  </a:lnTo>
                  <a:lnTo>
                    <a:pt x="1548" y="248"/>
                  </a:lnTo>
                  <a:lnTo>
                    <a:pt x="1542" y="248"/>
                  </a:lnTo>
                  <a:lnTo>
                    <a:pt x="1542" y="248"/>
                  </a:lnTo>
                  <a:lnTo>
                    <a:pt x="1536" y="248"/>
                  </a:lnTo>
                  <a:lnTo>
                    <a:pt x="1530" y="248"/>
                  </a:lnTo>
                  <a:lnTo>
                    <a:pt x="1530" y="254"/>
                  </a:lnTo>
                  <a:lnTo>
                    <a:pt x="1530" y="254"/>
                  </a:lnTo>
                  <a:lnTo>
                    <a:pt x="1526" y="254"/>
                  </a:lnTo>
                  <a:lnTo>
                    <a:pt x="1520" y="254"/>
                  </a:lnTo>
                  <a:lnTo>
                    <a:pt x="1516" y="260"/>
                  </a:lnTo>
                  <a:lnTo>
                    <a:pt x="1516" y="260"/>
                  </a:lnTo>
                  <a:lnTo>
                    <a:pt x="1510" y="260"/>
                  </a:lnTo>
                  <a:lnTo>
                    <a:pt x="1510" y="260"/>
                  </a:lnTo>
                  <a:lnTo>
                    <a:pt x="1504" y="260"/>
                  </a:lnTo>
                  <a:lnTo>
                    <a:pt x="1504" y="254"/>
                  </a:lnTo>
                  <a:lnTo>
                    <a:pt x="1510" y="254"/>
                  </a:lnTo>
                  <a:lnTo>
                    <a:pt x="1510" y="248"/>
                  </a:lnTo>
                  <a:lnTo>
                    <a:pt x="1504" y="248"/>
                  </a:lnTo>
                  <a:lnTo>
                    <a:pt x="1510" y="248"/>
                  </a:lnTo>
                  <a:lnTo>
                    <a:pt x="1510" y="248"/>
                  </a:lnTo>
                  <a:lnTo>
                    <a:pt x="1516" y="248"/>
                  </a:lnTo>
                  <a:lnTo>
                    <a:pt x="1516" y="248"/>
                  </a:lnTo>
                  <a:lnTo>
                    <a:pt x="1516" y="248"/>
                  </a:lnTo>
                  <a:lnTo>
                    <a:pt x="1516" y="248"/>
                  </a:lnTo>
                  <a:close/>
                  <a:moveTo>
                    <a:pt x="1520" y="260"/>
                  </a:moveTo>
                  <a:lnTo>
                    <a:pt x="1520" y="254"/>
                  </a:lnTo>
                  <a:lnTo>
                    <a:pt x="1526" y="254"/>
                  </a:lnTo>
                  <a:lnTo>
                    <a:pt x="1530" y="254"/>
                  </a:lnTo>
                  <a:lnTo>
                    <a:pt x="1530" y="254"/>
                  </a:lnTo>
                  <a:lnTo>
                    <a:pt x="1536" y="254"/>
                  </a:lnTo>
                  <a:lnTo>
                    <a:pt x="1542" y="254"/>
                  </a:lnTo>
                  <a:lnTo>
                    <a:pt x="1542" y="254"/>
                  </a:lnTo>
                  <a:lnTo>
                    <a:pt x="1548" y="254"/>
                  </a:lnTo>
                  <a:lnTo>
                    <a:pt x="1554" y="254"/>
                  </a:lnTo>
                  <a:lnTo>
                    <a:pt x="1548" y="260"/>
                  </a:lnTo>
                  <a:lnTo>
                    <a:pt x="1542" y="254"/>
                  </a:lnTo>
                  <a:lnTo>
                    <a:pt x="1542" y="254"/>
                  </a:lnTo>
                  <a:lnTo>
                    <a:pt x="1536" y="254"/>
                  </a:lnTo>
                  <a:lnTo>
                    <a:pt x="1530" y="260"/>
                  </a:lnTo>
                  <a:lnTo>
                    <a:pt x="1530" y="254"/>
                  </a:lnTo>
                  <a:lnTo>
                    <a:pt x="1526" y="260"/>
                  </a:lnTo>
                  <a:lnTo>
                    <a:pt x="1520" y="260"/>
                  </a:lnTo>
                  <a:lnTo>
                    <a:pt x="1520" y="260"/>
                  </a:lnTo>
                  <a:lnTo>
                    <a:pt x="1520" y="260"/>
                  </a:lnTo>
                  <a:lnTo>
                    <a:pt x="1520" y="260"/>
                  </a:lnTo>
                  <a:close/>
                  <a:moveTo>
                    <a:pt x="1516" y="260"/>
                  </a:moveTo>
                  <a:lnTo>
                    <a:pt x="1516" y="260"/>
                  </a:lnTo>
                  <a:lnTo>
                    <a:pt x="1516" y="260"/>
                  </a:lnTo>
                  <a:lnTo>
                    <a:pt x="1520" y="260"/>
                  </a:lnTo>
                  <a:lnTo>
                    <a:pt x="1526" y="260"/>
                  </a:lnTo>
                  <a:lnTo>
                    <a:pt x="1530" y="260"/>
                  </a:lnTo>
                  <a:lnTo>
                    <a:pt x="1530" y="260"/>
                  </a:lnTo>
                  <a:lnTo>
                    <a:pt x="1542" y="260"/>
                  </a:lnTo>
                  <a:lnTo>
                    <a:pt x="1542" y="260"/>
                  </a:lnTo>
                  <a:lnTo>
                    <a:pt x="1548" y="260"/>
                  </a:lnTo>
                  <a:lnTo>
                    <a:pt x="1554" y="260"/>
                  </a:lnTo>
                  <a:lnTo>
                    <a:pt x="1554" y="266"/>
                  </a:lnTo>
                  <a:lnTo>
                    <a:pt x="1554" y="266"/>
                  </a:lnTo>
                  <a:lnTo>
                    <a:pt x="1554" y="270"/>
                  </a:lnTo>
                  <a:lnTo>
                    <a:pt x="1554" y="270"/>
                  </a:lnTo>
                  <a:lnTo>
                    <a:pt x="1548" y="270"/>
                  </a:lnTo>
                  <a:lnTo>
                    <a:pt x="1554" y="270"/>
                  </a:lnTo>
                  <a:lnTo>
                    <a:pt x="1548" y="276"/>
                  </a:lnTo>
                  <a:lnTo>
                    <a:pt x="1542" y="276"/>
                  </a:lnTo>
                  <a:lnTo>
                    <a:pt x="1542" y="276"/>
                  </a:lnTo>
                  <a:lnTo>
                    <a:pt x="1542" y="270"/>
                  </a:lnTo>
                  <a:lnTo>
                    <a:pt x="1536" y="270"/>
                  </a:lnTo>
                  <a:lnTo>
                    <a:pt x="1536" y="266"/>
                  </a:lnTo>
                  <a:lnTo>
                    <a:pt x="1530" y="266"/>
                  </a:lnTo>
                  <a:lnTo>
                    <a:pt x="1530" y="266"/>
                  </a:lnTo>
                  <a:lnTo>
                    <a:pt x="1530" y="260"/>
                  </a:lnTo>
                  <a:lnTo>
                    <a:pt x="1526" y="260"/>
                  </a:lnTo>
                  <a:lnTo>
                    <a:pt x="1520" y="260"/>
                  </a:lnTo>
                  <a:lnTo>
                    <a:pt x="1516" y="260"/>
                  </a:lnTo>
                  <a:lnTo>
                    <a:pt x="1516" y="260"/>
                  </a:lnTo>
                  <a:lnTo>
                    <a:pt x="1516" y="260"/>
                  </a:lnTo>
                  <a:lnTo>
                    <a:pt x="1516" y="260"/>
                  </a:lnTo>
                  <a:lnTo>
                    <a:pt x="1516" y="260"/>
                  </a:lnTo>
                  <a:close/>
                  <a:moveTo>
                    <a:pt x="1998" y="302"/>
                  </a:moveTo>
                  <a:lnTo>
                    <a:pt x="1992" y="302"/>
                  </a:lnTo>
                  <a:lnTo>
                    <a:pt x="1998" y="302"/>
                  </a:lnTo>
                  <a:lnTo>
                    <a:pt x="1998" y="302"/>
                  </a:lnTo>
                  <a:lnTo>
                    <a:pt x="1998" y="302"/>
                  </a:lnTo>
                  <a:lnTo>
                    <a:pt x="1998" y="302"/>
                  </a:lnTo>
                  <a:close/>
                  <a:moveTo>
                    <a:pt x="562" y="348"/>
                  </a:moveTo>
                  <a:lnTo>
                    <a:pt x="556" y="348"/>
                  </a:lnTo>
                  <a:lnTo>
                    <a:pt x="550" y="348"/>
                  </a:lnTo>
                  <a:lnTo>
                    <a:pt x="550" y="342"/>
                  </a:lnTo>
                  <a:lnTo>
                    <a:pt x="550" y="348"/>
                  </a:lnTo>
                  <a:lnTo>
                    <a:pt x="556" y="348"/>
                  </a:lnTo>
                  <a:lnTo>
                    <a:pt x="562" y="348"/>
                  </a:lnTo>
                  <a:lnTo>
                    <a:pt x="562" y="348"/>
                  </a:lnTo>
                  <a:lnTo>
                    <a:pt x="562" y="348"/>
                  </a:lnTo>
                  <a:lnTo>
                    <a:pt x="562" y="348"/>
                  </a:lnTo>
                  <a:lnTo>
                    <a:pt x="562" y="348"/>
                  </a:lnTo>
                  <a:close/>
                  <a:moveTo>
                    <a:pt x="14" y="672"/>
                  </a:moveTo>
                  <a:lnTo>
                    <a:pt x="20" y="672"/>
                  </a:lnTo>
                  <a:lnTo>
                    <a:pt x="14" y="672"/>
                  </a:lnTo>
                  <a:lnTo>
                    <a:pt x="14" y="676"/>
                  </a:lnTo>
                  <a:lnTo>
                    <a:pt x="14" y="676"/>
                  </a:lnTo>
                  <a:lnTo>
                    <a:pt x="14" y="682"/>
                  </a:lnTo>
                  <a:lnTo>
                    <a:pt x="14" y="682"/>
                  </a:lnTo>
                  <a:lnTo>
                    <a:pt x="20" y="682"/>
                  </a:lnTo>
                  <a:lnTo>
                    <a:pt x="26" y="682"/>
                  </a:lnTo>
                  <a:lnTo>
                    <a:pt x="26" y="676"/>
                  </a:lnTo>
                  <a:lnTo>
                    <a:pt x="20" y="672"/>
                  </a:lnTo>
                  <a:lnTo>
                    <a:pt x="26" y="672"/>
                  </a:lnTo>
                  <a:lnTo>
                    <a:pt x="26" y="672"/>
                  </a:lnTo>
                  <a:lnTo>
                    <a:pt x="36" y="676"/>
                  </a:lnTo>
                  <a:lnTo>
                    <a:pt x="36" y="676"/>
                  </a:lnTo>
                  <a:lnTo>
                    <a:pt x="42" y="676"/>
                  </a:lnTo>
                  <a:lnTo>
                    <a:pt x="48" y="682"/>
                  </a:lnTo>
                  <a:lnTo>
                    <a:pt x="48" y="682"/>
                  </a:lnTo>
                  <a:lnTo>
                    <a:pt x="42" y="682"/>
                  </a:lnTo>
                  <a:lnTo>
                    <a:pt x="42" y="688"/>
                  </a:lnTo>
                  <a:lnTo>
                    <a:pt x="42" y="692"/>
                  </a:lnTo>
                  <a:lnTo>
                    <a:pt x="36" y="692"/>
                  </a:lnTo>
                  <a:lnTo>
                    <a:pt x="36" y="692"/>
                  </a:lnTo>
                  <a:lnTo>
                    <a:pt x="30" y="692"/>
                  </a:lnTo>
                  <a:lnTo>
                    <a:pt x="26" y="692"/>
                  </a:lnTo>
                  <a:lnTo>
                    <a:pt x="26" y="692"/>
                  </a:lnTo>
                  <a:lnTo>
                    <a:pt x="20" y="692"/>
                  </a:lnTo>
                  <a:lnTo>
                    <a:pt x="14" y="692"/>
                  </a:lnTo>
                  <a:lnTo>
                    <a:pt x="14" y="692"/>
                  </a:lnTo>
                  <a:lnTo>
                    <a:pt x="10" y="692"/>
                  </a:lnTo>
                  <a:lnTo>
                    <a:pt x="4" y="692"/>
                  </a:lnTo>
                  <a:lnTo>
                    <a:pt x="0" y="692"/>
                  </a:lnTo>
                  <a:lnTo>
                    <a:pt x="0" y="688"/>
                  </a:lnTo>
                  <a:lnTo>
                    <a:pt x="4" y="688"/>
                  </a:lnTo>
                  <a:lnTo>
                    <a:pt x="10" y="688"/>
                  </a:lnTo>
                  <a:lnTo>
                    <a:pt x="10" y="682"/>
                  </a:lnTo>
                  <a:lnTo>
                    <a:pt x="4" y="682"/>
                  </a:lnTo>
                  <a:lnTo>
                    <a:pt x="0" y="682"/>
                  </a:lnTo>
                  <a:lnTo>
                    <a:pt x="4" y="682"/>
                  </a:lnTo>
                  <a:lnTo>
                    <a:pt x="4" y="682"/>
                  </a:lnTo>
                  <a:lnTo>
                    <a:pt x="4" y="676"/>
                  </a:lnTo>
                  <a:lnTo>
                    <a:pt x="4" y="682"/>
                  </a:lnTo>
                  <a:lnTo>
                    <a:pt x="10" y="682"/>
                  </a:lnTo>
                  <a:lnTo>
                    <a:pt x="14" y="682"/>
                  </a:lnTo>
                  <a:lnTo>
                    <a:pt x="14" y="676"/>
                  </a:lnTo>
                  <a:lnTo>
                    <a:pt x="14" y="676"/>
                  </a:lnTo>
                  <a:lnTo>
                    <a:pt x="14" y="672"/>
                  </a:lnTo>
                  <a:lnTo>
                    <a:pt x="14" y="672"/>
                  </a:lnTo>
                  <a:lnTo>
                    <a:pt x="14" y="672"/>
                  </a:lnTo>
                  <a:lnTo>
                    <a:pt x="14" y="672"/>
                  </a:lnTo>
                  <a:close/>
                  <a:moveTo>
                    <a:pt x="0" y="688"/>
                  </a:moveTo>
                  <a:lnTo>
                    <a:pt x="0" y="688"/>
                  </a:lnTo>
                  <a:lnTo>
                    <a:pt x="0" y="688"/>
                  </a:lnTo>
                  <a:lnTo>
                    <a:pt x="0" y="688"/>
                  </a:lnTo>
                  <a:lnTo>
                    <a:pt x="0" y="688"/>
                  </a:lnTo>
                  <a:lnTo>
                    <a:pt x="0" y="688"/>
                  </a:lnTo>
                  <a:close/>
                  <a:moveTo>
                    <a:pt x="600" y="6"/>
                  </a:moveTo>
                  <a:lnTo>
                    <a:pt x="604" y="6"/>
                  </a:lnTo>
                  <a:lnTo>
                    <a:pt x="610" y="0"/>
                  </a:lnTo>
                  <a:lnTo>
                    <a:pt x="610" y="6"/>
                  </a:lnTo>
                  <a:lnTo>
                    <a:pt x="610" y="6"/>
                  </a:lnTo>
                  <a:lnTo>
                    <a:pt x="610" y="0"/>
                  </a:lnTo>
                  <a:lnTo>
                    <a:pt x="616" y="0"/>
                  </a:lnTo>
                  <a:lnTo>
                    <a:pt x="622" y="0"/>
                  </a:lnTo>
                  <a:lnTo>
                    <a:pt x="622" y="6"/>
                  </a:lnTo>
                  <a:lnTo>
                    <a:pt x="622" y="6"/>
                  </a:lnTo>
                  <a:lnTo>
                    <a:pt x="622" y="12"/>
                  </a:lnTo>
                  <a:lnTo>
                    <a:pt x="616" y="6"/>
                  </a:lnTo>
                  <a:lnTo>
                    <a:pt x="610" y="6"/>
                  </a:lnTo>
                  <a:lnTo>
                    <a:pt x="610" y="6"/>
                  </a:lnTo>
                  <a:lnTo>
                    <a:pt x="604" y="6"/>
                  </a:lnTo>
                  <a:lnTo>
                    <a:pt x="600" y="6"/>
                  </a:lnTo>
                  <a:lnTo>
                    <a:pt x="600" y="6"/>
                  </a:lnTo>
                  <a:lnTo>
                    <a:pt x="600" y="6"/>
                  </a:lnTo>
                  <a:lnTo>
                    <a:pt x="600" y="6"/>
                  </a:lnTo>
                  <a:close/>
                  <a:moveTo>
                    <a:pt x="546" y="6"/>
                  </a:moveTo>
                  <a:lnTo>
                    <a:pt x="550" y="6"/>
                  </a:lnTo>
                  <a:lnTo>
                    <a:pt x="550" y="6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6" y="12"/>
                  </a:lnTo>
                  <a:lnTo>
                    <a:pt x="546" y="6"/>
                  </a:lnTo>
                  <a:lnTo>
                    <a:pt x="546" y="6"/>
                  </a:lnTo>
                  <a:lnTo>
                    <a:pt x="546" y="6"/>
                  </a:lnTo>
                  <a:lnTo>
                    <a:pt x="546" y="6"/>
                  </a:lnTo>
                  <a:close/>
                  <a:moveTo>
                    <a:pt x="596" y="6"/>
                  </a:moveTo>
                  <a:lnTo>
                    <a:pt x="600" y="6"/>
                  </a:lnTo>
                  <a:lnTo>
                    <a:pt x="600" y="12"/>
                  </a:lnTo>
                  <a:lnTo>
                    <a:pt x="600" y="12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596" y="6"/>
                  </a:lnTo>
                  <a:lnTo>
                    <a:pt x="596" y="6"/>
                  </a:lnTo>
                  <a:close/>
                  <a:moveTo>
                    <a:pt x="550" y="12"/>
                  </a:moveTo>
                  <a:lnTo>
                    <a:pt x="550" y="12"/>
                  </a:lnTo>
                  <a:lnTo>
                    <a:pt x="556" y="12"/>
                  </a:lnTo>
                  <a:lnTo>
                    <a:pt x="562" y="12"/>
                  </a:lnTo>
                  <a:lnTo>
                    <a:pt x="562" y="16"/>
                  </a:lnTo>
                  <a:lnTo>
                    <a:pt x="556" y="16"/>
                  </a:lnTo>
                  <a:lnTo>
                    <a:pt x="550" y="16"/>
                  </a:lnTo>
                  <a:lnTo>
                    <a:pt x="550" y="16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50" y="12"/>
                  </a:lnTo>
                  <a:close/>
                  <a:moveTo>
                    <a:pt x="492" y="16"/>
                  </a:moveTo>
                  <a:lnTo>
                    <a:pt x="486" y="12"/>
                  </a:lnTo>
                  <a:lnTo>
                    <a:pt x="492" y="12"/>
                  </a:lnTo>
                  <a:lnTo>
                    <a:pt x="492" y="16"/>
                  </a:lnTo>
                  <a:lnTo>
                    <a:pt x="492" y="16"/>
                  </a:lnTo>
                  <a:lnTo>
                    <a:pt x="492" y="16"/>
                  </a:lnTo>
                  <a:lnTo>
                    <a:pt x="492" y="16"/>
                  </a:lnTo>
                  <a:lnTo>
                    <a:pt x="492" y="16"/>
                  </a:lnTo>
                  <a:lnTo>
                    <a:pt x="492" y="16"/>
                  </a:lnTo>
                  <a:close/>
                  <a:moveTo>
                    <a:pt x="568" y="16"/>
                  </a:moveTo>
                  <a:lnTo>
                    <a:pt x="572" y="16"/>
                  </a:lnTo>
                  <a:lnTo>
                    <a:pt x="572" y="16"/>
                  </a:lnTo>
                  <a:lnTo>
                    <a:pt x="578" y="16"/>
                  </a:lnTo>
                  <a:lnTo>
                    <a:pt x="572" y="16"/>
                  </a:lnTo>
                  <a:lnTo>
                    <a:pt x="572" y="16"/>
                  </a:lnTo>
                  <a:lnTo>
                    <a:pt x="568" y="16"/>
                  </a:lnTo>
                  <a:lnTo>
                    <a:pt x="568" y="16"/>
                  </a:lnTo>
                  <a:lnTo>
                    <a:pt x="568" y="16"/>
                  </a:lnTo>
                  <a:lnTo>
                    <a:pt x="568" y="16"/>
                  </a:lnTo>
                  <a:close/>
                  <a:moveTo>
                    <a:pt x="530" y="20"/>
                  </a:moveTo>
                  <a:lnTo>
                    <a:pt x="536" y="16"/>
                  </a:lnTo>
                  <a:lnTo>
                    <a:pt x="536" y="16"/>
                  </a:lnTo>
                  <a:lnTo>
                    <a:pt x="540" y="16"/>
                  </a:lnTo>
                  <a:lnTo>
                    <a:pt x="540" y="20"/>
                  </a:lnTo>
                  <a:lnTo>
                    <a:pt x="536" y="20"/>
                  </a:lnTo>
                  <a:lnTo>
                    <a:pt x="536" y="20"/>
                  </a:lnTo>
                  <a:lnTo>
                    <a:pt x="530" y="20"/>
                  </a:lnTo>
                  <a:lnTo>
                    <a:pt x="524" y="20"/>
                  </a:lnTo>
                  <a:lnTo>
                    <a:pt x="530" y="20"/>
                  </a:lnTo>
                  <a:lnTo>
                    <a:pt x="530" y="20"/>
                  </a:lnTo>
                  <a:lnTo>
                    <a:pt x="530" y="20"/>
                  </a:lnTo>
                  <a:lnTo>
                    <a:pt x="530" y="20"/>
                  </a:lnTo>
                  <a:close/>
                  <a:moveTo>
                    <a:pt x="1006" y="26"/>
                  </a:moveTo>
                  <a:lnTo>
                    <a:pt x="1006" y="26"/>
                  </a:lnTo>
                  <a:lnTo>
                    <a:pt x="994" y="20"/>
                  </a:lnTo>
                  <a:lnTo>
                    <a:pt x="990" y="20"/>
                  </a:lnTo>
                  <a:lnTo>
                    <a:pt x="994" y="20"/>
                  </a:lnTo>
                  <a:lnTo>
                    <a:pt x="994" y="16"/>
                  </a:lnTo>
                  <a:lnTo>
                    <a:pt x="1000" y="16"/>
                  </a:lnTo>
                  <a:lnTo>
                    <a:pt x="1006" y="16"/>
                  </a:lnTo>
                  <a:lnTo>
                    <a:pt x="1006" y="16"/>
                  </a:lnTo>
                  <a:lnTo>
                    <a:pt x="1012" y="16"/>
                  </a:lnTo>
                  <a:lnTo>
                    <a:pt x="1018" y="20"/>
                  </a:lnTo>
                  <a:lnTo>
                    <a:pt x="1018" y="20"/>
                  </a:lnTo>
                  <a:lnTo>
                    <a:pt x="1018" y="20"/>
                  </a:lnTo>
                  <a:lnTo>
                    <a:pt x="1018" y="26"/>
                  </a:lnTo>
                  <a:lnTo>
                    <a:pt x="1012" y="26"/>
                  </a:lnTo>
                  <a:lnTo>
                    <a:pt x="1006" y="26"/>
                  </a:lnTo>
                  <a:lnTo>
                    <a:pt x="1006" y="26"/>
                  </a:lnTo>
                  <a:lnTo>
                    <a:pt x="1006" y="26"/>
                  </a:lnTo>
                  <a:lnTo>
                    <a:pt x="1006" y="26"/>
                  </a:lnTo>
                  <a:close/>
                  <a:moveTo>
                    <a:pt x="556" y="16"/>
                  </a:moveTo>
                  <a:lnTo>
                    <a:pt x="562" y="16"/>
                  </a:lnTo>
                  <a:lnTo>
                    <a:pt x="562" y="16"/>
                  </a:lnTo>
                  <a:lnTo>
                    <a:pt x="562" y="20"/>
                  </a:lnTo>
                  <a:lnTo>
                    <a:pt x="568" y="20"/>
                  </a:lnTo>
                  <a:lnTo>
                    <a:pt x="562" y="20"/>
                  </a:lnTo>
                  <a:lnTo>
                    <a:pt x="556" y="20"/>
                  </a:lnTo>
                  <a:lnTo>
                    <a:pt x="556" y="16"/>
                  </a:lnTo>
                  <a:lnTo>
                    <a:pt x="556" y="16"/>
                  </a:lnTo>
                  <a:lnTo>
                    <a:pt x="556" y="16"/>
                  </a:lnTo>
                  <a:lnTo>
                    <a:pt x="556" y="16"/>
                  </a:lnTo>
                  <a:close/>
                  <a:moveTo>
                    <a:pt x="432" y="26"/>
                  </a:moveTo>
                  <a:lnTo>
                    <a:pt x="438" y="26"/>
                  </a:lnTo>
                  <a:lnTo>
                    <a:pt x="432" y="26"/>
                  </a:lnTo>
                  <a:lnTo>
                    <a:pt x="432" y="20"/>
                  </a:lnTo>
                  <a:lnTo>
                    <a:pt x="438" y="20"/>
                  </a:lnTo>
                  <a:lnTo>
                    <a:pt x="442" y="20"/>
                  </a:lnTo>
                  <a:lnTo>
                    <a:pt x="442" y="26"/>
                  </a:lnTo>
                  <a:lnTo>
                    <a:pt x="438" y="26"/>
                  </a:lnTo>
                  <a:lnTo>
                    <a:pt x="432" y="26"/>
                  </a:lnTo>
                  <a:lnTo>
                    <a:pt x="432" y="26"/>
                  </a:lnTo>
                  <a:lnTo>
                    <a:pt x="432" y="26"/>
                  </a:lnTo>
                  <a:lnTo>
                    <a:pt x="432" y="26"/>
                  </a:lnTo>
                  <a:close/>
                  <a:moveTo>
                    <a:pt x="546" y="20"/>
                  </a:moveTo>
                  <a:lnTo>
                    <a:pt x="550" y="20"/>
                  </a:lnTo>
                  <a:lnTo>
                    <a:pt x="550" y="20"/>
                  </a:lnTo>
                  <a:lnTo>
                    <a:pt x="550" y="20"/>
                  </a:lnTo>
                  <a:lnTo>
                    <a:pt x="546" y="20"/>
                  </a:lnTo>
                  <a:lnTo>
                    <a:pt x="546" y="20"/>
                  </a:lnTo>
                  <a:lnTo>
                    <a:pt x="546" y="20"/>
                  </a:lnTo>
                  <a:lnTo>
                    <a:pt x="546" y="20"/>
                  </a:lnTo>
                  <a:close/>
                  <a:moveTo>
                    <a:pt x="572" y="26"/>
                  </a:moveTo>
                  <a:lnTo>
                    <a:pt x="572" y="26"/>
                  </a:lnTo>
                  <a:lnTo>
                    <a:pt x="578" y="20"/>
                  </a:lnTo>
                  <a:lnTo>
                    <a:pt x="584" y="20"/>
                  </a:lnTo>
                  <a:lnTo>
                    <a:pt x="584" y="20"/>
                  </a:lnTo>
                  <a:lnTo>
                    <a:pt x="590" y="20"/>
                  </a:lnTo>
                  <a:lnTo>
                    <a:pt x="596" y="20"/>
                  </a:lnTo>
                  <a:lnTo>
                    <a:pt x="596" y="26"/>
                  </a:lnTo>
                  <a:lnTo>
                    <a:pt x="590" y="26"/>
                  </a:lnTo>
                  <a:lnTo>
                    <a:pt x="584" y="26"/>
                  </a:lnTo>
                  <a:lnTo>
                    <a:pt x="584" y="26"/>
                  </a:lnTo>
                  <a:lnTo>
                    <a:pt x="578" y="26"/>
                  </a:lnTo>
                  <a:lnTo>
                    <a:pt x="572" y="26"/>
                  </a:lnTo>
                  <a:lnTo>
                    <a:pt x="572" y="26"/>
                  </a:lnTo>
                  <a:lnTo>
                    <a:pt x="572" y="26"/>
                  </a:lnTo>
                  <a:lnTo>
                    <a:pt x="572" y="26"/>
                  </a:lnTo>
                  <a:lnTo>
                    <a:pt x="572" y="26"/>
                  </a:lnTo>
                  <a:close/>
                  <a:moveTo>
                    <a:pt x="512" y="20"/>
                  </a:moveTo>
                  <a:lnTo>
                    <a:pt x="518" y="20"/>
                  </a:lnTo>
                  <a:lnTo>
                    <a:pt x="524" y="20"/>
                  </a:lnTo>
                  <a:lnTo>
                    <a:pt x="524" y="20"/>
                  </a:lnTo>
                  <a:lnTo>
                    <a:pt x="524" y="26"/>
                  </a:lnTo>
                  <a:lnTo>
                    <a:pt x="530" y="26"/>
                  </a:lnTo>
                  <a:lnTo>
                    <a:pt x="536" y="26"/>
                  </a:lnTo>
                  <a:lnTo>
                    <a:pt x="536" y="26"/>
                  </a:lnTo>
                  <a:lnTo>
                    <a:pt x="540" y="26"/>
                  </a:lnTo>
                  <a:lnTo>
                    <a:pt x="546" y="26"/>
                  </a:lnTo>
                  <a:lnTo>
                    <a:pt x="540" y="26"/>
                  </a:lnTo>
                  <a:lnTo>
                    <a:pt x="536" y="26"/>
                  </a:lnTo>
                  <a:lnTo>
                    <a:pt x="536" y="26"/>
                  </a:lnTo>
                  <a:lnTo>
                    <a:pt x="530" y="26"/>
                  </a:lnTo>
                  <a:lnTo>
                    <a:pt x="524" y="26"/>
                  </a:lnTo>
                  <a:lnTo>
                    <a:pt x="524" y="26"/>
                  </a:lnTo>
                  <a:lnTo>
                    <a:pt x="518" y="26"/>
                  </a:lnTo>
                  <a:lnTo>
                    <a:pt x="512" y="26"/>
                  </a:lnTo>
                  <a:lnTo>
                    <a:pt x="512" y="20"/>
                  </a:lnTo>
                  <a:lnTo>
                    <a:pt x="512" y="20"/>
                  </a:lnTo>
                  <a:lnTo>
                    <a:pt x="512" y="20"/>
                  </a:lnTo>
                  <a:lnTo>
                    <a:pt x="512" y="20"/>
                  </a:lnTo>
                  <a:close/>
                  <a:moveTo>
                    <a:pt x="540" y="26"/>
                  </a:moveTo>
                  <a:lnTo>
                    <a:pt x="536" y="26"/>
                  </a:lnTo>
                  <a:lnTo>
                    <a:pt x="540" y="20"/>
                  </a:lnTo>
                  <a:lnTo>
                    <a:pt x="546" y="20"/>
                  </a:lnTo>
                  <a:lnTo>
                    <a:pt x="550" y="20"/>
                  </a:lnTo>
                  <a:lnTo>
                    <a:pt x="550" y="26"/>
                  </a:lnTo>
                  <a:lnTo>
                    <a:pt x="550" y="26"/>
                  </a:lnTo>
                  <a:lnTo>
                    <a:pt x="550" y="26"/>
                  </a:lnTo>
                  <a:lnTo>
                    <a:pt x="546" y="26"/>
                  </a:lnTo>
                  <a:lnTo>
                    <a:pt x="546" y="26"/>
                  </a:lnTo>
                  <a:lnTo>
                    <a:pt x="540" y="26"/>
                  </a:lnTo>
                  <a:lnTo>
                    <a:pt x="540" y="26"/>
                  </a:lnTo>
                  <a:lnTo>
                    <a:pt x="540" y="26"/>
                  </a:lnTo>
                  <a:lnTo>
                    <a:pt x="540" y="26"/>
                  </a:lnTo>
                  <a:close/>
                  <a:moveTo>
                    <a:pt x="844" y="26"/>
                  </a:moveTo>
                  <a:lnTo>
                    <a:pt x="850" y="26"/>
                  </a:lnTo>
                  <a:lnTo>
                    <a:pt x="850" y="26"/>
                  </a:lnTo>
                  <a:lnTo>
                    <a:pt x="850" y="26"/>
                  </a:lnTo>
                  <a:lnTo>
                    <a:pt x="850" y="26"/>
                  </a:lnTo>
                  <a:lnTo>
                    <a:pt x="854" y="26"/>
                  </a:lnTo>
                  <a:lnTo>
                    <a:pt x="860" y="26"/>
                  </a:lnTo>
                  <a:lnTo>
                    <a:pt x="854" y="32"/>
                  </a:lnTo>
                  <a:lnTo>
                    <a:pt x="850" y="32"/>
                  </a:lnTo>
                  <a:lnTo>
                    <a:pt x="844" y="32"/>
                  </a:lnTo>
                  <a:lnTo>
                    <a:pt x="838" y="32"/>
                  </a:lnTo>
                  <a:lnTo>
                    <a:pt x="838" y="26"/>
                  </a:lnTo>
                  <a:lnTo>
                    <a:pt x="844" y="26"/>
                  </a:lnTo>
                  <a:lnTo>
                    <a:pt x="844" y="26"/>
                  </a:lnTo>
                  <a:lnTo>
                    <a:pt x="844" y="26"/>
                  </a:lnTo>
                  <a:lnTo>
                    <a:pt x="844" y="26"/>
                  </a:lnTo>
                  <a:close/>
                  <a:moveTo>
                    <a:pt x="540" y="32"/>
                  </a:moveTo>
                  <a:lnTo>
                    <a:pt x="540" y="26"/>
                  </a:lnTo>
                  <a:lnTo>
                    <a:pt x="546" y="26"/>
                  </a:lnTo>
                  <a:lnTo>
                    <a:pt x="550" y="26"/>
                  </a:lnTo>
                  <a:lnTo>
                    <a:pt x="550" y="26"/>
                  </a:lnTo>
                  <a:lnTo>
                    <a:pt x="556" y="26"/>
                  </a:lnTo>
                  <a:lnTo>
                    <a:pt x="556" y="32"/>
                  </a:lnTo>
                  <a:lnTo>
                    <a:pt x="550" y="32"/>
                  </a:lnTo>
                  <a:lnTo>
                    <a:pt x="550" y="32"/>
                  </a:lnTo>
                  <a:lnTo>
                    <a:pt x="546" y="32"/>
                  </a:lnTo>
                  <a:lnTo>
                    <a:pt x="540" y="32"/>
                  </a:lnTo>
                  <a:lnTo>
                    <a:pt x="536" y="32"/>
                  </a:lnTo>
                  <a:lnTo>
                    <a:pt x="540" y="32"/>
                  </a:lnTo>
                  <a:lnTo>
                    <a:pt x="540" y="32"/>
                  </a:lnTo>
                  <a:lnTo>
                    <a:pt x="540" y="32"/>
                  </a:lnTo>
                  <a:lnTo>
                    <a:pt x="540" y="32"/>
                  </a:lnTo>
                  <a:close/>
                  <a:moveTo>
                    <a:pt x="486" y="32"/>
                  </a:moveTo>
                  <a:lnTo>
                    <a:pt x="486" y="26"/>
                  </a:lnTo>
                  <a:lnTo>
                    <a:pt x="492" y="26"/>
                  </a:lnTo>
                  <a:lnTo>
                    <a:pt x="492" y="26"/>
                  </a:lnTo>
                  <a:lnTo>
                    <a:pt x="496" y="26"/>
                  </a:lnTo>
                  <a:lnTo>
                    <a:pt x="502" y="26"/>
                  </a:lnTo>
                  <a:lnTo>
                    <a:pt x="502" y="26"/>
                  </a:lnTo>
                  <a:lnTo>
                    <a:pt x="508" y="32"/>
                  </a:lnTo>
                  <a:lnTo>
                    <a:pt x="512" y="32"/>
                  </a:lnTo>
                  <a:lnTo>
                    <a:pt x="508" y="32"/>
                  </a:lnTo>
                  <a:lnTo>
                    <a:pt x="502" y="32"/>
                  </a:lnTo>
                  <a:lnTo>
                    <a:pt x="502" y="32"/>
                  </a:lnTo>
                  <a:lnTo>
                    <a:pt x="496" y="32"/>
                  </a:lnTo>
                  <a:lnTo>
                    <a:pt x="492" y="32"/>
                  </a:lnTo>
                  <a:lnTo>
                    <a:pt x="496" y="32"/>
                  </a:lnTo>
                  <a:lnTo>
                    <a:pt x="492" y="32"/>
                  </a:lnTo>
                  <a:lnTo>
                    <a:pt x="492" y="32"/>
                  </a:lnTo>
                  <a:lnTo>
                    <a:pt x="486" y="32"/>
                  </a:lnTo>
                  <a:lnTo>
                    <a:pt x="486" y="32"/>
                  </a:lnTo>
                  <a:lnTo>
                    <a:pt x="486" y="32"/>
                  </a:lnTo>
                  <a:lnTo>
                    <a:pt x="486" y="32"/>
                  </a:lnTo>
                  <a:close/>
                  <a:moveTo>
                    <a:pt x="508" y="32"/>
                  </a:moveTo>
                  <a:lnTo>
                    <a:pt x="512" y="32"/>
                  </a:lnTo>
                  <a:lnTo>
                    <a:pt x="518" y="32"/>
                  </a:lnTo>
                  <a:lnTo>
                    <a:pt x="524" y="32"/>
                  </a:lnTo>
                  <a:lnTo>
                    <a:pt x="524" y="38"/>
                  </a:lnTo>
                  <a:lnTo>
                    <a:pt x="524" y="38"/>
                  </a:lnTo>
                  <a:lnTo>
                    <a:pt x="518" y="38"/>
                  </a:lnTo>
                  <a:lnTo>
                    <a:pt x="512" y="38"/>
                  </a:lnTo>
                  <a:lnTo>
                    <a:pt x="512" y="38"/>
                  </a:lnTo>
                  <a:lnTo>
                    <a:pt x="508" y="38"/>
                  </a:lnTo>
                  <a:lnTo>
                    <a:pt x="502" y="38"/>
                  </a:lnTo>
                  <a:lnTo>
                    <a:pt x="502" y="32"/>
                  </a:lnTo>
                  <a:lnTo>
                    <a:pt x="508" y="32"/>
                  </a:lnTo>
                  <a:lnTo>
                    <a:pt x="508" y="32"/>
                  </a:lnTo>
                  <a:lnTo>
                    <a:pt x="508" y="32"/>
                  </a:lnTo>
                  <a:lnTo>
                    <a:pt x="508" y="32"/>
                  </a:lnTo>
                  <a:close/>
                  <a:moveTo>
                    <a:pt x="476" y="38"/>
                  </a:moveTo>
                  <a:lnTo>
                    <a:pt x="476" y="38"/>
                  </a:lnTo>
                  <a:lnTo>
                    <a:pt x="476" y="38"/>
                  </a:lnTo>
                  <a:lnTo>
                    <a:pt x="476" y="38"/>
                  </a:lnTo>
                  <a:lnTo>
                    <a:pt x="476" y="38"/>
                  </a:lnTo>
                  <a:lnTo>
                    <a:pt x="476" y="38"/>
                  </a:lnTo>
                  <a:lnTo>
                    <a:pt x="476" y="38"/>
                  </a:lnTo>
                  <a:lnTo>
                    <a:pt x="476" y="38"/>
                  </a:lnTo>
                  <a:close/>
                  <a:moveTo>
                    <a:pt x="550" y="38"/>
                  </a:moveTo>
                  <a:lnTo>
                    <a:pt x="550" y="38"/>
                  </a:lnTo>
                  <a:lnTo>
                    <a:pt x="550" y="38"/>
                  </a:lnTo>
                  <a:lnTo>
                    <a:pt x="550" y="38"/>
                  </a:lnTo>
                  <a:lnTo>
                    <a:pt x="550" y="38"/>
                  </a:lnTo>
                  <a:lnTo>
                    <a:pt x="550" y="38"/>
                  </a:lnTo>
                  <a:close/>
                  <a:moveTo>
                    <a:pt x="530" y="38"/>
                  </a:moveTo>
                  <a:lnTo>
                    <a:pt x="536" y="38"/>
                  </a:lnTo>
                  <a:lnTo>
                    <a:pt x="536" y="38"/>
                  </a:lnTo>
                  <a:lnTo>
                    <a:pt x="540" y="38"/>
                  </a:lnTo>
                  <a:lnTo>
                    <a:pt x="540" y="38"/>
                  </a:lnTo>
                  <a:lnTo>
                    <a:pt x="536" y="38"/>
                  </a:lnTo>
                  <a:lnTo>
                    <a:pt x="536" y="38"/>
                  </a:lnTo>
                  <a:lnTo>
                    <a:pt x="530" y="38"/>
                  </a:lnTo>
                  <a:lnTo>
                    <a:pt x="530" y="38"/>
                  </a:lnTo>
                  <a:lnTo>
                    <a:pt x="530" y="38"/>
                  </a:lnTo>
                  <a:lnTo>
                    <a:pt x="530" y="38"/>
                  </a:lnTo>
                  <a:close/>
                  <a:moveTo>
                    <a:pt x="482" y="38"/>
                  </a:moveTo>
                  <a:lnTo>
                    <a:pt x="486" y="38"/>
                  </a:lnTo>
                  <a:lnTo>
                    <a:pt x="482" y="38"/>
                  </a:lnTo>
                  <a:lnTo>
                    <a:pt x="482" y="38"/>
                  </a:lnTo>
                  <a:lnTo>
                    <a:pt x="486" y="38"/>
                  </a:lnTo>
                  <a:lnTo>
                    <a:pt x="492" y="38"/>
                  </a:lnTo>
                  <a:lnTo>
                    <a:pt x="492" y="38"/>
                  </a:lnTo>
                  <a:lnTo>
                    <a:pt x="486" y="38"/>
                  </a:lnTo>
                  <a:lnTo>
                    <a:pt x="492" y="38"/>
                  </a:lnTo>
                  <a:lnTo>
                    <a:pt x="492" y="38"/>
                  </a:lnTo>
                  <a:lnTo>
                    <a:pt x="492" y="42"/>
                  </a:lnTo>
                  <a:lnTo>
                    <a:pt x="486" y="42"/>
                  </a:lnTo>
                  <a:lnTo>
                    <a:pt x="486" y="38"/>
                  </a:lnTo>
                  <a:lnTo>
                    <a:pt x="482" y="38"/>
                  </a:lnTo>
                  <a:lnTo>
                    <a:pt x="482" y="38"/>
                  </a:lnTo>
                  <a:lnTo>
                    <a:pt x="482" y="38"/>
                  </a:lnTo>
                  <a:lnTo>
                    <a:pt x="482" y="38"/>
                  </a:lnTo>
                  <a:close/>
                  <a:moveTo>
                    <a:pt x="492" y="38"/>
                  </a:moveTo>
                  <a:lnTo>
                    <a:pt x="496" y="38"/>
                  </a:lnTo>
                  <a:lnTo>
                    <a:pt x="502" y="38"/>
                  </a:lnTo>
                  <a:lnTo>
                    <a:pt x="496" y="38"/>
                  </a:lnTo>
                  <a:lnTo>
                    <a:pt x="492" y="38"/>
                  </a:lnTo>
                  <a:lnTo>
                    <a:pt x="492" y="38"/>
                  </a:lnTo>
                  <a:lnTo>
                    <a:pt x="492" y="38"/>
                  </a:lnTo>
                  <a:lnTo>
                    <a:pt x="492" y="38"/>
                  </a:lnTo>
                  <a:close/>
                  <a:moveTo>
                    <a:pt x="492" y="42"/>
                  </a:moveTo>
                  <a:lnTo>
                    <a:pt x="492" y="38"/>
                  </a:lnTo>
                  <a:lnTo>
                    <a:pt x="496" y="38"/>
                  </a:lnTo>
                  <a:lnTo>
                    <a:pt x="496" y="42"/>
                  </a:lnTo>
                  <a:lnTo>
                    <a:pt x="492" y="42"/>
                  </a:lnTo>
                  <a:lnTo>
                    <a:pt x="492" y="42"/>
                  </a:lnTo>
                  <a:lnTo>
                    <a:pt x="492" y="42"/>
                  </a:lnTo>
                  <a:lnTo>
                    <a:pt x="492" y="42"/>
                  </a:lnTo>
                  <a:lnTo>
                    <a:pt x="492" y="42"/>
                  </a:lnTo>
                  <a:lnTo>
                    <a:pt x="492" y="42"/>
                  </a:lnTo>
                  <a:close/>
                  <a:moveTo>
                    <a:pt x="502" y="42"/>
                  </a:moveTo>
                  <a:lnTo>
                    <a:pt x="502" y="42"/>
                  </a:lnTo>
                  <a:lnTo>
                    <a:pt x="502" y="42"/>
                  </a:lnTo>
                  <a:lnTo>
                    <a:pt x="502" y="42"/>
                  </a:lnTo>
                  <a:lnTo>
                    <a:pt x="502" y="42"/>
                  </a:lnTo>
                  <a:lnTo>
                    <a:pt x="502" y="42"/>
                  </a:lnTo>
                  <a:close/>
                  <a:moveTo>
                    <a:pt x="512" y="42"/>
                  </a:moveTo>
                  <a:lnTo>
                    <a:pt x="512" y="42"/>
                  </a:lnTo>
                  <a:lnTo>
                    <a:pt x="518" y="42"/>
                  </a:lnTo>
                  <a:lnTo>
                    <a:pt x="512" y="42"/>
                  </a:lnTo>
                  <a:lnTo>
                    <a:pt x="512" y="42"/>
                  </a:lnTo>
                  <a:lnTo>
                    <a:pt x="512" y="42"/>
                  </a:lnTo>
                  <a:lnTo>
                    <a:pt x="512" y="42"/>
                  </a:lnTo>
                  <a:lnTo>
                    <a:pt x="512" y="42"/>
                  </a:lnTo>
                  <a:close/>
                  <a:moveTo>
                    <a:pt x="464" y="48"/>
                  </a:moveTo>
                  <a:lnTo>
                    <a:pt x="458" y="48"/>
                  </a:lnTo>
                  <a:lnTo>
                    <a:pt x="464" y="48"/>
                  </a:lnTo>
                  <a:lnTo>
                    <a:pt x="464" y="48"/>
                  </a:lnTo>
                  <a:lnTo>
                    <a:pt x="464" y="42"/>
                  </a:lnTo>
                  <a:lnTo>
                    <a:pt x="470" y="42"/>
                  </a:lnTo>
                  <a:lnTo>
                    <a:pt x="476" y="42"/>
                  </a:lnTo>
                  <a:lnTo>
                    <a:pt x="476" y="42"/>
                  </a:lnTo>
                  <a:lnTo>
                    <a:pt x="476" y="48"/>
                  </a:lnTo>
                  <a:lnTo>
                    <a:pt x="482" y="48"/>
                  </a:lnTo>
                  <a:lnTo>
                    <a:pt x="476" y="48"/>
                  </a:lnTo>
                  <a:lnTo>
                    <a:pt x="476" y="48"/>
                  </a:lnTo>
                  <a:lnTo>
                    <a:pt x="476" y="48"/>
                  </a:lnTo>
                  <a:lnTo>
                    <a:pt x="470" y="48"/>
                  </a:lnTo>
                  <a:lnTo>
                    <a:pt x="464" y="48"/>
                  </a:lnTo>
                  <a:lnTo>
                    <a:pt x="464" y="48"/>
                  </a:lnTo>
                  <a:lnTo>
                    <a:pt x="464" y="48"/>
                  </a:lnTo>
                  <a:lnTo>
                    <a:pt x="464" y="48"/>
                  </a:lnTo>
                  <a:lnTo>
                    <a:pt x="464" y="48"/>
                  </a:lnTo>
                  <a:lnTo>
                    <a:pt x="464" y="48"/>
                  </a:lnTo>
                  <a:lnTo>
                    <a:pt x="464" y="48"/>
                  </a:lnTo>
                  <a:close/>
                  <a:moveTo>
                    <a:pt x="496" y="48"/>
                  </a:moveTo>
                  <a:lnTo>
                    <a:pt x="502" y="48"/>
                  </a:lnTo>
                  <a:lnTo>
                    <a:pt x="502" y="42"/>
                  </a:lnTo>
                  <a:lnTo>
                    <a:pt x="508" y="48"/>
                  </a:lnTo>
                  <a:lnTo>
                    <a:pt x="502" y="48"/>
                  </a:lnTo>
                  <a:lnTo>
                    <a:pt x="502" y="48"/>
                  </a:lnTo>
                  <a:lnTo>
                    <a:pt x="496" y="48"/>
                  </a:lnTo>
                  <a:lnTo>
                    <a:pt x="496" y="48"/>
                  </a:lnTo>
                  <a:lnTo>
                    <a:pt x="496" y="48"/>
                  </a:lnTo>
                  <a:lnTo>
                    <a:pt x="496" y="48"/>
                  </a:lnTo>
                  <a:close/>
                  <a:moveTo>
                    <a:pt x="492" y="48"/>
                  </a:moveTo>
                  <a:lnTo>
                    <a:pt x="486" y="48"/>
                  </a:lnTo>
                  <a:lnTo>
                    <a:pt x="492" y="48"/>
                  </a:lnTo>
                  <a:lnTo>
                    <a:pt x="492" y="42"/>
                  </a:lnTo>
                  <a:lnTo>
                    <a:pt x="492" y="48"/>
                  </a:lnTo>
                  <a:lnTo>
                    <a:pt x="492" y="48"/>
                  </a:lnTo>
                  <a:lnTo>
                    <a:pt x="492" y="48"/>
                  </a:lnTo>
                  <a:lnTo>
                    <a:pt x="492" y="48"/>
                  </a:lnTo>
                  <a:lnTo>
                    <a:pt x="492" y="48"/>
                  </a:lnTo>
                  <a:lnTo>
                    <a:pt x="492" y="48"/>
                  </a:lnTo>
                  <a:close/>
                  <a:moveTo>
                    <a:pt x="426" y="54"/>
                  </a:moveTo>
                  <a:lnTo>
                    <a:pt x="426" y="48"/>
                  </a:lnTo>
                  <a:lnTo>
                    <a:pt x="422" y="48"/>
                  </a:lnTo>
                  <a:lnTo>
                    <a:pt x="426" y="48"/>
                  </a:lnTo>
                  <a:lnTo>
                    <a:pt x="432" y="48"/>
                  </a:lnTo>
                  <a:lnTo>
                    <a:pt x="432" y="48"/>
                  </a:lnTo>
                  <a:lnTo>
                    <a:pt x="432" y="48"/>
                  </a:lnTo>
                  <a:lnTo>
                    <a:pt x="432" y="48"/>
                  </a:lnTo>
                  <a:lnTo>
                    <a:pt x="432" y="54"/>
                  </a:lnTo>
                  <a:lnTo>
                    <a:pt x="426" y="54"/>
                  </a:lnTo>
                  <a:lnTo>
                    <a:pt x="426" y="54"/>
                  </a:lnTo>
                  <a:lnTo>
                    <a:pt x="426" y="54"/>
                  </a:lnTo>
                  <a:lnTo>
                    <a:pt x="426" y="54"/>
                  </a:lnTo>
                  <a:close/>
                  <a:moveTo>
                    <a:pt x="568" y="48"/>
                  </a:moveTo>
                  <a:lnTo>
                    <a:pt x="568" y="48"/>
                  </a:lnTo>
                  <a:lnTo>
                    <a:pt x="572" y="48"/>
                  </a:lnTo>
                  <a:lnTo>
                    <a:pt x="572" y="48"/>
                  </a:lnTo>
                  <a:lnTo>
                    <a:pt x="572" y="48"/>
                  </a:lnTo>
                  <a:lnTo>
                    <a:pt x="572" y="48"/>
                  </a:lnTo>
                  <a:lnTo>
                    <a:pt x="568" y="48"/>
                  </a:lnTo>
                  <a:lnTo>
                    <a:pt x="568" y="48"/>
                  </a:lnTo>
                  <a:lnTo>
                    <a:pt x="568" y="48"/>
                  </a:lnTo>
                  <a:lnTo>
                    <a:pt x="568" y="48"/>
                  </a:lnTo>
                  <a:close/>
                  <a:moveTo>
                    <a:pt x="550" y="54"/>
                  </a:moveTo>
                  <a:lnTo>
                    <a:pt x="556" y="54"/>
                  </a:lnTo>
                  <a:lnTo>
                    <a:pt x="556" y="48"/>
                  </a:lnTo>
                  <a:lnTo>
                    <a:pt x="562" y="48"/>
                  </a:lnTo>
                  <a:lnTo>
                    <a:pt x="562" y="48"/>
                  </a:lnTo>
                  <a:lnTo>
                    <a:pt x="568" y="48"/>
                  </a:lnTo>
                  <a:lnTo>
                    <a:pt x="568" y="54"/>
                  </a:lnTo>
                  <a:lnTo>
                    <a:pt x="562" y="54"/>
                  </a:lnTo>
                  <a:lnTo>
                    <a:pt x="562" y="60"/>
                  </a:lnTo>
                  <a:lnTo>
                    <a:pt x="562" y="60"/>
                  </a:lnTo>
                  <a:lnTo>
                    <a:pt x="562" y="54"/>
                  </a:lnTo>
                  <a:lnTo>
                    <a:pt x="556" y="54"/>
                  </a:lnTo>
                  <a:lnTo>
                    <a:pt x="550" y="54"/>
                  </a:lnTo>
                  <a:lnTo>
                    <a:pt x="550" y="54"/>
                  </a:lnTo>
                  <a:lnTo>
                    <a:pt x="550" y="54"/>
                  </a:lnTo>
                  <a:lnTo>
                    <a:pt x="550" y="54"/>
                  </a:lnTo>
                  <a:close/>
                  <a:moveTo>
                    <a:pt x="432" y="54"/>
                  </a:moveTo>
                  <a:lnTo>
                    <a:pt x="432" y="54"/>
                  </a:lnTo>
                  <a:lnTo>
                    <a:pt x="438" y="54"/>
                  </a:lnTo>
                  <a:lnTo>
                    <a:pt x="442" y="54"/>
                  </a:lnTo>
                  <a:lnTo>
                    <a:pt x="442" y="48"/>
                  </a:lnTo>
                  <a:lnTo>
                    <a:pt x="442" y="48"/>
                  </a:lnTo>
                  <a:lnTo>
                    <a:pt x="442" y="54"/>
                  </a:lnTo>
                  <a:lnTo>
                    <a:pt x="448" y="54"/>
                  </a:lnTo>
                  <a:lnTo>
                    <a:pt x="448" y="60"/>
                  </a:lnTo>
                  <a:lnTo>
                    <a:pt x="442" y="60"/>
                  </a:lnTo>
                  <a:lnTo>
                    <a:pt x="442" y="60"/>
                  </a:lnTo>
                  <a:lnTo>
                    <a:pt x="442" y="54"/>
                  </a:lnTo>
                  <a:lnTo>
                    <a:pt x="438" y="54"/>
                  </a:lnTo>
                  <a:lnTo>
                    <a:pt x="438" y="60"/>
                  </a:lnTo>
                  <a:lnTo>
                    <a:pt x="432" y="54"/>
                  </a:lnTo>
                  <a:lnTo>
                    <a:pt x="432" y="54"/>
                  </a:lnTo>
                  <a:lnTo>
                    <a:pt x="432" y="54"/>
                  </a:lnTo>
                  <a:lnTo>
                    <a:pt x="432" y="54"/>
                  </a:lnTo>
                  <a:lnTo>
                    <a:pt x="432" y="54"/>
                  </a:lnTo>
                  <a:close/>
                  <a:moveTo>
                    <a:pt x="422" y="54"/>
                  </a:moveTo>
                  <a:lnTo>
                    <a:pt x="422" y="48"/>
                  </a:lnTo>
                  <a:lnTo>
                    <a:pt x="426" y="54"/>
                  </a:lnTo>
                  <a:lnTo>
                    <a:pt x="422" y="54"/>
                  </a:lnTo>
                  <a:lnTo>
                    <a:pt x="422" y="54"/>
                  </a:lnTo>
                  <a:lnTo>
                    <a:pt x="422" y="54"/>
                  </a:lnTo>
                  <a:lnTo>
                    <a:pt x="422" y="54"/>
                  </a:lnTo>
                  <a:lnTo>
                    <a:pt x="422" y="54"/>
                  </a:lnTo>
                  <a:close/>
                  <a:moveTo>
                    <a:pt x="1054" y="54"/>
                  </a:moveTo>
                  <a:lnTo>
                    <a:pt x="1054" y="54"/>
                  </a:lnTo>
                  <a:lnTo>
                    <a:pt x="1054" y="54"/>
                  </a:lnTo>
                  <a:lnTo>
                    <a:pt x="1050" y="54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4" y="54"/>
                  </a:lnTo>
                  <a:close/>
                  <a:moveTo>
                    <a:pt x="546" y="60"/>
                  </a:moveTo>
                  <a:lnTo>
                    <a:pt x="550" y="60"/>
                  </a:lnTo>
                  <a:lnTo>
                    <a:pt x="550" y="54"/>
                  </a:lnTo>
                  <a:lnTo>
                    <a:pt x="550" y="54"/>
                  </a:lnTo>
                  <a:lnTo>
                    <a:pt x="550" y="60"/>
                  </a:lnTo>
                  <a:lnTo>
                    <a:pt x="556" y="60"/>
                  </a:lnTo>
                  <a:lnTo>
                    <a:pt x="550" y="60"/>
                  </a:lnTo>
                  <a:lnTo>
                    <a:pt x="550" y="60"/>
                  </a:lnTo>
                  <a:lnTo>
                    <a:pt x="546" y="60"/>
                  </a:lnTo>
                  <a:lnTo>
                    <a:pt x="546" y="60"/>
                  </a:lnTo>
                  <a:lnTo>
                    <a:pt x="546" y="60"/>
                  </a:lnTo>
                  <a:lnTo>
                    <a:pt x="546" y="60"/>
                  </a:lnTo>
                  <a:close/>
                  <a:moveTo>
                    <a:pt x="1018" y="66"/>
                  </a:moveTo>
                  <a:lnTo>
                    <a:pt x="1018" y="66"/>
                  </a:lnTo>
                  <a:lnTo>
                    <a:pt x="1012" y="60"/>
                  </a:lnTo>
                  <a:lnTo>
                    <a:pt x="1018" y="60"/>
                  </a:lnTo>
                  <a:lnTo>
                    <a:pt x="1018" y="60"/>
                  </a:lnTo>
                  <a:lnTo>
                    <a:pt x="1022" y="66"/>
                  </a:lnTo>
                  <a:lnTo>
                    <a:pt x="1018" y="66"/>
                  </a:lnTo>
                  <a:lnTo>
                    <a:pt x="1018" y="66"/>
                  </a:lnTo>
                  <a:lnTo>
                    <a:pt x="1018" y="66"/>
                  </a:lnTo>
                  <a:lnTo>
                    <a:pt x="1018" y="66"/>
                  </a:lnTo>
                  <a:close/>
                  <a:moveTo>
                    <a:pt x="1078" y="146"/>
                  </a:moveTo>
                  <a:lnTo>
                    <a:pt x="1078" y="146"/>
                  </a:lnTo>
                  <a:lnTo>
                    <a:pt x="1078" y="152"/>
                  </a:lnTo>
                  <a:lnTo>
                    <a:pt x="1072" y="152"/>
                  </a:lnTo>
                  <a:lnTo>
                    <a:pt x="1072" y="146"/>
                  </a:lnTo>
                  <a:lnTo>
                    <a:pt x="1078" y="146"/>
                  </a:lnTo>
                  <a:lnTo>
                    <a:pt x="1078" y="146"/>
                  </a:lnTo>
                  <a:lnTo>
                    <a:pt x="1078" y="146"/>
                  </a:lnTo>
                  <a:lnTo>
                    <a:pt x="1078" y="146"/>
                  </a:lnTo>
                  <a:close/>
                  <a:moveTo>
                    <a:pt x="568" y="162"/>
                  </a:moveTo>
                  <a:lnTo>
                    <a:pt x="572" y="162"/>
                  </a:lnTo>
                  <a:lnTo>
                    <a:pt x="572" y="162"/>
                  </a:lnTo>
                  <a:lnTo>
                    <a:pt x="578" y="162"/>
                  </a:lnTo>
                  <a:lnTo>
                    <a:pt x="572" y="162"/>
                  </a:lnTo>
                  <a:lnTo>
                    <a:pt x="572" y="168"/>
                  </a:lnTo>
                  <a:lnTo>
                    <a:pt x="572" y="168"/>
                  </a:lnTo>
                  <a:lnTo>
                    <a:pt x="568" y="168"/>
                  </a:lnTo>
                  <a:lnTo>
                    <a:pt x="568" y="162"/>
                  </a:lnTo>
                  <a:lnTo>
                    <a:pt x="568" y="162"/>
                  </a:lnTo>
                  <a:lnTo>
                    <a:pt x="568" y="162"/>
                  </a:lnTo>
                  <a:lnTo>
                    <a:pt x="568" y="162"/>
                  </a:lnTo>
                  <a:close/>
                  <a:moveTo>
                    <a:pt x="550" y="168"/>
                  </a:moveTo>
                  <a:lnTo>
                    <a:pt x="562" y="168"/>
                  </a:lnTo>
                  <a:lnTo>
                    <a:pt x="562" y="168"/>
                  </a:lnTo>
                  <a:lnTo>
                    <a:pt x="562" y="168"/>
                  </a:lnTo>
                  <a:lnTo>
                    <a:pt x="550" y="168"/>
                  </a:lnTo>
                  <a:lnTo>
                    <a:pt x="550" y="168"/>
                  </a:lnTo>
                  <a:lnTo>
                    <a:pt x="550" y="168"/>
                  </a:lnTo>
                  <a:lnTo>
                    <a:pt x="550" y="168"/>
                  </a:lnTo>
                  <a:close/>
                  <a:moveTo>
                    <a:pt x="1710" y="180"/>
                  </a:moveTo>
                  <a:lnTo>
                    <a:pt x="1710" y="180"/>
                  </a:lnTo>
                  <a:lnTo>
                    <a:pt x="1710" y="174"/>
                  </a:lnTo>
                  <a:lnTo>
                    <a:pt x="1710" y="180"/>
                  </a:lnTo>
                  <a:lnTo>
                    <a:pt x="1710" y="180"/>
                  </a:lnTo>
                  <a:lnTo>
                    <a:pt x="1710" y="180"/>
                  </a:lnTo>
                  <a:lnTo>
                    <a:pt x="1710" y="180"/>
                  </a:lnTo>
                  <a:lnTo>
                    <a:pt x="1710" y="180"/>
                  </a:lnTo>
                  <a:close/>
                  <a:moveTo>
                    <a:pt x="946" y="200"/>
                  </a:moveTo>
                  <a:lnTo>
                    <a:pt x="946" y="200"/>
                  </a:lnTo>
                  <a:lnTo>
                    <a:pt x="946" y="200"/>
                  </a:lnTo>
                  <a:lnTo>
                    <a:pt x="946" y="200"/>
                  </a:lnTo>
                  <a:lnTo>
                    <a:pt x="946" y="200"/>
                  </a:lnTo>
                  <a:lnTo>
                    <a:pt x="946" y="200"/>
                  </a:lnTo>
                  <a:lnTo>
                    <a:pt x="946" y="200"/>
                  </a:lnTo>
                  <a:close/>
                  <a:moveTo>
                    <a:pt x="936" y="210"/>
                  </a:moveTo>
                  <a:lnTo>
                    <a:pt x="930" y="210"/>
                  </a:lnTo>
                  <a:lnTo>
                    <a:pt x="930" y="206"/>
                  </a:lnTo>
                  <a:lnTo>
                    <a:pt x="936" y="206"/>
                  </a:lnTo>
                  <a:lnTo>
                    <a:pt x="940" y="206"/>
                  </a:lnTo>
                  <a:lnTo>
                    <a:pt x="936" y="206"/>
                  </a:lnTo>
                  <a:lnTo>
                    <a:pt x="936" y="210"/>
                  </a:lnTo>
                  <a:lnTo>
                    <a:pt x="936" y="210"/>
                  </a:lnTo>
                  <a:lnTo>
                    <a:pt x="936" y="210"/>
                  </a:lnTo>
                  <a:lnTo>
                    <a:pt x="936" y="210"/>
                  </a:lnTo>
                  <a:close/>
                  <a:moveTo>
                    <a:pt x="926" y="210"/>
                  </a:moveTo>
                  <a:lnTo>
                    <a:pt x="930" y="210"/>
                  </a:lnTo>
                  <a:lnTo>
                    <a:pt x="930" y="210"/>
                  </a:lnTo>
                  <a:lnTo>
                    <a:pt x="930" y="210"/>
                  </a:lnTo>
                  <a:lnTo>
                    <a:pt x="926" y="210"/>
                  </a:lnTo>
                  <a:lnTo>
                    <a:pt x="926" y="210"/>
                  </a:lnTo>
                  <a:lnTo>
                    <a:pt x="926" y="210"/>
                  </a:lnTo>
                  <a:lnTo>
                    <a:pt x="926" y="210"/>
                  </a:lnTo>
                  <a:close/>
                  <a:moveTo>
                    <a:pt x="952" y="234"/>
                  </a:moveTo>
                  <a:lnTo>
                    <a:pt x="952" y="228"/>
                  </a:lnTo>
                  <a:lnTo>
                    <a:pt x="958" y="228"/>
                  </a:lnTo>
                  <a:lnTo>
                    <a:pt x="958" y="228"/>
                  </a:lnTo>
                  <a:lnTo>
                    <a:pt x="958" y="228"/>
                  </a:lnTo>
                  <a:lnTo>
                    <a:pt x="952" y="228"/>
                  </a:lnTo>
                  <a:lnTo>
                    <a:pt x="952" y="234"/>
                  </a:lnTo>
                  <a:lnTo>
                    <a:pt x="952" y="234"/>
                  </a:lnTo>
                  <a:lnTo>
                    <a:pt x="952" y="234"/>
                  </a:lnTo>
                  <a:lnTo>
                    <a:pt x="952" y="234"/>
                  </a:lnTo>
                  <a:close/>
                  <a:moveTo>
                    <a:pt x="952" y="228"/>
                  </a:moveTo>
                  <a:lnTo>
                    <a:pt x="946" y="234"/>
                  </a:lnTo>
                  <a:lnTo>
                    <a:pt x="946" y="234"/>
                  </a:lnTo>
                  <a:lnTo>
                    <a:pt x="946" y="228"/>
                  </a:lnTo>
                  <a:lnTo>
                    <a:pt x="946" y="228"/>
                  </a:lnTo>
                  <a:lnTo>
                    <a:pt x="952" y="228"/>
                  </a:lnTo>
                  <a:lnTo>
                    <a:pt x="952" y="228"/>
                  </a:lnTo>
                  <a:lnTo>
                    <a:pt x="952" y="228"/>
                  </a:lnTo>
                  <a:lnTo>
                    <a:pt x="952" y="228"/>
                  </a:lnTo>
                  <a:close/>
                  <a:moveTo>
                    <a:pt x="790" y="238"/>
                  </a:moveTo>
                  <a:lnTo>
                    <a:pt x="790" y="234"/>
                  </a:lnTo>
                  <a:lnTo>
                    <a:pt x="794" y="234"/>
                  </a:lnTo>
                  <a:lnTo>
                    <a:pt x="800" y="234"/>
                  </a:lnTo>
                  <a:lnTo>
                    <a:pt x="794" y="238"/>
                  </a:lnTo>
                  <a:lnTo>
                    <a:pt x="790" y="238"/>
                  </a:lnTo>
                  <a:lnTo>
                    <a:pt x="790" y="238"/>
                  </a:lnTo>
                  <a:lnTo>
                    <a:pt x="790" y="238"/>
                  </a:lnTo>
                  <a:lnTo>
                    <a:pt x="790" y="238"/>
                  </a:lnTo>
                  <a:lnTo>
                    <a:pt x="790" y="238"/>
                  </a:lnTo>
                  <a:close/>
                  <a:moveTo>
                    <a:pt x="800" y="234"/>
                  </a:moveTo>
                  <a:lnTo>
                    <a:pt x="800" y="234"/>
                  </a:lnTo>
                  <a:lnTo>
                    <a:pt x="800" y="238"/>
                  </a:lnTo>
                  <a:lnTo>
                    <a:pt x="806" y="238"/>
                  </a:lnTo>
                  <a:lnTo>
                    <a:pt x="800" y="238"/>
                  </a:lnTo>
                  <a:lnTo>
                    <a:pt x="800" y="234"/>
                  </a:lnTo>
                  <a:lnTo>
                    <a:pt x="800" y="234"/>
                  </a:lnTo>
                  <a:lnTo>
                    <a:pt x="800" y="234"/>
                  </a:lnTo>
                  <a:lnTo>
                    <a:pt x="800" y="234"/>
                  </a:lnTo>
                  <a:lnTo>
                    <a:pt x="800" y="234"/>
                  </a:lnTo>
                  <a:close/>
                  <a:moveTo>
                    <a:pt x="1510" y="238"/>
                  </a:moveTo>
                  <a:lnTo>
                    <a:pt x="1516" y="238"/>
                  </a:lnTo>
                  <a:lnTo>
                    <a:pt x="1510" y="238"/>
                  </a:lnTo>
                  <a:lnTo>
                    <a:pt x="1510" y="238"/>
                  </a:lnTo>
                  <a:lnTo>
                    <a:pt x="1510" y="238"/>
                  </a:lnTo>
                  <a:lnTo>
                    <a:pt x="1510" y="238"/>
                  </a:lnTo>
                  <a:close/>
                  <a:moveTo>
                    <a:pt x="730" y="238"/>
                  </a:moveTo>
                  <a:lnTo>
                    <a:pt x="730" y="238"/>
                  </a:lnTo>
                  <a:lnTo>
                    <a:pt x="730" y="238"/>
                  </a:lnTo>
                  <a:lnTo>
                    <a:pt x="730" y="238"/>
                  </a:lnTo>
                  <a:lnTo>
                    <a:pt x="730" y="238"/>
                  </a:lnTo>
                  <a:lnTo>
                    <a:pt x="730" y="238"/>
                  </a:lnTo>
                  <a:lnTo>
                    <a:pt x="730" y="238"/>
                  </a:lnTo>
                  <a:lnTo>
                    <a:pt x="730" y="238"/>
                  </a:lnTo>
                  <a:close/>
                  <a:moveTo>
                    <a:pt x="800" y="242"/>
                  </a:moveTo>
                  <a:lnTo>
                    <a:pt x="800" y="242"/>
                  </a:lnTo>
                  <a:lnTo>
                    <a:pt x="806" y="242"/>
                  </a:lnTo>
                  <a:lnTo>
                    <a:pt x="800" y="242"/>
                  </a:lnTo>
                  <a:lnTo>
                    <a:pt x="800" y="242"/>
                  </a:lnTo>
                  <a:lnTo>
                    <a:pt x="800" y="242"/>
                  </a:lnTo>
                  <a:lnTo>
                    <a:pt x="800" y="242"/>
                  </a:lnTo>
                  <a:lnTo>
                    <a:pt x="800" y="242"/>
                  </a:lnTo>
                  <a:close/>
                  <a:moveTo>
                    <a:pt x="766" y="248"/>
                  </a:moveTo>
                  <a:lnTo>
                    <a:pt x="766" y="242"/>
                  </a:lnTo>
                  <a:lnTo>
                    <a:pt x="772" y="242"/>
                  </a:lnTo>
                  <a:lnTo>
                    <a:pt x="778" y="242"/>
                  </a:lnTo>
                  <a:lnTo>
                    <a:pt x="778" y="242"/>
                  </a:lnTo>
                  <a:lnTo>
                    <a:pt x="778" y="248"/>
                  </a:lnTo>
                  <a:lnTo>
                    <a:pt x="778" y="242"/>
                  </a:lnTo>
                  <a:lnTo>
                    <a:pt x="778" y="248"/>
                  </a:lnTo>
                  <a:lnTo>
                    <a:pt x="778" y="248"/>
                  </a:lnTo>
                  <a:lnTo>
                    <a:pt x="778" y="248"/>
                  </a:lnTo>
                  <a:lnTo>
                    <a:pt x="778" y="248"/>
                  </a:lnTo>
                  <a:lnTo>
                    <a:pt x="778" y="248"/>
                  </a:lnTo>
                  <a:lnTo>
                    <a:pt x="772" y="248"/>
                  </a:lnTo>
                  <a:lnTo>
                    <a:pt x="772" y="248"/>
                  </a:lnTo>
                  <a:lnTo>
                    <a:pt x="766" y="248"/>
                  </a:lnTo>
                  <a:lnTo>
                    <a:pt x="766" y="248"/>
                  </a:lnTo>
                  <a:lnTo>
                    <a:pt x="766" y="248"/>
                  </a:lnTo>
                  <a:lnTo>
                    <a:pt x="766" y="248"/>
                  </a:lnTo>
                  <a:close/>
                  <a:moveTo>
                    <a:pt x="1446" y="248"/>
                  </a:moveTo>
                  <a:lnTo>
                    <a:pt x="1446" y="248"/>
                  </a:lnTo>
                  <a:lnTo>
                    <a:pt x="1450" y="248"/>
                  </a:lnTo>
                  <a:lnTo>
                    <a:pt x="1450" y="248"/>
                  </a:lnTo>
                  <a:lnTo>
                    <a:pt x="1446" y="248"/>
                  </a:lnTo>
                  <a:lnTo>
                    <a:pt x="1446" y="248"/>
                  </a:lnTo>
                  <a:lnTo>
                    <a:pt x="1446" y="248"/>
                  </a:lnTo>
                  <a:lnTo>
                    <a:pt x="1446" y="248"/>
                  </a:lnTo>
                  <a:close/>
                  <a:moveTo>
                    <a:pt x="1542" y="248"/>
                  </a:moveTo>
                  <a:lnTo>
                    <a:pt x="1542" y="248"/>
                  </a:lnTo>
                  <a:lnTo>
                    <a:pt x="1548" y="248"/>
                  </a:lnTo>
                  <a:lnTo>
                    <a:pt x="1548" y="248"/>
                  </a:lnTo>
                  <a:lnTo>
                    <a:pt x="1542" y="248"/>
                  </a:lnTo>
                  <a:lnTo>
                    <a:pt x="1542" y="248"/>
                  </a:lnTo>
                  <a:lnTo>
                    <a:pt x="1542" y="248"/>
                  </a:lnTo>
                  <a:lnTo>
                    <a:pt x="1542" y="248"/>
                  </a:lnTo>
                  <a:close/>
                  <a:moveTo>
                    <a:pt x="1450" y="248"/>
                  </a:moveTo>
                  <a:lnTo>
                    <a:pt x="1456" y="248"/>
                  </a:lnTo>
                  <a:lnTo>
                    <a:pt x="1456" y="248"/>
                  </a:lnTo>
                  <a:lnTo>
                    <a:pt x="1462" y="248"/>
                  </a:lnTo>
                  <a:lnTo>
                    <a:pt x="1466" y="248"/>
                  </a:lnTo>
                  <a:lnTo>
                    <a:pt x="1466" y="254"/>
                  </a:lnTo>
                  <a:lnTo>
                    <a:pt x="1466" y="254"/>
                  </a:lnTo>
                  <a:lnTo>
                    <a:pt x="1462" y="248"/>
                  </a:lnTo>
                  <a:lnTo>
                    <a:pt x="1456" y="248"/>
                  </a:lnTo>
                  <a:lnTo>
                    <a:pt x="1450" y="248"/>
                  </a:lnTo>
                  <a:lnTo>
                    <a:pt x="1450" y="248"/>
                  </a:lnTo>
                  <a:lnTo>
                    <a:pt x="1450" y="248"/>
                  </a:lnTo>
                  <a:lnTo>
                    <a:pt x="1450" y="248"/>
                  </a:lnTo>
                  <a:lnTo>
                    <a:pt x="1450" y="248"/>
                  </a:lnTo>
                  <a:close/>
                  <a:moveTo>
                    <a:pt x="1548" y="254"/>
                  </a:moveTo>
                  <a:lnTo>
                    <a:pt x="1542" y="254"/>
                  </a:lnTo>
                  <a:lnTo>
                    <a:pt x="1542" y="248"/>
                  </a:lnTo>
                  <a:lnTo>
                    <a:pt x="1536" y="248"/>
                  </a:lnTo>
                  <a:lnTo>
                    <a:pt x="1542" y="248"/>
                  </a:lnTo>
                  <a:lnTo>
                    <a:pt x="1542" y="248"/>
                  </a:lnTo>
                  <a:lnTo>
                    <a:pt x="1548" y="248"/>
                  </a:lnTo>
                  <a:lnTo>
                    <a:pt x="1554" y="248"/>
                  </a:lnTo>
                  <a:lnTo>
                    <a:pt x="1548" y="254"/>
                  </a:lnTo>
                  <a:lnTo>
                    <a:pt x="1548" y="254"/>
                  </a:lnTo>
                  <a:lnTo>
                    <a:pt x="1548" y="254"/>
                  </a:lnTo>
                  <a:lnTo>
                    <a:pt x="1548" y="254"/>
                  </a:lnTo>
                  <a:close/>
                  <a:moveTo>
                    <a:pt x="1530" y="260"/>
                  </a:moveTo>
                  <a:lnTo>
                    <a:pt x="1536" y="260"/>
                  </a:lnTo>
                  <a:lnTo>
                    <a:pt x="1536" y="254"/>
                  </a:lnTo>
                  <a:lnTo>
                    <a:pt x="1542" y="254"/>
                  </a:lnTo>
                  <a:lnTo>
                    <a:pt x="1542" y="254"/>
                  </a:lnTo>
                  <a:lnTo>
                    <a:pt x="1542" y="260"/>
                  </a:lnTo>
                  <a:lnTo>
                    <a:pt x="1542" y="260"/>
                  </a:lnTo>
                  <a:lnTo>
                    <a:pt x="1536" y="260"/>
                  </a:lnTo>
                  <a:lnTo>
                    <a:pt x="1530" y="260"/>
                  </a:lnTo>
                  <a:lnTo>
                    <a:pt x="1530" y="260"/>
                  </a:lnTo>
                  <a:lnTo>
                    <a:pt x="1530" y="260"/>
                  </a:lnTo>
                  <a:lnTo>
                    <a:pt x="1530" y="260"/>
                  </a:lnTo>
                  <a:close/>
                  <a:moveTo>
                    <a:pt x="1516" y="270"/>
                  </a:moveTo>
                  <a:lnTo>
                    <a:pt x="1516" y="266"/>
                  </a:lnTo>
                  <a:lnTo>
                    <a:pt x="1510" y="266"/>
                  </a:lnTo>
                  <a:lnTo>
                    <a:pt x="1516" y="266"/>
                  </a:lnTo>
                  <a:lnTo>
                    <a:pt x="1516" y="270"/>
                  </a:lnTo>
                  <a:lnTo>
                    <a:pt x="1516" y="270"/>
                  </a:lnTo>
                  <a:lnTo>
                    <a:pt x="1516" y="270"/>
                  </a:lnTo>
                  <a:lnTo>
                    <a:pt x="1516" y="270"/>
                  </a:lnTo>
                  <a:close/>
                  <a:moveTo>
                    <a:pt x="1516" y="276"/>
                  </a:moveTo>
                  <a:lnTo>
                    <a:pt x="1520" y="276"/>
                  </a:lnTo>
                  <a:lnTo>
                    <a:pt x="1520" y="276"/>
                  </a:lnTo>
                  <a:lnTo>
                    <a:pt x="1516" y="276"/>
                  </a:lnTo>
                  <a:lnTo>
                    <a:pt x="1516" y="276"/>
                  </a:lnTo>
                  <a:lnTo>
                    <a:pt x="1516" y="276"/>
                  </a:lnTo>
                  <a:lnTo>
                    <a:pt x="1516" y="276"/>
                  </a:lnTo>
                  <a:lnTo>
                    <a:pt x="1516" y="276"/>
                  </a:lnTo>
                  <a:close/>
                  <a:moveTo>
                    <a:pt x="886" y="302"/>
                  </a:moveTo>
                  <a:lnTo>
                    <a:pt x="880" y="302"/>
                  </a:lnTo>
                  <a:lnTo>
                    <a:pt x="880" y="296"/>
                  </a:lnTo>
                  <a:lnTo>
                    <a:pt x="886" y="296"/>
                  </a:lnTo>
                  <a:lnTo>
                    <a:pt x="886" y="302"/>
                  </a:lnTo>
                  <a:lnTo>
                    <a:pt x="886" y="302"/>
                  </a:lnTo>
                  <a:lnTo>
                    <a:pt x="886" y="302"/>
                  </a:lnTo>
                  <a:lnTo>
                    <a:pt x="886" y="302"/>
                  </a:lnTo>
                  <a:close/>
                  <a:moveTo>
                    <a:pt x="898" y="302"/>
                  </a:moveTo>
                  <a:lnTo>
                    <a:pt x="898" y="302"/>
                  </a:lnTo>
                  <a:lnTo>
                    <a:pt x="898" y="296"/>
                  </a:lnTo>
                  <a:lnTo>
                    <a:pt x="898" y="296"/>
                  </a:lnTo>
                  <a:lnTo>
                    <a:pt x="898" y="302"/>
                  </a:lnTo>
                  <a:lnTo>
                    <a:pt x="898" y="302"/>
                  </a:lnTo>
                  <a:lnTo>
                    <a:pt x="898" y="302"/>
                  </a:lnTo>
                  <a:lnTo>
                    <a:pt x="898" y="302"/>
                  </a:lnTo>
                  <a:close/>
                  <a:moveTo>
                    <a:pt x="898" y="314"/>
                  </a:moveTo>
                  <a:lnTo>
                    <a:pt x="898" y="308"/>
                  </a:lnTo>
                  <a:lnTo>
                    <a:pt x="898" y="308"/>
                  </a:lnTo>
                  <a:lnTo>
                    <a:pt x="898" y="308"/>
                  </a:lnTo>
                  <a:lnTo>
                    <a:pt x="898" y="302"/>
                  </a:lnTo>
                  <a:lnTo>
                    <a:pt x="904" y="308"/>
                  </a:lnTo>
                  <a:lnTo>
                    <a:pt x="898" y="308"/>
                  </a:lnTo>
                  <a:lnTo>
                    <a:pt x="898" y="308"/>
                  </a:lnTo>
                  <a:lnTo>
                    <a:pt x="898" y="314"/>
                  </a:lnTo>
                  <a:lnTo>
                    <a:pt x="898" y="314"/>
                  </a:lnTo>
                  <a:lnTo>
                    <a:pt x="898" y="314"/>
                  </a:lnTo>
                  <a:lnTo>
                    <a:pt x="898" y="314"/>
                  </a:lnTo>
                  <a:lnTo>
                    <a:pt x="898" y="314"/>
                  </a:lnTo>
                  <a:close/>
                  <a:moveTo>
                    <a:pt x="530" y="314"/>
                  </a:moveTo>
                  <a:lnTo>
                    <a:pt x="524" y="308"/>
                  </a:lnTo>
                  <a:lnTo>
                    <a:pt x="530" y="308"/>
                  </a:lnTo>
                  <a:lnTo>
                    <a:pt x="530" y="314"/>
                  </a:lnTo>
                  <a:lnTo>
                    <a:pt x="530" y="314"/>
                  </a:lnTo>
                  <a:lnTo>
                    <a:pt x="530" y="314"/>
                  </a:lnTo>
                  <a:lnTo>
                    <a:pt x="530" y="314"/>
                  </a:lnTo>
                  <a:close/>
                  <a:moveTo>
                    <a:pt x="904" y="308"/>
                  </a:moveTo>
                  <a:lnTo>
                    <a:pt x="898" y="308"/>
                  </a:lnTo>
                  <a:lnTo>
                    <a:pt x="904" y="308"/>
                  </a:lnTo>
                  <a:lnTo>
                    <a:pt x="904" y="314"/>
                  </a:lnTo>
                  <a:lnTo>
                    <a:pt x="904" y="308"/>
                  </a:lnTo>
                  <a:lnTo>
                    <a:pt x="904" y="308"/>
                  </a:lnTo>
                  <a:lnTo>
                    <a:pt x="904" y="308"/>
                  </a:lnTo>
                  <a:lnTo>
                    <a:pt x="904" y="308"/>
                  </a:lnTo>
                  <a:close/>
                  <a:moveTo>
                    <a:pt x="904" y="314"/>
                  </a:moveTo>
                  <a:lnTo>
                    <a:pt x="898" y="314"/>
                  </a:lnTo>
                  <a:lnTo>
                    <a:pt x="904" y="314"/>
                  </a:lnTo>
                  <a:lnTo>
                    <a:pt x="904" y="308"/>
                  </a:lnTo>
                  <a:lnTo>
                    <a:pt x="904" y="314"/>
                  </a:lnTo>
                  <a:lnTo>
                    <a:pt x="904" y="314"/>
                  </a:lnTo>
                  <a:lnTo>
                    <a:pt x="904" y="314"/>
                  </a:lnTo>
                  <a:lnTo>
                    <a:pt x="904" y="314"/>
                  </a:lnTo>
                  <a:close/>
                  <a:moveTo>
                    <a:pt x="892" y="320"/>
                  </a:moveTo>
                  <a:lnTo>
                    <a:pt x="892" y="320"/>
                  </a:lnTo>
                  <a:lnTo>
                    <a:pt x="898" y="320"/>
                  </a:lnTo>
                  <a:lnTo>
                    <a:pt x="898" y="320"/>
                  </a:lnTo>
                  <a:lnTo>
                    <a:pt x="892" y="320"/>
                  </a:lnTo>
                  <a:lnTo>
                    <a:pt x="892" y="320"/>
                  </a:lnTo>
                  <a:lnTo>
                    <a:pt x="892" y="320"/>
                  </a:lnTo>
                  <a:lnTo>
                    <a:pt x="892" y="320"/>
                  </a:lnTo>
                  <a:close/>
                  <a:moveTo>
                    <a:pt x="670" y="342"/>
                  </a:moveTo>
                  <a:lnTo>
                    <a:pt x="670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0" y="342"/>
                  </a:lnTo>
                  <a:close/>
                  <a:moveTo>
                    <a:pt x="710" y="410"/>
                  </a:moveTo>
                  <a:lnTo>
                    <a:pt x="710" y="410"/>
                  </a:lnTo>
                  <a:lnTo>
                    <a:pt x="710" y="406"/>
                  </a:lnTo>
                  <a:lnTo>
                    <a:pt x="704" y="406"/>
                  </a:lnTo>
                  <a:lnTo>
                    <a:pt x="698" y="406"/>
                  </a:lnTo>
                  <a:lnTo>
                    <a:pt x="698" y="406"/>
                  </a:lnTo>
                  <a:lnTo>
                    <a:pt x="704" y="406"/>
                  </a:lnTo>
                  <a:lnTo>
                    <a:pt x="710" y="406"/>
                  </a:lnTo>
                  <a:lnTo>
                    <a:pt x="710" y="406"/>
                  </a:lnTo>
                  <a:lnTo>
                    <a:pt x="710" y="406"/>
                  </a:lnTo>
                  <a:lnTo>
                    <a:pt x="712" y="406"/>
                  </a:lnTo>
                  <a:lnTo>
                    <a:pt x="712" y="410"/>
                  </a:lnTo>
                  <a:lnTo>
                    <a:pt x="710" y="416"/>
                  </a:lnTo>
                  <a:lnTo>
                    <a:pt x="710" y="410"/>
                  </a:lnTo>
                  <a:lnTo>
                    <a:pt x="710" y="410"/>
                  </a:lnTo>
                  <a:lnTo>
                    <a:pt x="710" y="410"/>
                  </a:lnTo>
                  <a:lnTo>
                    <a:pt x="710" y="410"/>
                  </a:lnTo>
                  <a:close/>
                  <a:moveTo>
                    <a:pt x="290" y="456"/>
                  </a:moveTo>
                  <a:lnTo>
                    <a:pt x="296" y="460"/>
                  </a:lnTo>
                  <a:lnTo>
                    <a:pt x="290" y="460"/>
                  </a:lnTo>
                  <a:lnTo>
                    <a:pt x="284" y="460"/>
                  </a:lnTo>
                  <a:lnTo>
                    <a:pt x="284" y="456"/>
                  </a:lnTo>
                  <a:lnTo>
                    <a:pt x="290" y="456"/>
                  </a:lnTo>
                  <a:lnTo>
                    <a:pt x="284" y="456"/>
                  </a:lnTo>
                  <a:lnTo>
                    <a:pt x="290" y="456"/>
                  </a:lnTo>
                  <a:lnTo>
                    <a:pt x="290" y="456"/>
                  </a:lnTo>
                  <a:lnTo>
                    <a:pt x="290" y="456"/>
                  </a:lnTo>
                  <a:lnTo>
                    <a:pt x="290" y="456"/>
                  </a:lnTo>
                  <a:close/>
                  <a:moveTo>
                    <a:pt x="1850" y="584"/>
                  </a:moveTo>
                  <a:lnTo>
                    <a:pt x="1850" y="584"/>
                  </a:lnTo>
                  <a:lnTo>
                    <a:pt x="1850" y="584"/>
                  </a:lnTo>
                  <a:lnTo>
                    <a:pt x="1850" y="590"/>
                  </a:lnTo>
                  <a:lnTo>
                    <a:pt x="1850" y="584"/>
                  </a:lnTo>
                  <a:lnTo>
                    <a:pt x="1850" y="584"/>
                  </a:lnTo>
                  <a:lnTo>
                    <a:pt x="1850" y="584"/>
                  </a:lnTo>
                  <a:lnTo>
                    <a:pt x="1850" y="584"/>
                  </a:lnTo>
                  <a:close/>
                  <a:moveTo>
                    <a:pt x="1656" y="682"/>
                  </a:moveTo>
                  <a:lnTo>
                    <a:pt x="1656" y="676"/>
                  </a:lnTo>
                  <a:lnTo>
                    <a:pt x="1662" y="676"/>
                  </a:lnTo>
                  <a:lnTo>
                    <a:pt x="1662" y="676"/>
                  </a:lnTo>
                  <a:lnTo>
                    <a:pt x="1662" y="682"/>
                  </a:lnTo>
                  <a:lnTo>
                    <a:pt x="1662" y="676"/>
                  </a:lnTo>
                  <a:lnTo>
                    <a:pt x="1656" y="676"/>
                  </a:lnTo>
                  <a:lnTo>
                    <a:pt x="1656" y="682"/>
                  </a:lnTo>
                  <a:lnTo>
                    <a:pt x="1656" y="682"/>
                  </a:lnTo>
                  <a:lnTo>
                    <a:pt x="1656" y="682"/>
                  </a:lnTo>
                  <a:lnTo>
                    <a:pt x="1656" y="682"/>
                  </a:lnTo>
                  <a:close/>
                  <a:moveTo>
                    <a:pt x="1668" y="692"/>
                  </a:moveTo>
                  <a:lnTo>
                    <a:pt x="1668" y="688"/>
                  </a:lnTo>
                  <a:lnTo>
                    <a:pt x="1668" y="692"/>
                  </a:lnTo>
                  <a:lnTo>
                    <a:pt x="1668" y="692"/>
                  </a:lnTo>
                  <a:lnTo>
                    <a:pt x="1668" y="692"/>
                  </a:lnTo>
                  <a:lnTo>
                    <a:pt x="1668" y="692"/>
                  </a:lnTo>
                  <a:close/>
                  <a:moveTo>
                    <a:pt x="1672" y="692"/>
                  </a:moveTo>
                  <a:lnTo>
                    <a:pt x="1672" y="688"/>
                  </a:lnTo>
                  <a:lnTo>
                    <a:pt x="1672" y="692"/>
                  </a:lnTo>
                  <a:lnTo>
                    <a:pt x="1672" y="692"/>
                  </a:lnTo>
                  <a:lnTo>
                    <a:pt x="1672" y="692"/>
                  </a:lnTo>
                  <a:lnTo>
                    <a:pt x="1672" y="692"/>
                  </a:lnTo>
                  <a:close/>
                  <a:moveTo>
                    <a:pt x="1590" y="926"/>
                  </a:moveTo>
                  <a:lnTo>
                    <a:pt x="1586" y="926"/>
                  </a:lnTo>
                  <a:lnTo>
                    <a:pt x="1586" y="920"/>
                  </a:lnTo>
                  <a:lnTo>
                    <a:pt x="1590" y="926"/>
                  </a:lnTo>
                  <a:lnTo>
                    <a:pt x="1590" y="926"/>
                  </a:lnTo>
                  <a:lnTo>
                    <a:pt x="1590" y="926"/>
                  </a:lnTo>
                  <a:lnTo>
                    <a:pt x="1590" y="926"/>
                  </a:lnTo>
                  <a:close/>
                  <a:moveTo>
                    <a:pt x="540" y="6"/>
                  </a:moveTo>
                  <a:lnTo>
                    <a:pt x="540" y="0"/>
                  </a:lnTo>
                  <a:lnTo>
                    <a:pt x="546" y="0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556" y="0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62" y="0"/>
                  </a:lnTo>
                  <a:lnTo>
                    <a:pt x="556" y="0"/>
                  </a:lnTo>
                  <a:lnTo>
                    <a:pt x="550" y="0"/>
                  </a:lnTo>
                  <a:lnTo>
                    <a:pt x="550" y="0"/>
                  </a:lnTo>
                  <a:lnTo>
                    <a:pt x="546" y="6"/>
                  </a:lnTo>
                  <a:lnTo>
                    <a:pt x="540" y="6"/>
                  </a:lnTo>
                  <a:lnTo>
                    <a:pt x="540" y="6"/>
                  </a:lnTo>
                  <a:lnTo>
                    <a:pt x="540" y="6"/>
                  </a:lnTo>
                  <a:lnTo>
                    <a:pt x="540" y="6"/>
                  </a:lnTo>
                  <a:close/>
                  <a:moveTo>
                    <a:pt x="540" y="12"/>
                  </a:moveTo>
                  <a:lnTo>
                    <a:pt x="536" y="12"/>
                  </a:lnTo>
                  <a:lnTo>
                    <a:pt x="536" y="12"/>
                  </a:lnTo>
                  <a:lnTo>
                    <a:pt x="530" y="12"/>
                  </a:lnTo>
                  <a:lnTo>
                    <a:pt x="524" y="12"/>
                  </a:lnTo>
                  <a:lnTo>
                    <a:pt x="524" y="12"/>
                  </a:lnTo>
                  <a:lnTo>
                    <a:pt x="524" y="12"/>
                  </a:lnTo>
                  <a:lnTo>
                    <a:pt x="530" y="12"/>
                  </a:lnTo>
                  <a:lnTo>
                    <a:pt x="536" y="12"/>
                  </a:lnTo>
                  <a:lnTo>
                    <a:pt x="536" y="12"/>
                  </a:lnTo>
                  <a:lnTo>
                    <a:pt x="540" y="12"/>
                  </a:lnTo>
                  <a:lnTo>
                    <a:pt x="546" y="12"/>
                  </a:lnTo>
                  <a:lnTo>
                    <a:pt x="550" y="12"/>
                  </a:lnTo>
                  <a:lnTo>
                    <a:pt x="550" y="12"/>
                  </a:lnTo>
                  <a:lnTo>
                    <a:pt x="546" y="12"/>
                  </a:lnTo>
                  <a:lnTo>
                    <a:pt x="540" y="12"/>
                  </a:lnTo>
                  <a:lnTo>
                    <a:pt x="540" y="12"/>
                  </a:lnTo>
                  <a:lnTo>
                    <a:pt x="540" y="12"/>
                  </a:lnTo>
                  <a:lnTo>
                    <a:pt x="540" y="12"/>
                  </a:lnTo>
                  <a:close/>
                  <a:moveTo>
                    <a:pt x="508" y="16"/>
                  </a:moveTo>
                  <a:lnTo>
                    <a:pt x="502" y="16"/>
                  </a:lnTo>
                  <a:lnTo>
                    <a:pt x="508" y="16"/>
                  </a:lnTo>
                  <a:lnTo>
                    <a:pt x="512" y="16"/>
                  </a:lnTo>
                  <a:lnTo>
                    <a:pt x="512" y="16"/>
                  </a:lnTo>
                  <a:lnTo>
                    <a:pt x="518" y="16"/>
                  </a:lnTo>
                  <a:lnTo>
                    <a:pt x="524" y="16"/>
                  </a:lnTo>
                  <a:lnTo>
                    <a:pt x="518" y="16"/>
                  </a:lnTo>
                  <a:lnTo>
                    <a:pt x="518" y="12"/>
                  </a:lnTo>
                  <a:lnTo>
                    <a:pt x="524" y="12"/>
                  </a:lnTo>
                  <a:lnTo>
                    <a:pt x="524" y="12"/>
                  </a:lnTo>
                  <a:lnTo>
                    <a:pt x="530" y="12"/>
                  </a:lnTo>
                  <a:lnTo>
                    <a:pt x="536" y="16"/>
                  </a:lnTo>
                  <a:lnTo>
                    <a:pt x="536" y="16"/>
                  </a:lnTo>
                  <a:lnTo>
                    <a:pt x="540" y="16"/>
                  </a:lnTo>
                  <a:lnTo>
                    <a:pt x="536" y="16"/>
                  </a:lnTo>
                  <a:lnTo>
                    <a:pt x="536" y="16"/>
                  </a:lnTo>
                  <a:lnTo>
                    <a:pt x="530" y="16"/>
                  </a:lnTo>
                  <a:lnTo>
                    <a:pt x="524" y="16"/>
                  </a:lnTo>
                  <a:lnTo>
                    <a:pt x="524" y="20"/>
                  </a:lnTo>
                  <a:lnTo>
                    <a:pt x="518" y="20"/>
                  </a:lnTo>
                  <a:lnTo>
                    <a:pt x="518" y="16"/>
                  </a:lnTo>
                  <a:lnTo>
                    <a:pt x="512" y="16"/>
                  </a:lnTo>
                  <a:lnTo>
                    <a:pt x="512" y="20"/>
                  </a:lnTo>
                  <a:lnTo>
                    <a:pt x="512" y="20"/>
                  </a:lnTo>
                  <a:lnTo>
                    <a:pt x="508" y="20"/>
                  </a:lnTo>
                  <a:lnTo>
                    <a:pt x="508" y="16"/>
                  </a:lnTo>
                  <a:lnTo>
                    <a:pt x="508" y="16"/>
                  </a:lnTo>
                  <a:lnTo>
                    <a:pt x="508" y="16"/>
                  </a:lnTo>
                  <a:lnTo>
                    <a:pt x="508" y="16"/>
                  </a:lnTo>
                  <a:close/>
                  <a:moveTo>
                    <a:pt x="1088" y="48"/>
                  </a:moveTo>
                  <a:lnTo>
                    <a:pt x="1088" y="48"/>
                  </a:lnTo>
                  <a:lnTo>
                    <a:pt x="1082" y="48"/>
                  </a:lnTo>
                  <a:lnTo>
                    <a:pt x="1078" y="48"/>
                  </a:lnTo>
                  <a:lnTo>
                    <a:pt x="1078" y="48"/>
                  </a:lnTo>
                  <a:lnTo>
                    <a:pt x="1072" y="48"/>
                  </a:lnTo>
                  <a:lnTo>
                    <a:pt x="1066" y="48"/>
                  </a:lnTo>
                  <a:lnTo>
                    <a:pt x="1066" y="48"/>
                  </a:lnTo>
                  <a:lnTo>
                    <a:pt x="1060" y="48"/>
                  </a:lnTo>
                  <a:lnTo>
                    <a:pt x="1054" y="48"/>
                  </a:lnTo>
                  <a:lnTo>
                    <a:pt x="1054" y="54"/>
                  </a:lnTo>
                  <a:lnTo>
                    <a:pt x="1054" y="54"/>
                  </a:lnTo>
                  <a:lnTo>
                    <a:pt x="1050" y="54"/>
                  </a:lnTo>
                  <a:lnTo>
                    <a:pt x="1044" y="54"/>
                  </a:lnTo>
                  <a:lnTo>
                    <a:pt x="1038" y="54"/>
                  </a:lnTo>
                  <a:lnTo>
                    <a:pt x="1038" y="54"/>
                  </a:lnTo>
                  <a:lnTo>
                    <a:pt x="1038" y="48"/>
                  </a:lnTo>
                  <a:lnTo>
                    <a:pt x="1034" y="48"/>
                  </a:lnTo>
                  <a:lnTo>
                    <a:pt x="1028" y="48"/>
                  </a:lnTo>
                  <a:lnTo>
                    <a:pt x="1028" y="48"/>
                  </a:lnTo>
                  <a:lnTo>
                    <a:pt x="1022" y="48"/>
                  </a:lnTo>
                  <a:lnTo>
                    <a:pt x="1028" y="48"/>
                  </a:lnTo>
                  <a:lnTo>
                    <a:pt x="1028" y="48"/>
                  </a:lnTo>
                  <a:lnTo>
                    <a:pt x="1034" y="48"/>
                  </a:lnTo>
                  <a:lnTo>
                    <a:pt x="1028" y="48"/>
                  </a:lnTo>
                  <a:lnTo>
                    <a:pt x="1028" y="48"/>
                  </a:lnTo>
                  <a:lnTo>
                    <a:pt x="1028" y="48"/>
                  </a:lnTo>
                  <a:lnTo>
                    <a:pt x="1034" y="48"/>
                  </a:lnTo>
                  <a:lnTo>
                    <a:pt x="1038" y="48"/>
                  </a:lnTo>
                  <a:lnTo>
                    <a:pt x="1038" y="48"/>
                  </a:lnTo>
                  <a:lnTo>
                    <a:pt x="1038" y="48"/>
                  </a:lnTo>
                  <a:lnTo>
                    <a:pt x="1034" y="48"/>
                  </a:lnTo>
                  <a:lnTo>
                    <a:pt x="1028" y="48"/>
                  </a:lnTo>
                  <a:lnTo>
                    <a:pt x="1028" y="48"/>
                  </a:lnTo>
                  <a:lnTo>
                    <a:pt x="1022" y="48"/>
                  </a:lnTo>
                  <a:lnTo>
                    <a:pt x="1018" y="48"/>
                  </a:lnTo>
                  <a:lnTo>
                    <a:pt x="1018" y="48"/>
                  </a:lnTo>
                  <a:lnTo>
                    <a:pt x="1018" y="42"/>
                  </a:lnTo>
                  <a:lnTo>
                    <a:pt x="1018" y="42"/>
                  </a:lnTo>
                  <a:lnTo>
                    <a:pt x="1022" y="42"/>
                  </a:lnTo>
                  <a:lnTo>
                    <a:pt x="1028" y="42"/>
                  </a:lnTo>
                  <a:lnTo>
                    <a:pt x="1028" y="42"/>
                  </a:lnTo>
                  <a:lnTo>
                    <a:pt x="1028" y="42"/>
                  </a:lnTo>
                  <a:lnTo>
                    <a:pt x="1022" y="42"/>
                  </a:lnTo>
                  <a:lnTo>
                    <a:pt x="1022" y="38"/>
                  </a:lnTo>
                  <a:lnTo>
                    <a:pt x="1028" y="38"/>
                  </a:lnTo>
                  <a:lnTo>
                    <a:pt x="1028" y="38"/>
                  </a:lnTo>
                  <a:lnTo>
                    <a:pt x="1034" y="38"/>
                  </a:lnTo>
                  <a:lnTo>
                    <a:pt x="1034" y="38"/>
                  </a:lnTo>
                  <a:lnTo>
                    <a:pt x="1038" y="38"/>
                  </a:lnTo>
                  <a:lnTo>
                    <a:pt x="1038" y="32"/>
                  </a:lnTo>
                  <a:lnTo>
                    <a:pt x="1038" y="32"/>
                  </a:lnTo>
                  <a:lnTo>
                    <a:pt x="1038" y="32"/>
                  </a:lnTo>
                  <a:lnTo>
                    <a:pt x="1034" y="32"/>
                  </a:lnTo>
                  <a:lnTo>
                    <a:pt x="1028" y="32"/>
                  </a:lnTo>
                  <a:lnTo>
                    <a:pt x="1034" y="32"/>
                  </a:lnTo>
                  <a:lnTo>
                    <a:pt x="1034" y="26"/>
                  </a:lnTo>
                  <a:lnTo>
                    <a:pt x="1038" y="26"/>
                  </a:lnTo>
                  <a:lnTo>
                    <a:pt x="1038" y="26"/>
                  </a:lnTo>
                  <a:lnTo>
                    <a:pt x="1038" y="26"/>
                  </a:lnTo>
                  <a:lnTo>
                    <a:pt x="1038" y="26"/>
                  </a:lnTo>
                  <a:lnTo>
                    <a:pt x="1044" y="26"/>
                  </a:lnTo>
                  <a:lnTo>
                    <a:pt x="1050" y="26"/>
                  </a:lnTo>
                  <a:lnTo>
                    <a:pt x="1054" y="26"/>
                  </a:lnTo>
                  <a:lnTo>
                    <a:pt x="1054" y="20"/>
                  </a:lnTo>
                  <a:lnTo>
                    <a:pt x="1054" y="20"/>
                  </a:lnTo>
                  <a:lnTo>
                    <a:pt x="1060" y="20"/>
                  </a:lnTo>
                  <a:lnTo>
                    <a:pt x="1066" y="20"/>
                  </a:lnTo>
                  <a:lnTo>
                    <a:pt x="1066" y="20"/>
                  </a:lnTo>
                  <a:lnTo>
                    <a:pt x="1066" y="16"/>
                  </a:lnTo>
                  <a:lnTo>
                    <a:pt x="1072" y="16"/>
                  </a:lnTo>
                  <a:lnTo>
                    <a:pt x="1078" y="16"/>
                  </a:lnTo>
                  <a:lnTo>
                    <a:pt x="1072" y="16"/>
                  </a:lnTo>
                  <a:lnTo>
                    <a:pt x="1066" y="16"/>
                  </a:lnTo>
                  <a:lnTo>
                    <a:pt x="1072" y="16"/>
                  </a:lnTo>
                  <a:lnTo>
                    <a:pt x="1078" y="16"/>
                  </a:lnTo>
                  <a:lnTo>
                    <a:pt x="1078" y="16"/>
                  </a:lnTo>
                  <a:lnTo>
                    <a:pt x="1082" y="20"/>
                  </a:lnTo>
                  <a:lnTo>
                    <a:pt x="1088" y="26"/>
                  </a:lnTo>
                  <a:lnTo>
                    <a:pt x="1088" y="26"/>
                  </a:lnTo>
                  <a:lnTo>
                    <a:pt x="1088" y="26"/>
                  </a:lnTo>
                  <a:lnTo>
                    <a:pt x="1092" y="26"/>
                  </a:lnTo>
                  <a:lnTo>
                    <a:pt x="1104" y="26"/>
                  </a:lnTo>
                  <a:lnTo>
                    <a:pt x="1104" y="32"/>
                  </a:lnTo>
                  <a:lnTo>
                    <a:pt x="1108" y="32"/>
                  </a:lnTo>
                  <a:lnTo>
                    <a:pt x="1104" y="38"/>
                  </a:lnTo>
                  <a:lnTo>
                    <a:pt x="1104" y="38"/>
                  </a:lnTo>
                  <a:lnTo>
                    <a:pt x="1098" y="38"/>
                  </a:lnTo>
                  <a:lnTo>
                    <a:pt x="1092" y="38"/>
                  </a:lnTo>
                  <a:lnTo>
                    <a:pt x="1092" y="38"/>
                  </a:lnTo>
                  <a:lnTo>
                    <a:pt x="1098" y="38"/>
                  </a:lnTo>
                  <a:lnTo>
                    <a:pt x="1098" y="42"/>
                  </a:lnTo>
                  <a:lnTo>
                    <a:pt x="1104" y="48"/>
                  </a:lnTo>
                  <a:lnTo>
                    <a:pt x="1098" y="48"/>
                  </a:lnTo>
                  <a:lnTo>
                    <a:pt x="1092" y="48"/>
                  </a:lnTo>
                  <a:lnTo>
                    <a:pt x="1088" y="48"/>
                  </a:lnTo>
                  <a:lnTo>
                    <a:pt x="1088" y="48"/>
                  </a:lnTo>
                  <a:lnTo>
                    <a:pt x="1088" y="48"/>
                  </a:lnTo>
                  <a:lnTo>
                    <a:pt x="1088" y="48"/>
                  </a:lnTo>
                  <a:close/>
                  <a:moveTo>
                    <a:pt x="604" y="26"/>
                  </a:moveTo>
                  <a:lnTo>
                    <a:pt x="610" y="26"/>
                  </a:lnTo>
                  <a:lnTo>
                    <a:pt x="610" y="26"/>
                  </a:lnTo>
                  <a:lnTo>
                    <a:pt x="616" y="26"/>
                  </a:lnTo>
                  <a:lnTo>
                    <a:pt x="622" y="26"/>
                  </a:lnTo>
                  <a:lnTo>
                    <a:pt x="622" y="26"/>
                  </a:lnTo>
                  <a:lnTo>
                    <a:pt x="626" y="26"/>
                  </a:lnTo>
                  <a:lnTo>
                    <a:pt x="632" y="26"/>
                  </a:lnTo>
                  <a:lnTo>
                    <a:pt x="626" y="26"/>
                  </a:lnTo>
                  <a:lnTo>
                    <a:pt x="626" y="20"/>
                  </a:lnTo>
                  <a:lnTo>
                    <a:pt x="632" y="20"/>
                  </a:lnTo>
                  <a:lnTo>
                    <a:pt x="632" y="20"/>
                  </a:lnTo>
                  <a:lnTo>
                    <a:pt x="638" y="20"/>
                  </a:lnTo>
                  <a:lnTo>
                    <a:pt x="644" y="20"/>
                  </a:lnTo>
                  <a:lnTo>
                    <a:pt x="644" y="20"/>
                  </a:lnTo>
                  <a:lnTo>
                    <a:pt x="644" y="26"/>
                  </a:lnTo>
                  <a:lnTo>
                    <a:pt x="644" y="26"/>
                  </a:lnTo>
                  <a:lnTo>
                    <a:pt x="644" y="32"/>
                  </a:lnTo>
                  <a:lnTo>
                    <a:pt x="638" y="32"/>
                  </a:lnTo>
                  <a:lnTo>
                    <a:pt x="632" y="32"/>
                  </a:lnTo>
                  <a:lnTo>
                    <a:pt x="632" y="32"/>
                  </a:lnTo>
                  <a:lnTo>
                    <a:pt x="626" y="32"/>
                  </a:lnTo>
                  <a:lnTo>
                    <a:pt x="622" y="32"/>
                  </a:lnTo>
                  <a:lnTo>
                    <a:pt x="622" y="32"/>
                  </a:lnTo>
                  <a:lnTo>
                    <a:pt x="622" y="38"/>
                  </a:lnTo>
                  <a:lnTo>
                    <a:pt x="616" y="38"/>
                  </a:lnTo>
                  <a:lnTo>
                    <a:pt x="610" y="38"/>
                  </a:lnTo>
                  <a:lnTo>
                    <a:pt x="610" y="32"/>
                  </a:lnTo>
                  <a:lnTo>
                    <a:pt x="610" y="32"/>
                  </a:lnTo>
                  <a:lnTo>
                    <a:pt x="604" y="32"/>
                  </a:lnTo>
                  <a:lnTo>
                    <a:pt x="604" y="26"/>
                  </a:lnTo>
                  <a:lnTo>
                    <a:pt x="604" y="26"/>
                  </a:lnTo>
                  <a:lnTo>
                    <a:pt x="604" y="26"/>
                  </a:lnTo>
                  <a:lnTo>
                    <a:pt x="604" y="26"/>
                  </a:lnTo>
                  <a:close/>
                  <a:moveTo>
                    <a:pt x="492" y="26"/>
                  </a:moveTo>
                  <a:lnTo>
                    <a:pt x="492" y="20"/>
                  </a:lnTo>
                  <a:lnTo>
                    <a:pt x="496" y="20"/>
                  </a:lnTo>
                  <a:lnTo>
                    <a:pt x="496" y="26"/>
                  </a:lnTo>
                  <a:lnTo>
                    <a:pt x="502" y="26"/>
                  </a:lnTo>
                  <a:lnTo>
                    <a:pt x="502" y="26"/>
                  </a:lnTo>
                  <a:lnTo>
                    <a:pt x="508" y="26"/>
                  </a:lnTo>
                  <a:lnTo>
                    <a:pt x="512" y="26"/>
                  </a:lnTo>
                  <a:lnTo>
                    <a:pt x="512" y="26"/>
                  </a:lnTo>
                  <a:lnTo>
                    <a:pt x="518" y="26"/>
                  </a:lnTo>
                  <a:lnTo>
                    <a:pt x="524" y="26"/>
                  </a:lnTo>
                  <a:lnTo>
                    <a:pt x="524" y="26"/>
                  </a:lnTo>
                  <a:lnTo>
                    <a:pt x="524" y="26"/>
                  </a:lnTo>
                  <a:lnTo>
                    <a:pt x="530" y="26"/>
                  </a:lnTo>
                  <a:lnTo>
                    <a:pt x="536" y="26"/>
                  </a:lnTo>
                  <a:lnTo>
                    <a:pt x="536" y="32"/>
                  </a:lnTo>
                  <a:lnTo>
                    <a:pt x="536" y="32"/>
                  </a:lnTo>
                  <a:lnTo>
                    <a:pt x="530" y="38"/>
                  </a:lnTo>
                  <a:lnTo>
                    <a:pt x="524" y="38"/>
                  </a:lnTo>
                  <a:lnTo>
                    <a:pt x="524" y="32"/>
                  </a:lnTo>
                  <a:lnTo>
                    <a:pt x="524" y="32"/>
                  </a:lnTo>
                  <a:lnTo>
                    <a:pt x="518" y="32"/>
                  </a:lnTo>
                  <a:lnTo>
                    <a:pt x="512" y="32"/>
                  </a:lnTo>
                  <a:lnTo>
                    <a:pt x="512" y="26"/>
                  </a:lnTo>
                  <a:lnTo>
                    <a:pt x="512" y="26"/>
                  </a:lnTo>
                  <a:lnTo>
                    <a:pt x="508" y="26"/>
                  </a:lnTo>
                  <a:lnTo>
                    <a:pt x="502" y="26"/>
                  </a:lnTo>
                  <a:lnTo>
                    <a:pt x="502" y="26"/>
                  </a:lnTo>
                  <a:lnTo>
                    <a:pt x="502" y="26"/>
                  </a:lnTo>
                  <a:lnTo>
                    <a:pt x="502" y="26"/>
                  </a:lnTo>
                  <a:lnTo>
                    <a:pt x="496" y="26"/>
                  </a:lnTo>
                  <a:lnTo>
                    <a:pt x="492" y="26"/>
                  </a:lnTo>
                  <a:lnTo>
                    <a:pt x="492" y="26"/>
                  </a:lnTo>
                  <a:lnTo>
                    <a:pt x="492" y="26"/>
                  </a:lnTo>
                  <a:lnTo>
                    <a:pt x="492" y="26"/>
                  </a:lnTo>
                  <a:close/>
                  <a:moveTo>
                    <a:pt x="384" y="48"/>
                  </a:moveTo>
                  <a:lnTo>
                    <a:pt x="384" y="42"/>
                  </a:lnTo>
                  <a:lnTo>
                    <a:pt x="390" y="42"/>
                  </a:lnTo>
                  <a:lnTo>
                    <a:pt x="394" y="48"/>
                  </a:lnTo>
                  <a:lnTo>
                    <a:pt x="394" y="48"/>
                  </a:lnTo>
                  <a:lnTo>
                    <a:pt x="398" y="48"/>
                  </a:lnTo>
                  <a:lnTo>
                    <a:pt x="404" y="42"/>
                  </a:lnTo>
                  <a:lnTo>
                    <a:pt x="398" y="42"/>
                  </a:lnTo>
                  <a:lnTo>
                    <a:pt x="394" y="42"/>
                  </a:lnTo>
                  <a:lnTo>
                    <a:pt x="398" y="42"/>
                  </a:lnTo>
                  <a:lnTo>
                    <a:pt x="404" y="42"/>
                  </a:lnTo>
                  <a:lnTo>
                    <a:pt x="404" y="38"/>
                  </a:lnTo>
                  <a:lnTo>
                    <a:pt x="398" y="38"/>
                  </a:lnTo>
                  <a:lnTo>
                    <a:pt x="394" y="38"/>
                  </a:lnTo>
                  <a:lnTo>
                    <a:pt x="394" y="42"/>
                  </a:lnTo>
                  <a:lnTo>
                    <a:pt x="394" y="38"/>
                  </a:lnTo>
                  <a:lnTo>
                    <a:pt x="394" y="38"/>
                  </a:lnTo>
                  <a:lnTo>
                    <a:pt x="398" y="38"/>
                  </a:lnTo>
                  <a:lnTo>
                    <a:pt x="404" y="38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416" y="38"/>
                  </a:lnTo>
                  <a:lnTo>
                    <a:pt x="422" y="38"/>
                  </a:lnTo>
                  <a:lnTo>
                    <a:pt x="422" y="38"/>
                  </a:lnTo>
                  <a:lnTo>
                    <a:pt x="422" y="38"/>
                  </a:lnTo>
                  <a:lnTo>
                    <a:pt x="422" y="38"/>
                  </a:lnTo>
                  <a:lnTo>
                    <a:pt x="422" y="38"/>
                  </a:lnTo>
                  <a:lnTo>
                    <a:pt x="426" y="32"/>
                  </a:lnTo>
                  <a:lnTo>
                    <a:pt x="422" y="32"/>
                  </a:lnTo>
                  <a:lnTo>
                    <a:pt x="422" y="38"/>
                  </a:lnTo>
                  <a:lnTo>
                    <a:pt x="422" y="38"/>
                  </a:lnTo>
                  <a:lnTo>
                    <a:pt x="422" y="32"/>
                  </a:lnTo>
                  <a:lnTo>
                    <a:pt x="416" y="32"/>
                  </a:lnTo>
                  <a:lnTo>
                    <a:pt x="422" y="32"/>
                  </a:lnTo>
                  <a:lnTo>
                    <a:pt x="422" y="32"/>
                  </a:lnTo>
                  <a:lnTo>
                    <a:pt x="422" y="26"/>
                  </a:lnTo>
                  <a:lnTo>
                    <a:pt x="426" y="26"/>
                  </a:lnTo>
                  <a:lnTo>
                    <a:pt x="432" y="26"/>
                  </a:lnTo>
                  <a:lnTo>
                    <a:pt x="432" y="26"/>
                  </a:lnTo>
                  <a:lnTo>
                    <a:pt x="432" y="26"/>
                  </a:lnTo>
                  <a:lnTo>
                    <a:pt x="438" y="26"/>
                  </a:lnTo>
                  <a:lnTo>
                    <a:pt x="442" y="26"/>
                  </a:lnTo>
                  <a:lnTo>
                    <a:pt x="442" y="26"/>
                  </a:lnTo>
                  <a:lnTo>
                    <a:pt x="438" y="32"/>
                  </a:lnTo>
                  <a:lnTo>
                    <a:pt x="432" y="32"/>
                  </a:lnTo>
                  <a:lnTo>
                    <a:pt x="438" y="32"/>
                  </a:lnTo>
                  <a:lnTo>
                    <a:pt x="442" y="32"/>
                  </a:lnTo>
                  <a:lnTo>
                    <a:pt x="442" y="32"/>
                  </a:lnTo>
                  <a:lnTo>
                    <a:pt x="448" y="32"/>
                  </a:lnTo>
                  <a:lnTo>
                    <a:pt x="454" y="32"/>
                  </a:lnTo>
                  <a:lnTo>
                    <a:pt x="454" y="38"/>
                  </a:lnTo>
                  <a:lnTo>
                    <a:pt x="448" y="38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42" y="38"/>
                  </a:lnTo>
                  <a:lnTo>
                    <a:pt x="438" y="38"/>
                  </a:lnTo>
                  <a:lnTo>
                    <a:pt x="432" y="38"/>
                  </a:lnTo>
                  <a:lnTo>
                    <a:pt x="432" y="38"/>
                  </a:lnTo>
                  <a:lnTo>
                    <a:pt x="426" y="38"/>
                  </a:lnTo>
                  <a:lnTo>
                    <a:pt x="426" y="42"/>
                  </a:lnTo>
                  <a:lnTo>
                    <a:pt x="422" y="42"/>
                  </a:lnTo>
                  <a:lnTo>
                    <a:pt x="422" y="42"/>
                  </a:lnTo>
                  <a:lnTo>
                    <a:pt x="416" y="42"/>
                  </a:lnTo>
                  <a:lnTo>
                    <a:pt x="410" y="42"/>
                  </a:lnTo>
                  <a:lnTo>
                    <a:pt x="410" y="48"/>
                  </a:lnTo>
                  <a:lnTo>
                    <a:pt x="416" y="48"/>
                  </a:lnTo>
                  <a:lnTo>
                    <a:pt x="416" y="48"/>
                  </a:lnTo>
                  <a:lnTo>
                    <a:pt x="410" y="48"/>
                  </a:lnTo>
                  <a:lnTo>
                    <a:pt x="410" y="48"/>
                  </a:lnTo>
                  <a:lnTo>
                    <a:pt x="410" y="48"/>
                  </a:lnTo>
                  <a:lnTo>
                    <a:pt x="410" y="48"/>
                  </a:lnTo>
                  <a:lnTo>
                    <a:pt x="404" y="48"/>
                  </a:lnTo>
                  <a:lnTo>
                    <a:pt x="398" y="48"/>
                  </a:lnTo>
                  <a:lnTo>
                    <a:pt x="394" y="48"/>
                  </a:lnTo>
                  <a:lnTo>
                    <a:pt x="394" y="54"/>
                  </a:lnTo>
                  <a:lnTo>
                    <a:pt x="394" y="48"/>
                  </a:lnTo>
                  <a:lnTo>
                    <a:pt x="398" y="48"/>
                  </a:lnTo>
                  <a:lnTo>
                    <a:pt x="398" y="48"/>
                  </a:lnTo>
                  <a:lnTo>
                    <a:pt x="394" y="48"/>
                  </a:lnTo>
                  <a:lnTo>
                    <a:pt x="394" y="48"/>
                  </a:lnTo>
                  <a:lnTo>
                    <a:pt x="390" y="48"/>
                  </a:lnTo>
                  <a:lnTo>
                    <a:pt x="384" y="48"/>
                  </a:lnTo>
                  <a:lnTo>
                    <a:pt x="384" y="48"/>
                  </a:lnTo>
                  <a:lnTo>
                    <a:pt x="384" y="48"/>
                  </a:lnTo>
                  <a:lnTo>
                    <a:pt x="384" y="48"/>
                  </a:lnTo>
                  <a:lnTo>
                    <a:pt x="384" y="48"/>
                  </a:lnTo>
                  <a:lnTo>
                    <a:pt x="384" y="48"/>
                  </a:lnTo>
                  <a:close/>
                  <a:moveTo>
                    <a:pt x="562" y="38"/>
                  </a:moveTo>
                  <a:lnTo>
                    <a:pt x="562" y="38"/>
                  </a:lnTo>
                  <a:lnTo>
                    <a:pt x="562" y="32"/>
                  </a:lnTo>
                  <a:lnTo>
                    <a:pt x="562" y="32"/>
                  </a:lnTo>
                  <a:lnTo>
                    <a:pt x="568" y="32"/>
                  </a:lnTo>
                  <a:lnTo>
                    <a:pt x="568" y="26"/>
                  </a:lnTo>
                  <a:lnTo>
                    <a:pt x="572" y="26"/>
                  </a:lnTo>
                  <a:lnTo>
                    <a:pt x="572" y="26"/>
                  </a:lnTo>
                  <a:lnTo>
                    <a:pt x="572" y="32"/>
                  </a:lnTo>
                  <a:lnTo>
                    <a:pt x="572" y="32"/>
                  </a:lnTo>
                  <a:lnTo>
                    <a:pt x="572" y="32"/>
                  </a:lnTo>
                  <a:lnTo>
                    <a:pt x="578" y="32"/>
                  </a:lnTo>
                  <a:lnTo>
                    <a:pt x="584" y="32"/>
                  </a:lnTo>
                  <a:lnTo>
                    <a:pt x="584" y="26"/>
                  </a:lnTo>
                  <a:lnTo>
                    <a:pt x="590" y="26"/>
                  </a:lnTo>
                  <a:lnTo>
                    <a:pt x="596" y="26"/>
                  </a:lnTo>
                  <a:lnTo>
                    <a:pt x="600" y="26"/>
                  </a:lnTo>
                  <a:lnTo>
                    <a:pt x="600" y="26"/>
                  </a:lnTo>
                  <a:lnTo>
                    <a:pt x="600" y="32"/>
                  </a:lnTo>
                  <a:lnTo>
                    <a:pt x="600" y="38"/>
                  </a:lnTo>
                  <a:lnTo>
                    <a:pt x="600" y="38"/>
                  </a:lnTo>
                  <a:lnTo>
                    <a:pt x="600" y="38"/>
                  </a:lnTo>
                  <a:lnTo>
                    <a:pt x="600" y="38"/>
                  </a:lnTo>
                  <a:lnTo>
                    <a:pt x="596" y="38"/>
                  </a:lnTo>
                  <a:lnTo>
                    <a:pt x="596" y="38"/>
                  </a:lnTo>
                  <a:lnTo>
                    <a:pt x="590" y="38"/>
                  </a:lnTo>
                  <a:lnTo>
                    <a:pt x="584" y="42"/>
                  </a:lnTo>
                  <a:lnTo>
                    <a:pt x="584" y="42"/>
                  </a:lnTo>
                  <a:lnTo>
                    <a:pt x="578" y="42"/>
                  </a:lnTo>
                  <a:lnTo>
                    <a:pt x="578" y="38"/>
                  </a:lnTo>
                  <a:lnTo>
                    <a:pt x="572" y="38"/>
                  </a:lnTo>
                  <a:lnTo>
                    <a:pt x="572" y="38"/>
                  </a:lnTo>
                  <a:lnTo>
                    <a:pt x="568" y="42"/>
                  </a:lnTo>
                  <a:lnTo>
                    <a:pt x="562" y="42"/>
                  </a:lnTo>
                  <a:lnTo>
                    <a:pt x="562" y="38"/>
                  </a:lnTo>
                  <a:lnTo>
                    <a:pt x="562" y="38"/>
                  </a:lnTo>
                  <a:lnTo>
                    <a:pt x="562" y="38"/>
                  </a:lnTo>
                  <a:lnTo>
                    <a:pt x="562" y="38"/>
                  </a:lnTo>
                  <a:lnTo>
                    <a:pt x="562" y="38"/>
                  </a:lnTo>
                  <a:close/>
                  <a:moveTo>
                    <a:pt x="372" y="42"/>
                  </a:moveTo>
                  <a:lnTo>
                    <a:pt x="372" y="38"/>
                  </a:lnTo>
                  <a:lnTo>
                    <a:pt x="372" y="38"/>
                  </a:lnTo>
                  <a:lnTo>
                    <a:pt x="368" y="38"/>
                  </a:lnTo>
                  <a:lnTo>
                    <a:pt x="362" y="38"/>
                  </a:lnTo>
                  <a:lnTo>
                    <a:pt x="362" y="38"/>
                  </a:lnTo>
                  <a:lnTo>
                    <a:pt x="362" y="38"/>
                  </a:lnTo>
                  <a:lnTo>
                    <a:pt x="356" y="38"/>
                  </a:lnTo>
                  <a:lnTo>
                    <a:pt x="362" y="38"/>
                  </a:lnTo>
                  <a:lnTo>
                    <a:pt x="362" y="38"/>
                  </a:lnTo>
                  <a:lnTo>
                    <a:pt x="368" y="38"/>
                  </a:lnTo>
                  <a:lnTo>
                    <a:pt x="372" y="38"/>
                  </a:lnTo>
                  <a:lnTo>
                    <a:pt x="372" y="38"/>
                  </a:lnTo>
                  <a:lnTo>
                    <a:pt x="378" y="38"/>
                  </a:lnTo>
                  <a:lnTo>
                    <a:pt x="384" y="32"/>
                  </a:lnTo>
                  <a:lnTo>
                    <a:pt x="378" y="32"/>
                  </a:lnTo>
                  <a:lnTo>
                    <a:pt x="384" y="32"/>
                  </a:lnTo>
                  <a:lnTo>
                    <a:pt x="384" y="32"/>
                  </a:lnTo>
                  <a:lnTo>
                    <a:pt x="390" y="32"/>
                  </a:lnTo>
                  <a:lnTo>
                    <a:pt x="390" y="26"/>
                  </a:lnTo>
                  <a:lnTo>
                    <a:pt x="394" y="26"/>
                  </a:lnTo>
                  <a:lnTo>
                    <a:pt x="394" y="26"/>
                  </a:lnTo>
                  <a:lnTo>
                    <a:pt x="394" y="32"/>
                  </a:lnTo>
                  <a:lnTo>
                    <a:pt x="398" y="32"/>
                  </a:lnTo>
                  <a:lnTo>
                    <a:pt x="404" y="32"/>
                  </a:lnTo>
                  <a:lnTo>
                    <a:pt x="410" y="32"/>
                  </a:lnTo>
                  <a:lnTo>
                    <a:pt x="410" y="32"/>
                  </a:lnTo>
                  <a:lnTo>
                    <a:pt x="410" y="32"/>
                  </a:lnTo>
                  <a:lnTo>
                    <a:pt x="410" y="38"/>
                  </a:lnTo>
                  <a:lnTo>
                    <a:pt x="410" y="38"/>
                  </a:lnTo>
                  <a:lnTo>
                    <a:pt x="404" y="38"/>
                  </a:lnTo>
                  <a:lnTo>
                    <a:pt x="398" y="38"/>
                  </a:lnTo>
                  <a:lnTo>
                    <a:pt x="398" y="32"/>
                  </a:lnTo>
                  <a:lnTo>
                    <a:pt x="394" y="32"/>
                  </a:lnTo>
                  <a:lnTo>
                    <a:pt x="394" y="32"/>
                  </a:lnTo>
                  <a:lnTo>
                    <a:pt x="394" y="38"/>
                  </a:lnTo>
                  <a:lnTo>
                    <a:pt x="390" y="38"/>
                  </a:lnTo>
                  <a:lnTo>
                    <a:pt x="384" y="38"/>
                  </a:lnTo>
                  <a:lnTo>
                    <a:pt x="384" y="38"/>
                  </a:lnTo>
                  <a:lnTo>
                    <a:pt x="378" y="38"/>
                  </a:lnTo>
                  <a:lnTo>
                    <a:pt x="384" y="38"/>
                  </a:lnTo>
                  <a:lnTo>
                    <a:pt x="378" y="38"/>
                  </a:lnTo>
                  <a:lnTo>
                    <a:pt x="372" y="42"/>
                  </a:lnTo>
                  <a:lnTo>
                    <a:pt x="372" y="42"/>
                  </a:lnTo>
                  <a:lnTo>
                    <a:pt x="372" y="42"/>
                  </a:lnTo>
                  <a:lnTo>
                    <a:pt x="372" y="42"/>
                  </a:lnTo>
                  <a:close/>
                  <a:moveTo>
                    <a:pt x="536" y="48"/>
                  </a:moveTo>
                  <a:lnTo>
                    <a:pt x="536" y="48"/>
                  </a:lnTo>
                  <a:lnTo>
                    <a:pt x="530" y="48"/>
                  </a:lnTo>
                  <a:lnTo>
                    <a:pt x="530" y="42"/>
                  </a:lnTo>
                  <a:lnTo>
                    <a:pt x="530" y="38"/>
                  </a:lnTo>
                  <a:lnTo>
                    <a:pt x="524" y="38"/>
                  </a:lnTo>
                  <a:lnTo>
                    <a:pt x="530" y="38"/>
                  </a:lnTo>
                  <a:lnTo>
                    <a:pt x="536" y="38"/>
                  </a:lnTo>
                  <a:lnTo>
                    <a:pt x="536" y="38"/>
                  </a:lnTo>
                  <a:lnTo>
                    <a:pt x="540" y="38"/>
                  </a:lnTo>
                  <a:lnTo>
                    <a:pt x="550" y="38"/>
                  </a:lnTo>
                  <a:lnTo>
                    <a:pt x="550" y="42"/>
                  </a:lnTo>
                  <a:lnTo>
                    <a:pt x="556" y="42"/>
                  </a:lnTo>
                  <a:lnTo>
                    <a:pt x="562" y="42"/>
                  </a:lnTo>
                  <a:lnTo>
                    <a:pt x="562" y="48"/>
                  </a:lnTo>
                  <a:lnTo>
                    <a:pt x="550" y="42"/>
                  </a:lnTo>
                  <a:lnTo>
                    <a:pt x="550" y="42"/>
                  </a:lnTo>
                  <a:lnTo>
                    <a:pt x="550" y="48"/>
                  </a:lnTo>
                  <a:lnTo>
                    <a:pt x="546" y="48"/>
                  </a:lnTo>
                  <a:lnTo>
                    <a:pt x="540" y="48"/>
                  </a:lnTo>
                  <a:lnTo>
                    <a:pt x="546" y="48"/>
                  </a:lnTo>
                  <a:lnTo>
                    <a:pt x="550" y="48"/>
                  </a:lnTo>
                  <a:lnTo>
                    <a:pt x="550" y="48"/>
                  </a:lnTo>
                  <a:lnTo>
                    <a:pt x="546" y="48"/>
                  </a:lnTo>
                  <a:lnTo>
                    <a:pt x="540" y="48"/>
                  </a:lnTo>
                  <a:lnTo>
                    <a:pt x="540" y="48"/>
                  </a:lnTo>
                  <a:lnTo>
                    <a:pt x="540" y="48"/>
                  </a:lnTo>
                  <a:lnTo>
                    <a:pt x="536" y="48"/>
                  </a:lnTo>
                  <a:lnTo>
                    <a:pt x="536" y="48"/>
                  </a:lnTo>
                  <a:lnTo>
                    <a:pt x="536" y="48"/>
                  </a:lnTo>
                  <a:lnTo>
                    <a:pt x="536" y="48"/>
                  </a:lnTo>
                  <a:close/>
                  <a:moveTo>
                    <a:pt x="512" y="48"/>
                  </a:moveTo>
                  <a:lnTo>
                    <a:pt x="512" y="48"/>
                  </a:lnTo>
                  <a:lnTo>
                    <a:pt x="512" y="48"/>
                  </a:lnTo>
                  <a:lnTo>
                    <a:pt x="512" y="42"/>
                  </a:lnTo>
                  <a:lnTo>
                    <a:pt x="512" y="42"/>
                  </a:lnTo>
                  <a:lnTo>
                    <a:pt x="518" y="42"/>
                  </a:lnTo>
                  <a:lnTo>
                    <a:pt x="524" y="42"/>
                  </a:lnTo>
                  <a:lnTo>
                    <a:pt x="524" y="42"/>
                  </a:lnTo>
                  <a:lnTo>
                    <a:pt x="530" y="42"/>
                  </a:lnTo>
                  <a:lnTo>
                    <a:pt x="530" y="48"/>
                  </a:lnTo>
                  <a:lnTo>
                    <a:pt x="530" y="48"/>
                  </a:lnTo>
                  <a:lnTo>
                    <a:pt x="524" y="48"/>
                  </a:lnTo>
                  <a:lnTo>
                    <a:pt x="524" y="54"/>
                  </a:lnTo>
                  <a:lnTo>
                    <a:pt x="524" y="54"/>
                  </a:lnTo>
                  <a:lnTo>
                    <a:pt x="524" y="48"/>
                  </a:lnTo>
                  <a:lnTo>
                    <a:pt x="518" y="48"/>
                  </a:lnTo>
                  <a:lnTo>
                    <a:pt x="512" y="48"/>
                  </a:lnTo>
                  <a:lnTo>
                    <a:pt x="512" y="48"/>
                  </a:lnTo>
                  <a:lnTo>
                    <a:pt x="508" y="48"/>
                  </a:lnTo>
                  <a:lnTo>
                    <a:pt x="512" y="48"/>
                  </a:lnTo>
                  <a:lnTo>
                    <a:pt x="512" y="48"/>
                  </a:lnTo>
                  <a:lnTo>
                    <a:pt x="512" y="48"/>
                  </a:lnTo>
                  <a:lnTo>
                    <a:pt x="512" y="48"/>
                  </a:lnTo>
                  <a:close/>
                  <a:moveTo>
                    <a:pt x="1038" y="70"/>
                  </a:moveTo>
                  <a:lnTo>
                    <a:pt x="1038" y="70"/>
                  </a:lnTo>
                  <a:lnTo>
                    <a:pt x="1038" y="70"/>
                  </a:lnTo>
                  <a:lnTo>
                    <a:pt x="1038" y="70"/>
                  </a:lnTo>
                  <a:lnTo>
                    <a:pt x="1034" y="66"/>
                  </a:lnTo>
                  <a:lnTo>
                    <a:pt x="1038" y="66"/>
                  </a:lnTo>
                  <a:lnTo>
                    <a:pt x="1038" y="70"/>
                  </a:lnTo>
                  <a:lnTo>
                    <a:pt x="1038" y="70"/>
                  </a:lnTo>
                  <a:lnTo>
                    <a:pt x="1044" y="66"/>
                  </a:lnTo>
                  <a:lnTo>
                    <a:pt x="1050" y="66"/>
                  </a:lnTo>
                  <a:lnTo>
                    <a:pt x="1050" y="60"/>
                  </a:lnTo>
                  <a:lnTo>
                    <a:pt x="1054" y="60"/>
                  </a:lnTo>
                  <a:lnTo>
                    <a:pt x="1054" y="60"/>
                  </a:lnTo>
                  <a:lnTo>
                    <a:pt x="1060" y="60"/>
                  </a:lnTo>
                  <a:lnTo>
                    <a:pt x="1060" y="60"/>
                  </a:lnTo>
                  <a:lnTo>
                    <a:pt x="1054" y="60"/>
                  </a:lnTo>
                  <a:lnTo>
                    <a:pt x="1054" y="54"/>
                  </a:lnTo>
                  <a:lnTo>
                    <a:pt x="1060" y="54"/>
                  </a:lnTo>
                  <a:lnTo>
                    <a:pt x="1066" y="54"/>
                  </a:lnTo>
                  <a:lnTo>
                    <a:pt x="1066" y="48"/>
                  </a:lnTo>
                  <a:lnTo>
                    <a:pt x="1066" y="48"/>
                  </a:lnTo>
                  <a:lnTo>
                    <a:pt x="1066" y="54"/>
                  </a:lnTo>
                  <a:lnTo>
                    <a:pt x="1072" y="54"/>
                  </a:lnTo>
                  <a:lnTo>
                    <a:pt x="1072" y="48"/>
                  </a:lnTo>
                  <a:lnTo>
                    <a:pt x="1078" y="48"/>
                  </a:lnTo>
                  <a:lnTo>
                    <a:pt x="1078" y="48"/>
                  </a:lnTo>
                  <a:lnTo>
                    <a:pt x="1082" y="48"/>
                  </a:lnTo>
                  <a:lnTo>
                    <a:pt x="1088" y="48"/>
                  </a:lnTo>
                  <a:lnTo>
                    <a:pt x="1088" y="48"/>
                  </a:lnTo>
                  <a:lnTo>
                    <a:pt x="1092" y="48"/>
                  </a:lnTo>
                  <a:lnTo>
                    <a:pt x="1098" y="48"/>
                  </a:lnTo>
                  <a:lnTo>
                    <a:pt x="1104" y="48"/>
                  </a:lnTo>
                  <a:lnTo>
                    <a:pt x="1104" y="48"/>
                  </a:lnTo>
                  <a:lnTo>
                    <a:pt x="1108" y="54"/>
                  </a:lnTo>
                  <a:lnTo>
                    <a:pt x="1104" y="60"/>
                  </a:lnTo>
                  <a:lnTo>
                    <a:pt x="1104" y="60"/>
                  </a:lnTo>
                  <a:lnTo>
                    <a:pt x="1098" y="60"/>
                  </a:lnTo>
                  <a:lnTo>
                    <a:pt x="1104" y="60"/>
                  </a:lnTo>
                  <a:lnTo>
                    <a:pt x="1104" y="60"/>
                  </a:lnTo>
                  <a:lnTo>
                    <a:pt x="1104" y="60"/>
                  </a:lnTo>
                  <a:lnTo>
                    <a:pt x="1108" y="60"/>
                  </a:lnTo>
                  <a:lnTo>
                    <a:pt x="1108" y="60"/>
                  </a:lnTo>
                  <a:lnTo>
                    <a:pt x="1114" y="60"/>
                  </a:lnTo>
                  <a:lnTo>
                    <a:pt x="1114" y="54"/>
                  </a:lnTo>
                  <a:lnTo>
                    <a:pt x="1120" y="54"/>
                  </a:lnTo>
                  <a:lnTo>
                    <a:pt x="1120" y="54"/>
                  </a:lnTo>
                  <a:lnTo>
                    <a:pt x="1126" y="54"/>
                  </a:lnTo>
                  <a:lnTo>
                    <a:pt x="1132" y="54"/>
                  </a:lnTo>
                  <a:lnTo>
                    <a:pt x="1132" y="60"/>
                  </a:lnTo>
                  <a:lnTo>
                    <a:pt x="1136" y="60"/>
                  </a:lnTo>
                  <a:lnTo>
                    <a:pt x="1136" y="60"/>
                  </a:lnTo>
                  <a:lnTo>
                    <a:pt x="1136" y="60"/>
                  </a:lnTo>
                  <a:lnTo>
                    <a:pt x="1136" y="60"/>
                  </a:lnTo>
                  <a:lnTo>
                    <a:pt x="1136" y="66"/>
                  </a:lnTo>
                  <a:lnTo>
                    <a:pt x="1132" y="66"/>
                  </a:lnTo>
                  <a:lnTo>
                    <a:pt x="1132" y="70"/>
                  </a:lnTo>
                  <a:lnTo>
                    <a:pt x="1132" y="70"/>
                  </a:lnTo>
                  <a:lnTo>
                    <a:pt x="1136" y="70"/>
                  </a:lnTo>
                  <a:lnTo>
                    <a:pt x="1132" y="70"/>
                  </a:lnTo>
                  <a:lnTo>
                    <a:pt x="1132" y="74"/>
                  </a:lnTo>
                  <a:lnTo>
                    <a:pt x="1126" y="74"/>
                  </a:lnTo>
                  <a:lnTo>
                    <a:pt x="1126" y="70"/>
                  </a:lnTo>
                  <a:lnTo>
                    <a:pt x="1120" y="70"/>
                  </a:lnTo>
                  <a:lnTo>
                    <a:pt x="1120" y="74"/>
                  </a:lnTo>
                  <a:lnTo>
                    <a:pt x="1126" y="74"/>
                  </a:lnTo>
                  <a:lnTo>
                    <a:pt x="1132" y="74"/>
                  </a:lnTo>
                  <a:lnTo>
                    <a:pt x="1132" y="80"/>
                  </a:lnTo>
                  <a:lnTo>
                    <a:pt x="1136" y="80"/>
                  </a:lnTo>
                  <a:lnTo>
                    <a:pt x="1136" y="86"/>
                  </a:lnTo>
                  <a:lnTo>
                    <a:pt x="1132" y="86"/>
                  </a:lnTo>
                  <a:lnTo>
                    <a:pt x="1126" y="86"/>
                  </a:lnTo>
                  <a:lnTo>
                    <a:pt x="1120" y="86"/>
                  </a:lnTo>
                  <a:lnTo>
                    <a:pt x="1120" y="86"/>
                  </a:lnTo>
                  <a:lnTo>
                    <a:pt x="1114" y="86"/>
                  </a:lnTo>
                  <a:lnTo>
                    <a:pt x="1114" y="92"/>
                  </a:lnTo>
                  <a:lnTo>
                    <a:pt x="1108" y="86"/>
                  </a:lnTo>
                  <a:lnTo>
                    <a:pt x="1108" y="86"/>
                  </a:lnTo>
                  <a:lnTo>
                    <a:pt x="1104" y="86"/>
                  </a:lnTo>
                  <a:lnTo>
                    <a:pt x="1104" y="86"/>
                  </a:lnTo>
                  <a:lnTo>
                    <a:pt x="1098" y="86"/>
                  </a:lnTo>
                  <a:lnTo>
                    <a:pt x="1092" y="86"/>
                  </a:lnTo>
                  <a:lnTo>
                    <a:pt x="1092" y="86"/>
                  </a:lnTo>
                  <a:lnTo>
                    <a:pt x="1088" y="86"/>
                  </a:lnTo>
                  <a:lnTo>
                    <a:pt x="1088" y="86"/>
                  </a:lnTo>
                  <a:lnTo>
                    <a:pt x="1082" y="86"/>
                  </a:lnTo>
                  <a:lnTo>
                    <a:pt x="1088" y="86"/>
                  </a:lnTo>
                  <a:lnTo>
                    <a:pt x="1082" y="86"/>
                  </a:lnTo>
                  <a:lnTo>
                    <a:pt x="1078" y="86"/>
                  </a:lnTo>
                  <a:lnTo>
                    <a:pt x="1078" y="86"/>
                  </a:lnTo>
                  <a:lnTo>
                    <a:pt x="1078" y="80"/>
                  </a:lnTo>
                  <a:lnTo>
                    <a:pt x="1072" y="80"/>
                  </a:lnTo>
                  <a:lnTo>
                    <a:pt x="1066" y="80"/>
                  </a:lnTo>
                  <a:lnTo>
                    <a:pt x="1066" y="80"/>
                  </a:lnTo>
                  <a:lnTo>
                    <a:pt x="1060" y="80"/>
                  </a:lnTo>
                  <a:lnTo>
                    <a:pt x="1060" y="74"/>
                  </a:lnTo>
                  <a:lnTo>
                    <a:pt x="1054" y="74"/>
                  </a:lnTo>
                  <a:lnTo>
                    <a:pt x="1054" y="70"/>
                  </a:lnTo>
                  <a:lnTo>
                    <a:pt x="1054" y="70"/>
                  </a:lnTo>
                  <a:lnTo>
                    <a:pt x="1054" y="70"/>
                  </a:lnTo>
                  <a:lnTo>
                    <a:pt x="1050" y="70"/>
                  </a:lnTo>
                  <a:lnTo>
                    <a:pt x="1054" y="70"/>
                  </a:lnTo>
                  <a:lnTo>
                    <a:pt x="1050" y="70"/>
                  </a:lnTo>
                  <a:lnTo>
                    <a:pt x="1050" y="66"/>
                  </a:lnTo>
                  <a:lnTo>
                    <a:pt x="1044" y="70"/>
                  </a:lnTo>
                  <a:lnTo>
                    <a:pt x="1038" y="70"/>
                  </a:lnTo>
                  <a:lnTo>
                    <a:pt x="1038" y="70"/>
                  </a:lnTo>
                  <a:lnTo>
                    <a:pt x="1038" y="70"/>
                  </a:lnTo>
                  <a:lnTo>
                    <a:pt x="1038" y="70"/>
                  </a:lnTo>
                  <a:close/>
                  <a:moveTo>
                    <a:pt x="1012" y="54"/>
                  </a:moveTo>
                  <a:lnTo>
                    <a:pt x="1006" y="54"/>
                  </a:lnTo>
                  <a:lnTo>
                    <a:pt x="1012" y="54"/>
                  </a:lnTo>
                  <a:lnTo>
                    <a:pt x="1018" y="54"/>
                  </a:lnTo>
                  <a:lnTo>
                    <a:pt x="1018" y="54"/>
                  </a:lnTo>
                  <a:lnTo>
                    <a:pt x="1022" y="54"/>
                  </a:lnTo>
                  <a:lnTo>
                    <a:pt x="1028" y="54"/>
                  </a:lnTo>
                  <a:lnTo>
                    <a:pt x="1028" y="54"/>
                  </a:lnTo>
                  <a:lnTo>
                    <a:pt x="1034" y="54"/>
                  </a:lnTo>
                  <a:lnTo>
                    <a:pt x="1038" y="54"/>
                  </a:lnTo>
                  <a:lnTo>
                    <a:pt x="1038" y="54"/>
                  </a:lnTo>
                  <a:lnTo>
                    <a:pt x="1044" y="54"/>
                  </a:lnTo>
                  <a:lnTo>
                    <a:pt x="1050" y="60"/>
                  </a:lnTo>
                  <a:lnTo>
                    <a:pt x="1044" y="60"/>
                  </a:lnTo>
                  <a:lnTo>
                    <a:pt x="1044" y="60"/>
                  </a:lnTo>
                  <a:lnTo>
                    <a:pt x="1038" y="60"/>
                  </a:lnTo>
                  <a:lnTo>
                    <a:pt x="1038" y="60"/>
                  </a:lnTo>
                  <a:lnTo>
                    <a:pt x="1034" y="60"/>
                  </a:lnTo>
                  <a:lnTo>
                    <a:pt x="1034" y="66"/>
                  </a:lnTo>
                  <a:lnTo>
                    <a:pt x="1028" y="66"/>
                  </a:lnTo>
                  <a:lnTo>
                    <a:pt x="1028" y="66"/>
                  </a:lnTo>
                  <a:lnTo>
                    <a:pt x="1022" y="66"/>
                  </a:lnTo>
                  <a:lnTo>
                    <a:pt x="1022" y="60"/>
                  </a:lnTo>
                  <a:lnTo>
                    <a:pt x="1028" y="60"/>
                  </a:lnTo>
                  <a:lnTo>
                    <a:pt x="1022" y="60"/>
                  </a:lnTo>
                  <a:lnTo>
                    <a:pt x="1018" y="60"/>
                  </a:lnTo>
                  <a:lnTo>
                    <a:pt x="1012" y="60"/>
                  </a:lnTo>
                  <a:lnTo>
                    <a:pt x="1012" y="54"/>
                  </a:lnTo>
                  <a:lnTo>
                    <a:pt x="1012" y="54"/>
                  </a:lnTo>
                  <a:lnTo>
                    <a:pt x="1012" y="54"/>
                  </a:lnTo>
                  <a:lnTo>
                    <a:pt x="1012" y="54"/>
                  </a:lnTo>
                  <a:close/>
                  <a:moveTo>
                    <a:pt x="1136" y="66"/>
                  </a:moveTo>
                  <a:lnTo>
                    <a:pt x="1136" y="60"/>
                  </a:lnTo>
                  <a:lnTo>
                    <a:pt x="1136" y="60"/>
                  </a:lnTo>
                  <a:lnTo>
                    <a:pt x="1142" y="66"/>
                  </a:lnTo>
                  <a:lnTo>
                    <a:pt x="1136" y="66"/>
                  </a:lnTo>
                  <a:lnTo>
                    <a:pt x="1136" y="66"/>
                  </a:lnTo>
                  <a:lnTo>
                    <a:pt x="1136" y="66"/>
                  </a:lnTo>
                  <a:lnTo>
                    <a:pt x="1136" y="66"/>
                  </a:lnTo>
                  <a:lnTo>
                    <a:pt x="1136" y="66"/>
                  </a:lnTo>
                  <a:close/>
                  <a:moveTo>
                    <a:pt x="806" y="70"/>
                  </a:moveTo>
                  <a:lnTo>
                    <a:pt x="800" y="70"/>
                  </a:lnTo>
                  <a:lnTo>
                    <a:pt x="800" y="66"/>
                  </a:lnTo>
                  <a:lnTo>
                    <a:pt x="800" y="66"/>
                  </a:lnTo>
                  <a:lnTo>
                    <a:pt x="806" y="66"/>
                  </a:lnTo>
                  <a:lnTo>
                    <a:pt x="812" y="66"/>
                  </a:lnTo>
                  <a:lnTo>
                    <a:pt x="812" y="66"/>
                  </a:lnTo>
                  <a:lnTo>
                    <a:pt x="812" y="70"/>
                  </a:lnTo>
                  <a:lnTo>
                    <a:pt x="818" y="70"/>
                  </a:lnTo>
                  <a:lnTo>
                    <a:pt x="822" y="70"/>
                  </a:lnTo>
                  <a:lnTo>
                    <a:pt x="818" y="70"/>
                  </a:lnTo>
                  <a:lnTo>
                    <a:pt x="812" y="70"/>
                  </a:lnTo>
                  <a:lnTo>
                    <a:pt x="812" y="70"/>
                  </a:lnTo>
                  <a:lnTo>
                    <a:pt x="806" y="70"/>
                  </a:lnTo>
                  <a:lnTo>
                    <a:pt x="806" y="70"/>
                  </a:lnTo>
                  <a:lnTo>
                    <a:pt x="806" y="70"/>
                  </a:lnTo>
                  <a:lnTo>
                    <a:pt x="806" y="70"/>
                  </a:lnTo>
                  <a:close/>
                  <a:moveTo>
                    <a:pt x="1018" y="70"/>
                  </a:moveTo>
                  <a:lnTo>
                    <a:pt x="1022" y="70"/>
                  </a:lnTo>
                  <a:lnTo>
                    <a:pt x="1028" y="70"/>
                  </a:lnTo>
                  <a:lnTo>
                    <a:pt x="1028" y="70"/>
                  </a:lnTo>
                  <a:lnTo>
                    <a:pt x="1028" y="70"/>
                  </a:lnTo>
                  <a:lnTo>
                    <a:pt x="1028" y="70"/>
                  </a:lnTo>
                  <a:lnTo>
                    <a:pt x="1022" y="70"/>
                  </a:lnTo>
                  <a:lnTo>
                    <a:pt x="1018" y="70"/>
                  </a:lnTo>
                  <a:lnTo>
                    <a:pt x="1018" y="70"/>
                  </a:lnTo>
                  <a:lnTo>
                    <a:pt x="1018" y="70"/>
                  </a:lnTo>
                  <a:lnTo>
                    <a:pt x="1018" y="70"/>
                  </a:lnTo>
                  <a:close/>
                  <a:moveTo>
                    <a:pt x="1028" y="70"/>
                  </a:moveTo>
                  <a:lnTo>
                    <a:pt x="1034" y="70"/>
                  </a:lnTo>
                  <a:lnTo>
                    <a:pt x="1038" y="70"/>
                  </a:lnTo>
                  <a:lnTo>
                    <a:pt x="1038" y="70"/>
                  </a:lnTo>
                  <a:lnTo>
                    <a:pt x="1034" y="70"/>
                  </a:lnTo>
                  <a:lnTo>
                    <a:pt x="1028" y="70"/>
                  </a:lnTo>
                  <a:lnTo>
                    <a:pt x="1028" y="70"/>
                  </a:lnTo>
                  <a:lnTo>
                    <a:pt x="1028" y="70"/>
                  </a:lnTo>
                  <a:lnTo>
                    <a:pt x="1028" y="70"/>
                  </a:lnTo>
                  <a:close/>
                  <a:moveTo>
                    <a:pt x="1206" y="96"/>
                  </a:moveTo>
                  <a:lnTo>
                    <a:pt x="1206" y="96"/>
                  </a:lnTo>
                  <a:lnTo>
                    <a:pt x="1206" y="102"/>
                  </a:lnTo>
                  <a:lnTo>
                    <a:pt x="1200" y="102"/>
                  </a:lnTo>
                  <a:lnTo>
                    <a:pt x="1196" y="102"/>
                  </a:lnTo>
                  <a:lnTo>
                    <a:pt x="1196" y="102"/>
                  </a:lnTo>
                  <a:lnTo>
                    <a:pt x="1190" y="102"/>
                  </a:lnTo>
                  <a:lnTo>
                    <a:pt x="1186" y="102"/>
                  </a:lnTo>
                  <a:lnTo>
                    <a:pt x="1186" y="108"/>
                  </a:lnTo>
                  <a:lnTo>
                    <a:pt x="1180" y="108"/>
                  </a:lnTo>
                  <a:lnTo>
                    <a:pt x="1174" y="108"/>
                  </a:lnTo>
                  <a:lnTo>
                    <a:pt x="1168" y="108"/>
                  </a:lnTo>
                  <a:lnTo>
                    <a:pt x="1168" y="108"/>
                  </a:lnTo>
                  <a:lnTo>
                    <a:pt x="1162" y="108"/>
                  </a:lnTo>
                  <a:lnTo>
                    <a:pt x="1158" y="108"/>
                  </a:lnTo>
                  <a:lnTo>
                    <a:pt x="1158" y="108"/>
                  </a:lnTo>
                  <a:lnTo>
                    <a:pt x="1152" y="108"/>
                  </a:lnTo>
                  <a:lnTo>
                    <a:pt x="1146" y="108"/>
                  </a:lnTo>
                  <a:lnTo>
                    <a:pt x="1146" y="108"/>
                  </a:lnTo>
                  <a:lnTo>
                    <a:pt x="1146" y="108"/>
                  </a:lnTo>
                  <a:lnTo>
                    <a:pt x="1142" y="108"/>
                  </a:lnTo>
                  <a:lnTo>
                    <a:pt x="1136" y="114"/>
                  </a:lnTo>
                  <a:lnTo>
                    <a:pt x="1136" y="114"/>
                  </a:lnTo>
                  <a:lnTo>
                    <a:pt x="1132" y="114"/>
                  </a:lnTo>
                  <a:lnTo>
                    <a:pt x="1126" y="114"/>
                  </a:lnTo>
                  <a:lnTo>
                    <a:pt x="1126" y="108"/>
                  </a:lnTo>
                  <a:lnTo>
                    <a:pt x="1132" y="108"/>
                  </a:lnTo>
                  <a:lnTo>
                    <a:pt x="1136" y="102"/>
                  </a:lnTo>
                  <a:lnTo>
                    <a:pt x="1136" y="102"/>
                  </a:lnTo>
                  <a:lnTo>
                    <a:pt x="1136" y="96"/>
                  </a:lnTo>
                  <a:lnTo>
                    <a:pt x="1136" y="92"/>
                  </a:lnTo>
                  <a:lnTo>
                    <a:pt x="1142" y="92"/>
                  </a:lnTo>
                  <a:lnTo>
                    <a:pt x="1146" y="86"/>
                  </a:lnTo>
                  <a:lnTo>
                    <a:pt x="1146" y="92"/>
                  </a:lnTo>
                  <a:lnTo>
                    <a:pt x="1152" y="92"/>
                  </a:lnTo>
                  <a:lnTo>
                    <a:pt x="1146" y="86"/>
                  </a:lnTo>
                  <a:lnTo>
                    <a:pt x="1146" y="86"/>
                  </a:lnTo>
                  <a:lnTo>
                    <a:pt x="1146" y="86"/>
                  </a:lnTo>
                  <a:lnTo>
                    <a:pt x="1152" y="86"/>
                  </a:lnTo>
                  <a:lnTo>
                    <a:pt x="1158" y="86"/>
                  </a:lnTo>
                  <a:lnTo>
                    <a:pt x="1158" y="86"/>
                  </a:lnTo>
                  <a:lnTo>
                    <a:pt x="1158" y="86"/>
                  </a:lnTo>
                  <a:lnTo>
                    <a:pt x="1152" y="86"/>
                  </a:lnTo>
                  <a:lnTo>
                    <a:pt x="1152" y="80"/>
                  </a:lnTo>
                  <a:lnTo>
                    <a:pt x="1146" y="80"/>
                  </a:lnTo>
                  <a:lnTo>
                    <a:pt x="1152" y="74"/>
                  </a:lnTo>
                  <a:lnTo>
                    <a:pt x="1158" y="74"/>
                  </a:lnTo>
                  <a:lnTo>
                    <a:pt x="1158" y="70"/>
                  </a:lnTo>
                  <a:lnTo>
                    <a:pt x="1158" y="70"/>
                  </a:lnTo>
                  <a:lnTo>
                    <a:pt x="1162" y="70"/>
                  </a:lnTo>
                  <a:lnTo>
                    <a:pt x="1162" y="74"/>
                  </a:lnTo>
                  <a:lnTo>
                    <a:pt x="1168" y="74"/>
                  </a:lnTo>
                  <a:lnTo>
                    <a:pt x="1168" y="70"/>
                  </a:lnTo>
                  <a:lnTo>
                    <a:pt x="1168" y="70"/>
                  </a:lnTo>
                  <a:lnTo>
                    <a:pt x="1168" y="70"/>
                  </a:lnTo>
                  <a:lnTo>
                    <a:pt x="1168" y="70"/>
                  </a:lnTo>
                  <a:lnTo>
                    <a:pt x="1174" y="70"/>
                  </a:lnTo>
                  <a:lnTo>
                    <a:pt x="1180" y="70"/>
                  </a:lnTo>
                  <a:lnTo>
                    <a:pt x="1180" y="74"/>
                  </a:lnTo>
                  <a:lnTo>
                    <a:pt x="1174" y="74"/>
                  </a:lnTo>
                  <a:lnTo>
                    <a:pt x="1174" y="80"/>
                  </a:lnTo>
                  <a:lnTo>
                    <a:pt x="1168" y="86"/>
                  </a:lnTo>
                  <a:lnTo>
                    <a:pt x="1168" y="86"/>
                  </a:lnTo>
                  <a:lnTo>
                    <a:pt x="1174" y="86"/>
                  </a:lnTo>
                  <a:lnTo>
                    <a:pt x="1174" y="86"/>
                  </a:lnTo>
                  <a:lnTo>
                    <a:pt x="1180" y="80"/>
                  </a:lnTo>
                  <a:lnTo>
                    <a:pt x="1186" y="80"/>
                  </a:lnTo>
                  <a:lnTo>
                    <a:pt x="1186" y="80"/>
                  </a:lnTo>
                  <a:lnTo>
                    <a:pt x="1190" y="80"/>
                  </a:lnTo>
                  <a:lnTo>
                    <a:pt x="1196" y="80"/>
                  </a:lnTo>
                  <a:lnTo>
                    <a:pt x="1196" y="86"/>
                  </a:lnTo>
                  <a:lnTo>
                    <a:pt x="1196" y="86"/>
                  </a:lnTo>
                  <a:lnTo>
                    <a:pt x="1200" y="86"/>
                  </a:lnTo>
                  <a:lnTo>
                    <a:pt x="1200" y="86"/>
                  </a:lnTo>
                  <a:lnTo>
                    <a:pt x="1200" y="92"/>
                  </a:lnTo>
                  <a:lnTo>
                    <a:pt x="1200" y="86"/>
                  </a:lnTo>
                  <a:lnTo>
                    <a:pt x="1206" y="86"/>
                  </a:lnTo>
                  <a:lnTo>
                    <a:pt x="1200" y="86"/>
                  </a:lnTo>
                  <a:lnTo>
                    <a:pt x="1206" y="86"/>
                  </a:lnTo>
                  <a:lnTo>
                    <a:pt x="1206" y="86"/>
                  </a:lnTo>
                  <a:lnTo>
                    <a:pt x="1206" y="92"/>
                  </a:lnTo>
                  <a:lnTo>
                    <a:pt x="1212" y="96"/>
                  </a:lnTo>
                  <a:lnTo>
                    <a:pt x="1212" y="96"/>
                  </a:lnTo>
                  <a:lnTo>
                    <a:pt x="1206" y="96"/>
                  </a:lnTo>
                  <a:lnTo>
                    <a:pt x="1206" y="96"/>
                  </a:lnTo>
                  <a:lnTo>
                    <a:pt x="1206" y="96"/>
                  </a:lnTo>
                  <a:lnTo>
                    <a:pt x="1206" y="96"/>
                  </a:lnTo>
                  <a:close/>
                  <a:moveTo>
                    <a:pt x="1222" y="108"/>
                  </a:moveTo>
                  <a:lnTo>
                    <a:pt x="1218" y="108"/>
                  </a:lnTo>
                  <a:lnTo>
                    <a:pt x="1218" y="102"/>
                  </a:lnTo>
                  <a:lnTo>
                    <a:pt x="1222" y="102"/>
                  </a:lnTo>
                  <a:lnTo>
                    <a:pt x="1228" y="102"/>
                  </a:lnTo>
                  <a:lnTo>
                    <a:pt x="1234" y="102"/>
                  </a:lnTo>
                  <a:lnTo>
                    <a:pt x="1228" y="102"/>
                  </a:lnTo>
                  <a:lnTo>
                    <a:pt x="1228" y="108"/>
                  </a:lnTo>
                  <a:lnTo>
                    <a:pt x="1222" y="108"/>
                  </a:lnTo>
                  <a:lnTo>
                    <a:pt x="1222" y="108"/>
                  </a:lnTo>
                  <a:lnTo>
                    <a:pt x="1222" y="108"/>
                  </a:lnTo>
                  <a:lnTo>
                    <a:pt x="1222" y="108"/>
                  </a:lnTo>
                  <a:close/>
                  <a:moveTo>
                    <a:pt x="1050" y="108"/>
                  </a:moveTo>
                  <a:lnTo>
                    <a:pt x="1044" y="108"/>
                  </a:lnTo>
                  <a:lnTo>
                    <a:pt x="1050" y="108"/>
                  </a:lnTo>
                  <a:lnTo>
                    <a:pt x="1050" y="108"/>
                  </a:lnTo>
                  <a:lnTo>
                    <a:pt x="1050" y="108"/>
                  </a:lnTo>
                  <a:lnTo>
                    <a:pt x="1050" y="108"/>
                  </a:lnTo>
                  <a:close/>
                  <a:moveTo>
                    <a:pt x="1246" y="108"/>
                  </a:moveTo>
                  <a:lnTo>
                    <a:pt x="1240" y="108"/>
                  </a:lnTo>
                  <a:lnTo>
                    <a:pt x="1234" y="108"/>
                  </a:lnTo>
                  <a:lnTo>
                    <a:pt x="1234" y="108"/>
                  </a:lnTo>
                  <a:lnTo>
                    <a:pt x="1228" y="108"/>
                  </a:lnTo>
                  <a:lnTo>
                    <a:pt x="1228" y="108"/>
                  </a:lnTo>
                  <a:lnTo>
                    <a:pt x="1234" y="108"/>
                  </a:lnTo>
                  <a:lnTo>
                    <a:pt x="1234" y="108"/>
                  </a:lnTo>
                  <a:lnTo>
                    <a:pt x="1240" y="108"/>
                  </a:lnTo>
                  <a:lnTo>
                    <a:pt x="1246" y="108"/>
                  </a:lnTo>
                  <a:lnTo>
                    <a:pt x="1246" y="108"/>
                  </a:lnTo>
                  <a:lnTo>
                    <a:pt x="1246" y="108"/>
                  </a:lnTo>
                  <a:lnTo>
                    <a:pt x="1246" y="108"/>
                  </a:lnTo>
                  <a:lnTo>
                    <a:pt x="1246" y="108"/>
                  </a:lnTo>
                  <a:lnTo>
                    <a:pt x="1246" y="108"/>
                  </a:lnTo>
                  <a:lnTo>
                    <a:pt x="1246" y="108"/>
                  </a:lnTo>
                  <a:close/>
                  <a:moveTo>
                    <a:pt x="1022" y="120"/>
                  </a:moveTo>
                  <a:lnTo>
                    <a:pt x="1018" y="120"/>
                  </a:lnTo>
                  <a:lnTo>
                    <a:pt x="1022" y="120"/>
                  </a:lnTo>
                  <a:lnTo>
                    <a:pt x="1022" y="120"/>
                  </a:lnTo>
                  <a:lnTo>
                    <a:pt x="1022" y="120"/>
                  </a:lnTo>
                  <a:lnTo>
                    <a:pt x="1022" y="120"/>
                  </a:lnTo>
                  <a:close/>
                  <a:moveTo>
                    <a:pt x="880" y="124"/>
                  </a:moveTo>
                  <a:lnTo>
                    <a:pt x="886" y="124"/>
                  </a:lnTo>
                  <a:lnTo>
                    <a:pt x="886" y="128"/>
                  </a:lnTo>
                  <a:lnTo>
                    <a:pt x="880" y="124"/>
                  </a:lnTo>
                  <a:lnTo>
                    <a:pt x="880" y="124"/>
                  </a:lnTo>
                  <a:lnTo>
                    <a:pt x="880" y="124"/>
                  </a:lnTo>
                  <a:lnTo>
                    <a:pt x="880" y="124"/>
                  </a:lnTo>
                  <a:close/>
                  <a:moveTo>
                    <a:pt x="1228" y="128"/>
                  </a:moveTo>
                  <a:lnTo>
                    <a:pt x="1234" y="124"/>
                  </a:lnTo>
                  <a:lnTo>
                    <a:pt x="1234" y="128"/>
                  </a:lnTo>
                  <a:lnTo>
                    <a:pt x="1234" y="128"/>
                  </a:lnTo>
                  <a:lnTo>
                    <a:pt x="1228" y="128"/>
                  </a:lnTo>
                  <a:lnTo>
                    <a:pt x="1228" y="128"/>
                  </a:lnTo>
                  <a:lnTo>
                    <a:pt x="1228" y="128"/>
                  </a:lnTo>
                  <a:lnTo>
                    <a:pt x="1228" y="128"/>
                  </a:lnTo>
                  <a:close/>
                  <a:moveTo>
                    <a:pt x="1240" y="128"/>
                  </a:moveTo>
                  <a:lnTo>
                    <a:pt x="1240" y="128"/>
                  </a:lnTo>
                  <a:lnTo>
                    <a:pt x="1246" y="128"/>
                  </a:lnTo>
                  <a:lnTo>
                    <a:pt x="1246" y="128"/>
                  </a:lnTo>
                  <a:lnTo>
                    <a:pt x="1246" y="128"/>
                  </a:lnTo>
                  <a:lnTo>
                    <a:pt x="1246" y="128"/>
                  </a:lnTo>
                  <a:lnTo>
                    <a:pt x="1240" y="128"/>
                  </a:lnTo>
                  <a:lnTo>
                    <a:pt x="1240" y="128"/>
                  </a:lnTo>
                  <a:lnTo>
                    <a:pt x="1240" y="128"/>
                  </a:lnTo>
                  <a:lnTo>
                    <a:pt x="1240" y="128"/>
                  </a:lnTo>
                  <a:close/>
                  <a:moveTo>
                    <a:pt x="980" y="134"/>
                  </a:moveTo>
                  <a:lnTo>
                    <a:pt x="980" y="128"/>
                  </a:lnTo>
                  <a:lnTo>
                    <a:pt x="984" y="128"/>
                  </a:lnTo>
                  <a:lnTo>
                    <a:pt x="990" y="128"/>
                  </a:lnTo>
                  <a:lnTo>
                    <a:pt x="990" y="134"/>
                  </a:lnTo>
                  <a:lnTo>
                    <a:pt x="984" y="134"/>
                  </a:lnTo>
                  <a:lnTo>
                    <a:pt x="980" y="128"/>
                  </a:lnTo>
                  <a:lnTo>
                    <a:pt x="980" y="134"/>
                  </a:lnTo>
                  <a:lnTo>
                    <a:pt x="980" y="134"/>
                  </a:lnTo>
                  <a:lnTo>
                    <a:pt x="980" y="134"/>
                  </a:lnTo>
                  <a:lnTo>
                    <a:pt x="980" y="134"/>
                  </a:lnTo>
                  <a:close/>
                  <a:moveTo>
                    <a:pt x="1088" y="128"/>
                  </a:moveTo>
                  <a:lnTo>
                    <a:pt x="1088" y="134"/>
                  </a:lnTo>
                  <a:lnTo>
                    <a:pt x="1088" y="134"/>
                  </a:lnTo>
                  <a:lnTo>
                    <a:pt x="1088" y="134"/>
                  </a:lnTo>
                  <a:lnTo>
                    <a:pt x="1082" y="140"/>
                  </a:lnTo>
                  <a:lnTo>
                    <a:pt x="1078" y="140"/>
                  </a:lnTo>
                  <a:lnTo>
                    <a:pt x="1078" y="140"/>
                  </a:lnTo>
                  <a:lnTo>
                    <a:pt x="1078" y="140"/>
                  </a:lnTo>
                  <a:lnTo>
                    <a:pt x="1078" y="140"/>
                  </a:lnTo>
                  <a:lnTo>
                    <a:pt x="1072" y="140"/>
                  </a:lnTo>
                  <a:lnTo>
                    <a:pt x="1066" y="140"/>
                  </a:lnTo>
                  <a:lnTo>
                    <a:pt x="1072" y="140"/>
                  </a:lnTo>
                  <a:lnTo>
                    <a:pt x="1078" y="134"/>
                  </a:lnTo>
                  <a:lnTo>
                    <a:pt x="1082" y="134"/>
                  </a:lnTo>
                  <a:lnTo>
                    <a:pt x="1088" y="134"/>
                  </a:lnTo>
                  <a:lnTo>
                    <a:pt x="1088" y="128"/>
                  </a:lnTo>
                  <a:lnTo>
                    <a:pt x="1088" y="128"/>
                  </a:lnTo>
                  <a:lnTo>
                    <a:pt x="1088" y="128"/>
                  </a:lnTo>
                  <a:lnTo>
                    <a:pt x="1088" y="128"/>
                  </a:lnTo>
                  <a:close/>
                  <a:moveTo>
                    <a:pt x="980" y="134"/>
                  </a:moveTo>
                  <a:lnTo>
                    <a:pt x="980" y="134"/>
                  </a:lnTo>
                  <a:lnTo>
                    <a:pt x="980" y="134"/>
                  </a:lnTo>
                  <a:lnTo>
                    <a:pt x="974" y="134"/>
                  </a:lnTo>
                  <a:lnTo>
                    <a:pt x="980" y="134"/>
                  </a:lnTo>
                  <a:lnTo>
                    <a:pt x="980" y="140"/>
                  </a:lnTo>
                  <a:lnTo>
                    <a:pt x="974" y="140"/>
                  </a:lnTo>
                  <a:lnTo>
                    <a:pt x="974" y="134"/>
                  </a:lnTo>
                  <a:lnTo>
                    <a:pt x="980" y="134"/>
                  </a:lnTo>
                  <a:lnTo>
                    <a:pt x="980" y="134"/>
                  </a:lnTo>
                  <a:lnTo>
                    <a:pt x="980" y="134"/>
                  </a:lnTo>
                  <a:lnTo>
                    <a:pt x="980" y="134"/>
                  </a:lnTo>
                  <a:close/>
                  <a:moveTo>
                    <a:pt x="1938" y="134"/>
                  </a:moveTo>
                  <a:lnTo>
                    <a:pt x="1938" y="134"/>
                  </a:lnTo>
                  <a:lnTo>
                    <a:pt x="1938" y="134"/>
                  </a:lnTo>
                  <a:lnTo>
                    <a:pt x="1938" y="134"/>
                  </a:lnTo>
                  <a:lnTo>
                    <a:pt x="1938" y="134"/>
                  </a:lnTo>
                  <a:lnTo>
                    <a:pt x="1938" y="134"/>
                  </a:lnTo>
                  <a:close/>
                  <a:moveTo>
                    <a:pt x="584" y="168"/>
                  </a:moveTo>
                  <a:lnTo>
                    <a:pt x="584" y="168"/>
                  </a:lnTo>
                  <a:lnTo>
                    <a:pt x="584" y="162"/>
                  </a:lnTo>
                  <a:lnTo>
                    <a:pt x="584" y="162"/>
                  </a:lnTo>
                  <a:lnTo>
                    <a:pt x="584" y="156"/>
                  </a:lnTo>
                  <a:lnTo>
                    <a:pt x="590" y="156"/>
                  </a:lnTo>
                  <a:lnTo>
                    <a:pt x="596" y="156"/>
                  </a:lnTo>
                  <a:lnTo>
                    <a:pt x="600" y="156"/>
                  </a:lnTo>
                  <a:lnTo>
                    <a:pt x="600" y="162"/>
                  </a:lnTo>
                  <a:lnTo>
                    <a:pt x="600" y="162"/>
                  </a:lnTo>
                  <a:lnTo>
                    <a:pt x="600" y="156"/>
                  </a:lnTo>
                  <a:lnTo>
                    <a:pt x="604" y="162"/>
                  </a:lnTo>
                  <a:lnTo>
                    <a:pt x="610" y="162"/>
                  </a:lnTo>
                  <a:lnTo>
                    <a:pt x="610" y="156"/>
                  </a:lnTo>
                  <a:lnTo>
                    <a:pt x="610" y="162"/>
                  </a:lnTo>
                  <a:lnTo>
                    <a:pt x="616" y="162"/>
                  </a:lnTo>
                  <a:lnTo>
                    <a:pt x="616" y="156"/>
                  </a:lnTo>
                  <a:lnTo>
                    <a:pt x="622" y="156"/>
                  </a:lnTo>
                  <a:lnTo>
                    <a:pt x="622" y="156"/>
                  </a:lnTo>
                  <a:lnTo>
                    <a:pt x="626" y="156"/>
                  </a:lnTo>
                  <a:lnTo>
                    <a:pt x="632" y="156"/>
                  </a:lnTo>
                  <a:lnTo>
                    <a:pt x="632" y="152"/>
                  </a:lnTo>
                  <a:lnTo>
                    <a:pt x="638" y="152"/>
                  </a:lnTo>
                  <a:lnTo>
                    <a:pt x="644" y="152"/>
                  </a:lnTo>
                  <a:lnTo>
                    <a:pt x="644" y="152"/>
                  </a:lnTo>
                  <a:lnTo>
                    <a:pt x="644" y="152"/>
                  </a:lnTo>
                  <a:lnTo>
                    <a:pt x="650" y="152"/>
                  </a:lnTo>
                  <a:lnTo>
                    <a:pt x="654" y="152"/>
                  </a:lnTo>
                  <a:lnTo>
                    <a:pt x="658" y="152"/>
                  </a:lnTo>
                  <a:lnTo>
                    <a:pt x="654" y="152"/>
                  </a:lnTo>
                  <a:lnTo>
                    <a:pt x="654" y="146"/>
                  </a:lnTo>
                  <a:lnTo>
                    <a:pt x="658" y="146"/>
                  </a:lnTo>
                  <a:lnTo>
                    <a:pt x="658" y="140"/>
                  </a:lnTo>
                  <a:lnTo>
                    <a:pt x="664" y="140"/>
                  </a:lnTo>
                  <a:lnTo>
                    <a:pt x="670" y="140"/>
                  </a:lnTo>
                  <a:lnTo>
                    <a:pt x="670" y="140"/>
                  </a:lnTo>
                  <a:lnTo>
                    <a:pt x="676" y="140"/>
                  </a:lnTo>
                  <a:lnTo>
                    <a:pt x="680" y="140"/>
                  </a:lnTo>
                  <a:lnTo>
                    <a:pt x="680" y="140"/>
                  </a:lnTo>
                  <a:lnTo>
                    <a:pt x="686" y="140"/>
                  </a:lnTo>
                  <a:lnTo>
                    <a:pt x="692" y="140"/>
                  </a:lnTo>
                  <a:lnTo>
                    <a:pt x="692" y="140"/>
                  </a:lnTo>
                  <a:lnTo>
                    <a:pt x="698" y="146"/>
                  </a:lnTo>
                  <a:lnTo>
                    <a:pt x="692" y="146"/>
                  </a:lnTo>
                  <a:lnTo>
                    <a:pt x="692" y="152"/>
                  </a:lnTo>
                  <a:lnTo>
                    <a:pt x="692" y="156"/>
                  </a:lnTo>
                  <a:lnTo>
                    <a:pt x="686" y="156"/>
                  </a:lnTo>
                  <a:lnTo>
                    <a:pt x="680" y="156"/>
                  </a:lnTo>
                  <a:lnTo>
                    <a:pt x="680" y="162"/>
                  </a:lnTo>
                  <a:lnTo>
                    <a:pt x="676" y="162"/>
                  </a:lnTo>
                  <a:lnTo>
                    <a:pt x="670" y="162"/>
                  </a:lnTo>
                  <a:lnTo>
                    <a:pt x="670" y="168"/>
                  </a:lnTo>
                  <a:lnTo>
                    <a:pt x="670" y="168"/>
                  </a:lnTo>
                  <a:lnTo>
                    <a:pt x="664" y="168"/>
                  </a:lnTo>
                  <a:lnTo>
                    <a:pt x="658" y="168"/>
                  </a:lnTo>
                  <a:lnTo>
                    <a:pt x="658" y="168"/>
                  </a:lnTo>
                  <a:lnTo>
                    <a:pt x="654" y="168"/>
                  </a:lnTo>
                  <a:lnTo>
                    <a:pt x="650" y="168"/>
                  </a:lnTo>
                  <a:lnTo>
                    <a:pt x="644" y="168"/>
                  </a:lnTo>
                  <a:lnTo>
                    <a:pt x="644" y="174"/>
                  </a:lnTo>
                  <a:lnTo>
                    <a:pt x="638" y="174"/>
                  </a:lnTo>
                  <a:lnTo>
                    <a:pt x="632" y="174"/>
                  </a:lnTo>
                  <a:lnTo>
                    <a:pt x="632" y="174"/>
                  </a:lnTo>
                  <a:lnTo>
                    <a:pt x="626" y="174"/>
                  </a:lnTo>
                  <a:lnTo>
                    <a:pt x="622" y="180"/>
                  </a:lnTo>
                  <a:lnTo>
                    <a:pt x="622" y="180"/>
                  </a:lnTo>
                  <a:lnTo>
                    <a:pt x="616" y="180"/>
                  </a:lnTo>
                  <a:lnTo>
                    <a:pt x="610" y="180"/>
                  </a:lnTo>
                  <a:lnTo>
                    <a:pt x="610" y="180"/>
                  </a:lnTo>
                  <a:lnTo>
                    <a:pt x="610" y="180"/>
                  </a:lnTo>
                  <a:lnTo>
                    <a:pt x="604" y="180"/>
                  </a:lnTo>
                  <a:lnTo>
                    <a:pt x="600" y="180"/>
                  </a:lnTo>
                  <a:lnTo>
                    <a:pt x="600" y="182"/>
                  </a:lnTo>
                  <a:lnTo>
                    <a:pt x="600" y="180"/>
                  </a:lnTo>
                  <a:lnTo>
                    <a:pt x="600" y="180"/>
                  </a:lnTo>
                  <a:lnTo>
                    <a:pt x="600" y="182"/>
                  </a:lnTo>
                  <a:lnTo>
                    <a:pt x="596" y="182"/>
                  </a:lnTo>
                  <a:lnTo>
                    <a:pt x="596" y="188"/>
                  </a:lnTo>
                  <a:lnTo>
                    <a:pt x="590" y="188"/>
                  </a:lnTo>
                  <a:lnTo>
                    <a:pt x="590" y="182"/>
                  </a:lnTo>
                  <a:lnTo>
                    <a:pt x="590" y="188"/>
                  </a:lnTo>
                  <a:lnTo>
                    <a:pt x="584" y="188"/>
                  </a:lnTo>
                  <a:lnTo>
                    <a:pt x="584" y="188"/>
                  </a:lnTo>
                  <a:lnTo>
                    <a:pt x="584" y="188"/>
                  </a:lnTo>
                  <a:lnTo>
                    <a:pt x="578" y="194"/>
                  </a:lnTo>
                  <a:lnTo>
                    <a:pt x="578" y="188"/>
                  </a:lnTo>
                  <a:lnTo>
                    <a:pt x="572" y="188"/>
                  </a:lnTo>
                  <a:lnTo>
                    <a:pt x="572" y="194"/>
                  </a:lnTo>
                  <a:lnTo>
                    <a:pt x="572" y="194"/>
                  </a:lnTo>
                  <a:lnTo>
                    <a:pt x="568" y="194"/>
                  </a:lnTo>
                  <a:lnTo>
                    <a:pt x="572" y="194"/>
                  </a:lnTo>
                  <a:lnTo>
                    <a:pt x="572" y="194"/>
                  </a:lnTo>
                  <a:lnTo>
                    <a:pt x="578" y="194"/>
                  </a:lnTo>
                  <a:lnTo>
                    <a:pt x="578" y="200"/>
                  </a:lnTo>
                  <a:lnTo>
                    <a:pt x="572" y="200"/>
                  </a:lnTo>
                  <a:lnTo>
                    <a:pt x="572" y="200"/>
                  </a:lnTo>
                  <a:lnTo>
                    <a:pt x="572" y="200"/>
                  </a:lnTo>
                  <a:lnTo>
                    <a:pt x="572" y="200"/>
                  </a:lnTo>
                  <a:lnTo>
                    <a:pt x="572" y="200"/>
                  </a:lnTo>
                  <a:lnTo>
                    <a:pt x="568" y="200"/>
                  </a:lnTo>
                  <a:lnTo>
                    <a:pt x="562" y="200"/>
                  </a:lnTo>
                  <a:lnTo>
                    <a:pt x="562" y="200"/>
                  </a:lnTo>
                  <a:lnTo>
                    <a:pt x="568" y="200"/>
                  </a:lnTo>
                  <a:lnTo>
                    <a:pt x="568" y="206"/>
                  </a:lnTo>
                  <a:lnTo>
                    <a:pt x="562" y="206"/>
                  </a:lnTo>
                  <a:lnTo>
                    <a:pt x="562" y="200"/>
                  </a:lnTo>
                  <a:lnTo>
                    <a:pt x="562" y="200"/>
                  </a:lnTo>
                  <a:lnTo>
                    <a:pt x="562" y="206"/>
                  </a:lnTo>
                  <a:lnTo>
                    <a:pt x="556" y="206"/>
                  </a:lnTo>
                  <a:lnTo>
                    <a:pt x="556" y="210"/>
                  </a:lnTo>
                  <a:lnTo>
                    <a:pt x="550" y="210"/>
                  </a:lnTo>
                  <a:lnTo>
                    <a:pt x="550" y="206"/>
                  </a:lnTo>
                  <a:lnTo>
                    <a:pt x="550" y="206"/>
                  </a:lnTo>
                  <a:lnTo>
                    <a:pt x="546" y="206"/>
                  </a:lnTo>
                  <a:lnTo>
                    <a:pt x="550" y="206"/>
                  </a:lnTo>
                  <a:lnTo>
                    <a:pt x="550" y="210"/>
                  </a:lnTo>
                  <a:lnTo>
                    <a:pt x="550" y="216"/>
                  </a:lnTo>
                  <a:lnTo>
                    <a:pt x="550" y="216"/>
                  </a:lnTo>
                  <a:lnTo>
                    <a:pt x="546" y="216"/>
                  </a:lnTo>
                  <a:lnTo>
                    <a:pt x="546" y="216"/>
                  </a:lnTo>
                  <a:lnTo>
                    <a:pt x="550" y="216"/>
                  </a:lnTo>
                  <a:lnTo>
                    <a:pt x="546" y="216"/>
                  </a:lnTo>
                  <a:lnTo>
                    <a:pt x="546" y="222"/>
                  </a:lnTo>
                  <a:lnTo>
                    <a:pt x="540" y="222"/>
                  </a:lnTo>
                  <a:lnTo>
                    <a:pt x="536" y="222"/>
                  </a:lnTo>
                  <a:lnTo>
                    <a:pt x="536" y="216"/>
                  </a:lnTo>
                  <a:lnTo>
                    <a:pt x="536" y="216"/>
                  </a:lnTo>
                  <a:lnTo>
                    <a:pt x="530" y="216"/>
                  </a:lnTo>
                  <a:lnTo>
                    <a:pt x="536" y="216"/>
                  </a:lnTo>
                  <a:lnTo>
                    <a:pt x="536" y="222"/>
                  </a:lnTo>
                  <a:lnTo>
                    <a:pt x="536" y="222"/>
                  </a:lnTo>
                  <a:lnTo>
                    <a:pt x="540" y="222"/>
                  </a:lnTo>
                  <a:lnTo>
                    <a:pt x="540" y="228"/>
                  </a:lnTo>
                  <a:lnTo>
                    <a:pt x="536" y="228"/>
                  </a:lnTo>
                  <a:lnTo>
                    <a:pt x="536" y="228"/>
                  </a:lnTo>
                  <a:lnTo>
                    <a:pt x="530" y="228"/>
                  </a:lnTo>
                  <a:lnTo>
                    <a:pt x="524" y="228"/>
                  </a:lnTo>
                  <a:lnTo>
                    <a:pt x="524" y="228"/>
                  </a:lnTo>
                  <a:lnTo>
                    <a:pt x="524" y="228"/>
                  </a:lnTo>
                  <a:lnTo>
                    <a:pt x="530" y="228"/>
                  </a:lnTo>
                  <a:lnTo>
                    <a:pt x="536" y="228"/>
                  </a:lnTo>
                  <a:lnTo>
                    <a:pt x="536" y="228"/>
                  </a:lnTo>
                  <a:lnTo>
                    <a:pt x="536" y="228"/>
                  </a:lnTo>
                  <a:lnTo>
                    <a:pt x="536" y="234"/>
                  </a:lnTo>
                  <a:lnTo>
                    <a:pt x="536" y="234"/>
                  </a:lnTo>
                  <a:lnTo>
                    <a:pt x="530" y="234"/>
                  </a:lnTo>
                  <a:lnTo>
                    <a:pt x="524" y="234"/>
                  </a:lnTo>
                  <a:lnTo>
                    <a:pt x="524" y="228"/>
                  </a:lnTo>
                  <a:lnTo>
                    <a:pt x="524" y="228"/>
                  </a:lnTo>
                  <a:lnTo>
                    <a:pt x="524" y="234"/>
                  </a:lnTo>
                  <a:lnTo>
                    <a:pt x="524" y="234"/>
                  </a:lnTo>
                  <a:lnTo>
                    <a:pt x="530" y="234"/>
                  </a:lnTo>
                  <a:lnTo>
                    <a:pt x="530" y="238"/>
                  </a:lnTo>
                  <a:lnTo>
                    <a:pt x="524" y="238"/>
                  </a:lnTo>
                  <a:lnTo>
                    <a:pt x="524" y="238"/>
                  </a:lnTo>
                  <a:lnTo>
                    <a:pt x="524" y="238"/>
                  </a:lnTo>
                  <a:lnTo>
                    <a:pt x="524" y="238"/>
                  </a:lnTo>
                  <a:lnTo>
                    <a:pt x="518" y="238"/>
                  </a:lnTo>
                  <a:lnTo>
                    <a:pt x="512" y="238"/>
                  </a:lnTo>
                  <a:lnTo>
                    <a:pt x="512" y="238"/>
                  </a:lnTo>
                  <a:lnTo>
                    <a:pt x="512" y="238"/>
                  </a:lnTo>
                  <a:lnTo>
                    <a:pt x="512" y="238"/>
                  </a:lnTo>
                  <a:lnTo>
                    <a:pt x="508" y="238"/>
                  </a:lnTo>
                  <a:lnTo>
                    <a:pt x="502" y="238"/>
                  </a:lnTo>
                  <a:lnTo>
                    <a:pt x="502" y="238"/>
                  </a:lnTo>
                  <a:lnTo>
                    <a:pt x="502" y="238"/>
                  </a:lnTo>
                  <a:lnTo>
                    <a:pt x="496" y="238"/>
                  </a:lnTo>
                  <a:lnTo>
                    <a:pt x="492" y="238"/>
                  </a:lnTo>
                  <a:lnTo>
                    <a:pt x="492" y="238"/>
                  </a:lnTo>
                  <a:lnTo>
                    <a:pt x="486" y="238"/>
                  </a:lnTo>
                  <a:lnTo>
                    <a:pt x="492" y="238"/>
                  </a:lnTo>
                  <a:lnTo>
                    <a:pt x="492" y="234"/>
                  </a:lnTo>
                  <a:lnTo>
                    <a:pt x="492" y="234"/>
                  </a:lnTo>
                  <a:lnTo>
                    <a:pt x="496" y="234"/>
                  </a:lnTo>
                  <a:lnTo>
                    <a:pt x="496" y="228"/>
                  </a:lnTo>
                  <a:lnTo>
                    <a:pt x="502" y="228"/>
                  </a:lnTo>
                  <a:lnTo>
                    <a:pt x="496" y="228"/>
                  </a:lnTo>
                  <a:lnTo>
                    <a:pt x="492" y="228"/>
                  </a:lnTo>
                  <a:lnTo>
                    <a:pt x="492" y="234"/>
                  </a:lnTo>
                  <a:lnTo>
                    <a:pt x="486" y="234"/>
                  </a:lnTo>
                  <a:lnTo>
                    <a:pt x="486" y="228"/>
                  </a:lnTo>
                  <a:lnTo>
                    <a:pt x="482" y="228"/>
                  </a:lnTo>
                  <a:lnTo>
                    <a:pt x="482" y="228"/>
                  </a:lnTo>
                  <a:lnTo>
                    <a:pt x="482" y="228"/>
                  </a:lnTo>
                  <a:lnTo>
                    <a:pt x="486" y="228"/>
                  </a:lnTo>
                  <a:lnTo>
                    <a:pt x="486" y="228"/>
                  </a:lnTo>
                  <a:lnTo>
                    <a:pt x="492" y="228"/>
                  </a:lnTo>
                  <a:lnTo>
                    <a:pt x="492" y="222"/>
                  </a:lnTo>
                  <a:lnTo>
                    <a:pt x="492" y="222"/>
                  </a:lnTo>
                  <a:lnTo>
                    <a:pt x="496" y="222"/>
                  </a:lnTo>
                  <a:lnTo>
                    <a:pt x="492" y="222"/>
                  </a:lnTo>
                  <a:lnTo>
                    <a:pt x="496" y="216"/>
                  </a:lnTo>
                  <a:lnTo>
                    <a:pt x="502" y="216"/>
                  </a:lnTo>
                  <a:lnTo>
                    <a:pt x="502" y="216"/>
                  </a:lnTo>
                  <a:lnTo>
                    <a:pt x="508" y="216"/>
                  </a:lnTo>
                  <a:lnTo>
                    <a:pt x="512" y="216"/>
                  </a:lnTo>
                  <a:lnTo>
                    <a:pt x="508" y="216"/>
                  </a:lnTo>
                  <a:lnTo>
                    <a:pt x="508" y="216"/>
                  </a:lnTo>
                  <a:lnTo>
                    <a:pt x="502" y="216"/>
                  </a:lnTo>
                  <a:lnTo>
                    <a:pt x="502" y="216"/>
                  </a:lnTo>
                  <a:lnTo>
                    <a:pt x="502" y="216"/>
                  </a:lnTo>
                  <a:lnTo>
                    <a:pt x="508" y="216"/>
                  </a:lnTo>
                  <a:lnTo>
                    <a:pt x="512" y="216"/>
                  </a:lnTo>
                  <a:lnTo>
                    <a:pt x="508" y="216"/>
                  </a:lnTo>
                  <a:lnTo>
                    <a:pt x="502" y="210"/>
                  </a:lnTo>
                  <a:lnTo>
                    <a:pt x="512" y="210"/>
                  </a:lnTo>
                  <a:lnTo>
                    <a:pt x="512" y="210"/>
                  </a:lnTo>
                  <a:lnTo>
                    <a:pt x="518" y="206"/>
                  </a:lnTo>
                  <a:lnTo>
                    <a:pt x="512" y="206"/>
                  </a:lnTo>
                  <a:lnTo>
                    <a:pt x="512" y="206"/>
                  </a:lnTo>
                  <a:lnTo>
                    <a:pt x="508" y="206"/>
                  </a:lnTo>
                  <a:lnTo>
                    <a:pt x="508" y="200"/>
                  </a:lnTo>
                  <a:lnTo>
                    <a:pt x="512" y="200"/>
                  </a:lnTo>
                  <a:lnTo>
                    <a:pt x="512" y="200"/>
                  </a:lnTo>
                  <a:lnTo>
                    <a:pt x="518" y="200"/>
                  </a:lnTo>
                  <a:lnTo>
                    <a:pt x="524" y="200"/>
                  </a:lnTo>
                  <a:lnTo>
                    <a:pt x="524" y="200"/>
                  </a:lnTo>
                  <a:lnTo>
                    <a:pt x="524" y="200"/>
                  </a:lnTo>
                  <a:lnTo>
                    <a:pt x="518" y="200"/>
                  </a:lnTo>
                  <a:lnTo>
                    <a:pt x="512" y="200"/>
                  </a:lnTo>
                  <a:lnTo>
                    <a:pt x="512" y="200"/>
                  </a:lnTo>
                  <a:lnTo>
                    <a:pt x="518" y="194"/>
                  </a:lnTo>
                  <a:lnTo>
                    <a:pt x="524" y="194"/>
                  </a:lnTo>
                  <a:lnTo>
                    <a:pt x="518" y="194"/>
                  </a:lnTo>
                  <a:lnTo>
                    <a:pt x="518" y="188"/>
                  </a:lnTo>
                  <a:lnTo>
                    <a:pt x="512" y="194"/>
                  </a:lnTo>
                  <a:lnTo>
                    <a:pt x="512" y="194"/>
                  </a:lnTo>
                  <a:lnTo>
                    <a:pt x="512" y="188"/>
                  </a:lnTo>
                  <a:lnTo>
                    <a:pt x="508" y="188"/>
                  </a:lnTo>
                  <a:lnTo>
                    <a:pt x="512" y="188"/>
                  </a:lnTo>
                  <a:lnTo>
                    <a:pt x="512" y="188"/>
                  </a:lnTo>
                  <a:lnTo>
                    <a:pt x="512" y="188"/>
                  </a:lnTo>
                  <a:lnTo>
                    <a:pt x="512" y="188"/>
                  </a:lnTo>
                  <a:lnTo>
                    <a:pt x="518" y="188"/>
                  </a:lnTo>
                  <a:lnTo>
                    <a:pt x="518" y="188"/>
                  </a:lnTo>
                  <a:lnTo>
                    <a:pt x="524" y="188"/>
                  </a:lnTo>
                  <a:lnTo>
                    <a:pt x="524" y="188"/>
                  </a:lnTo>
                  <a:lnTo>
                    <a:pt x="524" y="188"/>
                  </a:lnTo>
                  <a:lnTo>
                    <a:pt x="524" y="188"/>
                  </a:lnTo>
                  <a:lnTo>
                    <a:pt x="524" y="182"/>
                  </a:lnTo>
                  <a:lnTo>
                    <a:pt x="524" y="182"/>
                  </a:lnTo>
                  <a:lnTo>
                    <a:pt x="530" y="182"/>
                  </a:lnTo>
                  <a:lnTo>
                    <a:pt x="536" y="182"/>
                  </a:lnTo>
                  <a:lnTo>
                    <a:pt x="536" y="182"/>
                  </a:lnTo>
                  <a:lnTo>
                    <a:pt x="536" y="180"/>
                  </a:lnTo>
                  <a:lnTo>
                    <a:pt x="536" y="180"/>
                  </a:lnTo>
                  <a:lnTo>
                    <a:pt x="536" y="180"/>
                  </a:lnTo>
                  <a:lnTo>
                    <a:pt x="540" y="180"/>
                  </a:lnTo>
                  <a:lnTo>
                    <a:pt x="546" y="180"/>
                  </a:lnTo>
                  <a:lnTo>
                    <a:pt x="546" y="180"/>
                  </a:lnTo>
                  <a:lnTo>
                    <a:pt x="540" y="180"/>
                  </a:lnTo>
                  <a:lnTo>
                    <a:pt x="546" y="180"/>
                  </a:lnTo>
                  <a:lnTo>
                    <a:pt x="550" y="174"/>
                  </a:lnTo>
                  <a:lnTo>
                    <a:pt x="550" y="174"/>
                  </a:lnTo>
                  <a:lnTo>
                    <a:pt x="550" y="168"/>
                  </a:lnTo>
                  <a:lnTo>
                    <a:pt x="556" y="168"/>
                  </a:lnTo>
                  <a:lnTo>
                    <a:pt x="562" y="168"/>
                  </a:lnTo>
                  <a:lnTo>
                    <a:pt x="562" y="168"/>
                  </a:lnTo>
                  <a:lnTo>
                    <a:pt x="568" y="168"/>
                  </a:lnTo>
                  <a:lnTo>
                    <a:pt x="572" y="168"/>
                  </a:lnTo>
                  <a:lnTo>
                    <a:pt x="572" y="168"/>
                  </a:lnTo>
                  <a:lnTo>
                    <a:pt x="572" y="168"/>
                  </a:lnTo>
                  <a:lnTo>
                    <a:pt x="572" y="168"/>
                  </a:lnTo>
                  <a:lnTo>
                    <a:pt x="572" y="168"/>
                  </a:lnTo>
                  <a:lnTo>
                    <a:pt x="572" y="162"/>
                  </a:lnTo>
                  <a:lnTo>
                    <a:pt x="578" y="162"/>
                  </a:lnTo>
                  <a:lnTo>
                    <a:pt x="584" y="162"/>
                  </a:lnTo>
                  <a:lnTo>
                    <a:pt x="584" y="168"/>
                  </a:lnTo>
                  <a:lnTo>
                    <a:pt x="578" y="168"/>
                  </a:lnTo>
                  <a:lnTo>
                    <a:pt x="572" y="168"/>
                  </a:lnTo>
                  <a:lnTo>
                    <a:pt x="578" y="168"/>
                  </a:lnTo>
                  <a:lnTo>
                    <a:pt x="584" y="168"/>
                  </a:lnTo>
                  <a:lnTo>
                    <a:pt x="584" y="168"/>
                  </a:lnTo>
                  <a:lnTo>
                    <a:pt x="584" y="168"/>
                  </a:lnTo>
                  <a:lnTo>
                    <a:pt x="584" y="168"/>
                  </a:lnTo>
                  <a:close/>
                  <a:moveTo>
                    <a:pt x="1088" y="140"/>
                  </a:moveTo>
                  <a:lnTo>
                    <a:pt x="1082" y="140"/>
                  </a:lnTo>
                  <a:lnTo>
                    <a:pt x="1078" y="140"/>
                  </a:lnTo>
                  <a:lnTo>
                    <a:pt x="1078" y="140"/>
                  </a:lnTo>
                  <a:lnTo>
                    <a:pt x="1082" y="140"/>
                  </a:lnTo>
                  <a:lnTo>
                    <a:pt x="1088" y="140"/>
                  </a:lnTo>
                  <a:lnTo>
                    <a:pt x="1088" y="140"/>
                  </a:lnTo>
                  <a:lnTo>
                    <a:pt x="1088" y="140"/>
                  </a:lnTo>
                  <a:lnTo>
                    <a:pt x="1088" y="140"/>
                  </a:lnTo>
                  <a:close/>
                  <a:moveTo>
                    <a:pt x="1104" y="146"/>
                  </a:moveTo>
                  <a:lnTo>
                    <a:pt x="1104" y="140"/>
                  </a:lnTo>
                  <a:lnTo>
                    <a:pt x="1108" y="140"/>
                  </a:lnTo>
                  <a:lnTo>
                    <a:pt x="1108" y="146"/>
                  </a:lnTo>
                  <a:lnTo>
                    <a:pt x="1104" y="146"/>
                  </a:lnTo>
                  <a:lnTo>
                    <a:pt x="1104" y="146"/>
                  </a:lnTo>
                  <a:lnTo>
                    <a:pt x="1104" y="146"/>
                  </a:lnTo>
                  <a:lnTo>
                    <a:pt x="1104" y="146"/>
                  </a:lnTo>
                  <a:close/>
                  <a:moveTo>
                    <a:pt x="1104" y="146"/>
                  </a:moveTo>
                  <a:lnTo>
                    <a:pt x="1098" y="146"/>
                  </a:lnTo>
                  <a:lnTo>
                    <a:pt x="1104" y="146"/>
                  </a:lnTo>
                  <a:lnTo>
                    <a:pt x="1104" y="146"/>
                  </a:lnTo>
                  <a:lnTo>
                    <a:pt x="1104" y="146"/>
                  </a:lnTo>
                  <a:lnTo>
                    <a:pt x="1104" y="146"/>
                  </a:lnTo>
                  <a:close/>
                  <a:moveTo>
                    <a:pt x="1818" y="152"/>
                  </a:moveTo>
                  <a:lnTo>
                    <a:pt x="1818" y="146"/>
                  </a:lnTo>
                  <a:lnTo>
                    <a:pt x="1824" y="146"/>
                  </a:lnTo>
                  <a:lnTo>
                    <a:pt x="1830" y="146"/>
                  </a:lnTo>
                  <a:lnTo>
                    <a:pt x="1830" y="146"/>
                  </a:lnTo>
                  <a:lnTo>
                    <a:pt x="1836" y="146"/>
                  </a:lnTo>
                  <a:lnTo>
                    <a:pt x="1830" y="146"/>
                  </a:lnTo>
                  <a:lnTo>
                    <a:pt x="1830" y="152"/>
                  </a:lnTo>
                  <a:lnTo>
                    <a:pt x="1830" y="146"/>
                  </a:lnTo>
                  <a:lnTo>
                    <a:pt x="1830" y="146"/>
                  </a:lnTo>
                  <a:lnTo>
                    <a:pt x="1824" y="146"/>
                  </a:lnTo>
                  <a:lnTo>
                    <a:pt x="1824" y="152"/>
                  </a:lnTo>
                  <a:lnTo>
                    <a:pt x="1818" y="152"/>
                  </a:lnTo>
                  <a:lnTo>
                    <a:pt x="1818" y="152"/>
                  </a:lnTo>
                  <a:lnTo>
                    <a:pt x="1818" y="152"/>
                  </a:lnTo>
                  <a:lnTo>
                    <a:pt x="1818" y="152"/>
                  </a:lnTo>
                  <a:close/>
                  <a:moveTo>
                    <a:pt x="1104" y="152"/>
                  </a:moveTo>
                  <a:lnTo>
                    <a:pt x="1098" y="152"/>
                  </a:lnTo>
                  <a:lnTo>
                    <a:pt x="1098" y="146"/>
                  </a:lnTo>
                  <a:lnTo>
                    <a:pt x="1104" y="146"/>
                  </a:lnTo>
                  <a:lnTo>
                    <a:pt x="1104" y="152"/>
                  </a:lnTo>
                  <a:lnTo>
                    <a:pt x="1104" y="152"/>
                  </a:lnTo>
                  <a:lnTo>
                    <a:pt x="1104" y="152"/>
                  </a:lnTo>
                  <a:lnTo>
                    <a:pt x="1104" y="152"/>
                  </a:lnTo>
                  <a:close/>
                  <a:moveTo>
                    <a:pt x="1066" y="146"/>
                  </a:moveTo>
                  <a:lnTo>
                    <a:pt x="1072" y="152"/>
                  </a:lnTo>
                  <a:lnTo>
                    <a:pt x="1066" y="152"/>
                  </a:lnTo>
                  <a:lnTo>
                    <a:pt x="1066" y="152"/>
                  </a:lnTo>
                  <a:lnTo>
                    <a:pt x="1066" y="146"/>
                  </a:lnTo>
                  <a:lnTo>
                    <a:pt x="1066" y="146"/>
                  </a:lnTo>
                  <a:lnTo>
                    <a:pt x="1066" y="146"/>
                  </a:lnTo>
                  <a:lnTo>
                    <a:pt x="1066" y="146"/>
                  </a:lnTo>
                  <a:lnTo>
                    <a:pt x="1066" y="146"/>
                  </a:lnTo>
                  <a:close/>
                  <a:moveTo>
                    <a:pt x="1088" y="146"/>
                  </a:moveTo>
                  <a:lnTo>
                    <a:pt x="1088" y="152"/>
                  </a:lnTo>
                  <a:lnTo>
                    <a:pt x="1082" y="152"/>
                  </a:lnTo>
                  <a:lnTo>
                    <a:pt x="1078" y="152"/>
                  </a:lnTo>
                  <a:lnTo>
                    <a:pt x="1078" y="146"/>
                  </a:lnTo>
                  <a:lnTo>
                    <a:pt x="1082" y="146"/>
                  </a:lnTo>
                  <a:lnTo>
                    <a:pt x="1088" y="146"/>
                  </a:lnTo>
                  <a:lnTo>
                    <a:pt x="1088" y="146"/>
                  </a:lnTo>
                  <a:lnTo>
                    <a:pt x="1088" y="146"/>
                  </a:lnTo>
                  <a:lnTo>
                    <a:pt x="1088" y="146"/>
                  </a:lnTo>
                  <a:close/>
                  <a:moveTo>
                    <a:pt x="1054" y="152"/>
                  </a:moveTo>
                  <a:lnTo>
                    <a:pt x="1054" y="152"/>
                  </a:lnTo>
                  <a:lnTo>
                    <a:pt x="1054" y="152"/>
                  </a:lnTo>
                  <a:lnTo>
                    <a:pt x="1050" y="152"/>
                  </a:lnTo>
                  <a:lnTo>
                    <a:pt x="1054" y="152"/>
                  </a:lnTo>
                  <a:lnTo>
                    <a:pt x="1054" y="152"/>
                  </a:lnTo>
                  <a:lnTo>
                    <a:pt x="1054" y="152"/>
                  </a:lnTo>
                  <a:lnTo>
                    <a:pt x="1054" y="152"/>
                  </a:lnTo>
                  <a:close/>
                  <a:moveTo>
                    <a:pt x="1320" y="156"/>
                  </a:moveTo>
                  <a:lnTo>
                    <a:pt x="1320" y="152"/>
                  </a:lnTo>
                  <a:lnTo>
                    <a:pt x="1326" y="152"/>
                  </a:lnTo>
                  <a:lnTo>
                    <a:pt x="1326" y="156"/>
                  </a:lnTo>
                  <a:lnTo>
                    <a:pt x="1326" y="156"/>
                  </a:lnTo>
                  <a:lnTo>
                    <a:pt x="1326" y="156"/>
                  </a:lnTo>
                  <a:lnTo>
                    <a:pt x="1320" y="156"/>
                  </a:lnTo>
                  <a:lnTo>
                    <a:pt x="1320" y="156"/>
                  </a:lnTo>
                  <a:lnTo>
                    <a:pt x="1320" y="156"/>
                  </a:lnTo>
                  <a:lnTo>
                    <a:pt x="1320" y="156"/>
                  </a:lnTo>
                  <a:close/>
                  <a:moveTo>
                    <a:pt x="1088" y="162"/>
                  </a:moveTo>
                  <a:lnTo>
                    <a:pt x="1088" y="156"/>
                  </a:lnTo>
                  <a:lnTo>
                    <a:pt x="1092" y="156"/>
                  </a:lnTo>
                  <a:lnTo>
                    <a:pt x="1088" y="156"/>
                  </a:lnTo>
                  <a:lnTo>
                    <a:pt x="1088" y="162"/>
                  </a:lnTo>
                  <a:lnTo>
                    <a:pt x="1092" y="162"/>
                  </a:lnTo>
                  <a:lnTo>
                    <a:pt x="1092" y="156"/>
                  </a:lnTo>
                  <a:lnTo>
                    <a:pt x="1092" y="162"/>
                  </a:lnTo>
                  <a:lnTo>
                    <a:pt x="1088" y="162"/>
                  </a:lnTo>
                  <a:lnTo>
                    <a:pt x="1088" y="162"/>
                  </a:lnTo>
                  <a:lnTo>
                    <a:pt x="1088" y="162"/>
                  </a:lnTo>
                  <a:lnTo>
                    <a:pt x="1088" y="162"/>
                  </a:lnTo>
                  <a:close/>
                  <a:moveTo>
                    <a:pt x="1088" y="168"/>
                  </a:moveTo>
                  <a:lnTo>
                    <a:pt x="1082" y="162"/>
                  </a:lnTo>
                  <a:lnTo>
                    <a:pt x="1078" y="162"/>
                  </a:lnTo>
                  <a:lnTo>
                    <a:pt x="1078" y="162"/>
                  </a:lnTo>
                  <a:lnTo>
                    <a:pt x="1072" y="162"/>
                  </a:lnTo>
                  <a:lnTo>
                    <a:pt x="1072" y="156"/>
                  </a:lnTo>
                  <a:lnTo>
                    <a:pt x="1078" y="162"/>
                  </a:lnTo>
                  <a:lnTo>
                    <a:pt x="1078" y="156"/>
                  </a:lnTo>
                  <a:lnTo>
                    <a:pt x="1078" y="156"/>
                  </a:lnTo>
                  <a:lnTo>
                    <a:pt x="1082" y="156"/>
                  </a:lnTo>
                  <a:lnTo>
                    <a:pt x="1088" y="156"/>
                  </a:lnTo>
                  <a:lnTo>
                    <a:pt x="1088" y="156"/>
                  </a:lnTo>
                  <a:lnTo>
                    <a:pt x="1088" y="162"/>
                  </a:lnTo>
                  <a:lnTo>
                    <a:pt x="1088" y="162"/>
                  </a:lnTo>
                  <a:lnTo>
                    <a:pt x="1088" y="156"/>
                  </a:lnTo>
                  <a:lnTo>
                    <a:pt x="1082" y="162"/>
                  </a:lnTo>
                  <a:lnTo>
                    <a:pt x="1088" y="162"/>
                  </a:lnTo>
                  <a:lnTo>
                    <a:pt x="1088" y="168"/>
                  </a:lnTo>
                  <a:lnTo>
                    <a:pt x="1088" y="168"/>
                  </a:lnTo>
                  <a:lnTo>
                    <a:pt x="1088" y="168"/>
                  </a:lnTo>
                  <a:lnTo>
                    <a:pt x="1088" y="168"/>
                  </a:lnTo>
                  <a:close/>
                  <a:moveTo>
                    <a:pt x="1066" y="162"/>
                  </a:moveTo>
                  <a:lnTo>
                    <a:pt x="1066" y="156"/>
                  </a:lnTo>
                  <a:lnTo>
                    <a:pt x="1066" y="156"/>
                  </a:lnTo>
                  <a:lnTo>
                    <a:pt x="1066" y="162"/>
                  </a:lnTo>
                  <a:lnTo>
                    <a:pt x="1060" y="162"/>
                  </a:lnTo>
                  <a:lnTo>
                    <a:pt x="1054" y="162"/>
                  </a:lnTo>
                  <a:lnTo>
                    <a:pt x="1060" y="162"/>
                  </a:lnTo>
                  <a:lnTo>
                    <a:pt x="1066" y="162"/>
                  </a:lnTo>
                  <a:lnTo>
                    <a:pt x="1066" y="162"/>
                  </a:lnTo>
                  <a:lnTo>
                    <a:pt x="1066" y="162"/>
                  </a:lnTo>
                  <a:lnTo>
                    <a:pt x="1066" y="162"/>
                  </a:lnTo>
                  <a:close/>
                  <a:moveTo>
                    <a:pt x="1736" y="200"/>
                  </a:moveTo>
                  <a:lnTo>
                    <a:pt x="1732" y="200"/>
                  </a:lnTo>
                  <a:lnTo>
                    <a:pt x="1732" y="200"/>
                  </a:lnTo>
                  <a:lnTo>
                    <a:pt x="1732" y="194"/>
                  </a:lnTo>
                  <a:lnTo>
                    <a:pt x="1732" y="194"/>
                  </a:lnTo>
                  <a:lnTo>
                    <a:pt x="1732" y="194"/>
                  </a:lnTo>
                  <a:lnTo>
                    <a:pt x="1728" y="194"/>
                  </a:lnTo>
                  <a:lnTo>
                    <a:pt x="1722" y="194"/>
                  </a:lnTo>
                  <a:lnTo>
                    <a:pt x="1722" y="194"/>
                  </a:lnTo>
                  <a:lnTo>
                    <a:pt x="1716" y="194"/>
                  </a:lnTo>
                  <a:lnTo>
                    <a:pt x="1710" y="200"/>
                  </a:lnTo>
                  <a:lnTo>
                    <a:pt x="1710" y="200"/>
                  </a:lnTo>
                  <a:lnTo>
                    <a:pt x="1704" y="200"/>
                  </a:lnTo>
                  <a:lnTo>
                    <a:pt x="1700" y="194"/>
                  </a:lnTo>
                  <a:lnTo>
                    <a:pt x="1700" y="194"/>
                  </a:lnTo>
                  <a:lnTo>
                    <a:pt x="1694" y="194"/>
                  </a:lnTo>
                  <a:lnTo>
                    <a:pt x="1694" y="200"/>
                  </a:lnTo>
                  <a:lnTo>
                    <a:pt x="1700" y="200"/>
                  </a:lnTo>
                  <a:lnTo>
                    <a:pt x="1694" y="200"/>
                  </a:lnTo>
                  <a:lnTo>
                    <a:pt x="1694" y="200"/>
                  </a:lnTo>
                  <a:lnTo>
                    <a:pt x="1688" y="200"/>
                  </a:lnTo>
                  <a:lnTo>
                    <a:pt x="1688" y="200"/>
                  </a:lnTo>
                  <a:lnTo>
                    <a:pt x="1682" y="200"/>
                  </a:lnTo>
                  <a:lnTo>
                    <a:pt x="1678" y="200"/>
                  </a:lnTo>
                  <a:lnTo>
                    <a:pt x="1678" y="200"/>
                  </a:lnTo>
                  <a:lnTo>
                    <a:pt x="1672" y="200"/>
                  </a:lnTo>
                  <a:lnTo>
                    <a:pt x="1672" y="200"/>
                  </a:lnTo>
                  <a:lnTo>
                    <a:pt x="1672" y="194"/>
                  </a:lnTo>
                  <a:lnTo>
                    <a:pt x="1668" y="194"/>
                  </a:lnTo>
                  <a:lnTo>
                    <a:pt x="1668" y="188"/>
                  </a:lnTo>
                  <a:lnTo>
                    <a:pt x="1662" y="188"/>
                  </a:lnTo>
                  <a:lnTo>
                    <a:pt x="1662" y="188"/>
                  </a:lnTo>
                  <a:lnTo>
                    <a:pt x="1662" y="188"/>
                  </a:lnTo>
                  <a:lnTo>
                    <a:pt x="1656" y="182"/>
                  </a:lnTo>
                  <a:lnTo>
                    <a:pt x="1662" y="182"/>
                  </a:lnTo>
                  <a:lnTo>
                    <a:pt x="1662" y="182"/>
                  </a:lnTo>
                  <a:lnTo>
                    <a:pt x="1668" y="182"/>
                  </a:lnTo>
                  <a:lnTo>
                    <a:pt x="1662" y="182"/>
                  </a:lnTo>
                  <a:lnTo>
                    <a:pt x="1662" y="182"/>
                  </a:lnTo>
                  <a:lnTo>
                    <a:pt x="1662" y="180"/>
                  </a:lnTo>
                  <a:lnTo>
                    <a:pt x="1662" y="180"/>
                  </a:lnTo>
                  <a:lnTo>
                    <a:pt x="1662" y="180"/>
                  </a:lnTo>
                  <a:lnTo>
                    <a:pt x="1662" y="180"/>
                  </a:lnTo>
                  <a:lnTo>
                    <a:pt x="1662" y="180"/>
                  </a:lnTo>
                  <a:lnTo>
                    <a:pt x="1662" y="180"/>
                  </a:lnTo>
                  <a:lnTo>
                    <a:pt x="1662" y="180"/>
                  </a:lnTo>
                  <a:lnTo>
                    <a:pt x="1662" y="180"/>
                  </a:lnTo>
                  <a:lnTo>
                    <a:pt x="1662" y="174"/>
                  </a:lnTo>
                  <a:lnTo>
                    <a:pt x="1662" y="174"/>
                  </a:lnTo>
                  <a:lnTo>
                    <a:pt x="1668" y="174"/>
                  </a:lnTo>
                  <a:lnTo>
                    <a:pt x="1672" y="174"/>
                  </a:lnTo>
                  <a:lnTo>
                    <a:pt x="1668" y="174"/>
                  </a:lnTo>
                  <a:lnTo>
                    <a:pt x="1668" y="168"/>
                  </a:lnTo>
                  <a:lnTo>
                    <a:pt x="1662" y="168"/>
                  </a:lnTo>
                  <a:lnTo>
                    <a:pt x="1668" y="168"/>
                  </a:lnTo>
                  <a:lnTo>
                    <a:pt x="1672" y="168"/>
                  </a:lnTo>
                  <a:lnTo>
                    <a:pt x="1672" y="168"/>
                  </a:lnTo>
                  <a:lnTo>
                    <a:pt x="1672" y="162"/>
                  </a:lnTo>
                  <a:lnTo>
                    <a:pt x="1678" y="162"/>
                  </a:lnTo>
                  <a:lnTo>
                    <a:pt x="1678" y="168"/>
                  </a:lnTo>
                  <a:lnTo>
                    <a:pt x="1678" y="162"/>
                  </a:lnTo>
                  <a:lnTo>
                    <a:pt x="1682" y="162"/>
                  </a:lnTo>
                  <a:lnTo>
                    <a:pt x="1688" y="162"/>
                  </a:lnTo>
                  <a:lnTo>
                    <a:pt x="1688" y="162"/>
                  </a:lnTo>
                  <a:lnTo>
                    <a:pt x="1688" y="168"/>
                  </a:lnTo>
                  <a:lnTo>
                    <a:pt x="1694" y="168"/>
                  </a:lnTo>
                  <a:lnTo>
                    <a:pt x="1700" y="168"/>
                  </a:lnTo>
                  <a:lnTo>
                    <a:pt x="1700" y="168"/>
                  </a:lnTo>
                  <a:lnTo>
                    <a:pt x="1700" y="168"/>
                  </a:lnTo>
                  <a:lnTo>
                    <a:pt x="1700" y="174"/>
                  </a:lnTo>
                  <a:lnTo>
                    <a:pt x="1704" y="174"/>
                  </a:lnTo>
                  <a:lnTo>
                    <a:pt x="1710" y="174"/>
                  </a:lnTo>
                  <a:lnTo>
                    <a:pt x="1710" y="180"/>
                  </a:lnTo>
                  <a:lnTo>
                    <a:pt x="1710" y="180"/>
                  </a:lnTo>
                  <a:lnTo>
                    <a:pt x="1716" y="180"/>
                  </a:lnTo>
                  <a:lnTo>
                    <a:pt x="1716" y="174"/>
                  </a:lnTo>
                  <a:lnTo>
                    <a:pt x="1716" y="168"/>
                  </a:lnTo>
                  <a:lnTo>
                    <a:pt x="1716" y="168"/>
                  </a:lnTo>
                  <a:lnTo>
                    <a:pt x="1722" y="168"/>
                  </a:lnTo>
                  <a:lnTo>
                    <a:pt x="1722" y="168"/>
                  </a:lnTo>
                  <a:lnTo>
                    <a:pt x="1722" y="162"/>
                  </a:lnTo>
                  <a:lnTo>
                    <a:pt x="1722" y="162"/>
                  </a:lnTo>
                  <a:lnTo>
                    <a:pt x="1722" y="162"/>
                  </a:lnTo>
                  <a:lnTo>
                    <a:pt x="1728" y="168"/>
                  </a:lnTo>
                  <a:lnTo>
                    <a:pt x="1732" y="168"/>
                  </a:lnTo>
                  <a:lnTo>
                    <a:pt x="1732" y="168"/>
                  </a:lnTo>
                  <a:lnTo>
                    <a:pt x="1736" y="168"/>
                  </a:lnTo>
                  <a:lnTo>
                    <a:pt x="1736" y="174"/>
                  </a:lnTo>
                  <a:lnTo>
                    <a:pt x="1742" y="174"/>
                  </a:lnTo>
                  <a:lnTo>
                    <a:pt x="1748" y="174"/>
                  </a:lnTo>
                  <a:lnTo>
                    <a:pt x="1748" y="174"/>
                  </a:lnTo>
                  <a:lnTo>
                    <a:pt x="1754" y="168"/>
                  </a:lnTo>
                  <a:lnTo>
                    <a:pt x="1758" y="174"/>
                  </a:lnTo>
                  <a:lnTo>
                    <a:pt x="1758" y="174"/>
                  </a:lnTo>
                  <a:lnTo>
                    <a:pt x="1764" y="180"/>
                  </a:lnTo>
                  <a:lnTo>
                    <a:pt x="1770" y="180"/>
                  </a:lnTo>
                  <a:lnTo>
                    <a:pt x="1770" y="180"/>
                  </a:lnTo>
                  <a:lnTo>
                    <a:pt x="1776" y="180"/>
                  </a:lnTo>
                  <a:lnTo>
                    <a:pt x="1776" y="180"/>
                  </a:lnTo>
                  <a:lnTo>
                    <a:pt x="1782" y="180"/>
                  </a:lnTo>
                  <a:lnTo>
                    <a:pt x="1776" y="180"/>
                  </a:lnTo>
                  <a:lnTo>
                    <a:pt x="1770" y="180"/>
                  </a:lnTo>
                  <a:lnTo>
                    <a:pt x="1770" y="180"/>
                  </a:lnTo>
                  <a:lnTo>
                    <a:pt x="1770" y="182"/>
                  </a:lnTo>
                  <a:lnTo>
                    <a:pt x="1770" y="188"/>
                  </a:lnTo>
                  <a:lnTo>
                    <a:pt x="1770" y="188"/>
                  </a:lnTo>
                  <a:lnTo>
                    <a:pt x="1770" y="188"/>
                  </a:lnTo>
                  <a:lnTo>
                    <a:pt x="1770" y="188"/>
                  </a:lnTo>
                  <a:lnTo>
                    <a:pt x="1764" y="188"/>
                  </a:lnTo>
                  <a:lnTo>
                    <a:pt x="1758" y="188"/>
                  </a:lnTo>
                  <a:lnTo>
                    <a:pt x="1758" y="194"/>
                  </a:lnTo>
                  <a:lnTo>
                    <a:pt x="1758" y="194"/>
                  </a:lnTo>
                  <a:lnTo>
                    <a:pt x="1758" y="188"/>
                  </a:lnTo>
                  <a:lnTo>
                    <a:pt x="1754" y="188"/>
                  </a:lnTo>
                  <a:lnTo>
                    <a:pt x="1748" y="188"/>
                  </a:lnTo>
                  <a:lnTo>
                    <a:pt x="1748" y="188"/>
                  </a:lnTo>
                  <a:lnTo>
                    <a:pt x="1742" y="188"/>
                  </a:lnTo>
                  <a:lnTo>
                    <a:pt x="1742" y="188"/>
                  </a:lnTo>
                  <a:lnTo>
                    <a:pt x="1736" y="188"/>
                  </a:lnTo>
                  <a:lnTo>
                    <a:pt x="1736" y="182"/>
                  </a:lnTo>
                  <a:lnTo>
                    <a:pt x="1736" y="180"/>
                  </a:lnTo>
                  <a:lnTo>
                    <a:pt x="1742" y="180"/>
                  </a:lnTo>
                  <a:lnTo>
                    <a:pt x="1748" y="180"/>
                  </a:lnTo>
                  <a:lnTo>
                    <a:pt x="1742" y="180"/>
                  </a:lnTo>
                  <a:lnTo>
                    <a:pt x="1742" y="174"/>
                  </a:lnTo>
                  <a:lnTo>
                    <a:pt x="1736" y="174"/>
                  </a:lnTo>
                  <a:lnTo>
                    <a:pt x="1736" y="180"/>
                  </a:lnTo>
                  <a:lnTo>
                    <a:pt x="1732" y="180"/>
                  </a:lnTo>
                  <a:lnTo>
                    <a:pt x="1732" y="180"/>
                  </a:lnTo>
                  <a:lnTo>
                    <a:pt x="1732" y="180"/>
                  </a:lnTo>
                  <a:lnTo>
                    <a:pt x="1732" y="182"/>
                  </a:lnTo>
                  <a:lnTo>
                    <a:pt x="1732" y="182"/>
                  </a:lnTo>
                  <a:lnTo>
                    <a:pt x="1732" y="188"/>
                  </a:lnTo>
                  <a:lnTo>
                    <a:pt x="1736" y="188"/>
                  </a:lnTo>
                  <a:lnTo>
                    <a:pt x="1742" y="188"/>
                  </a:lnTo>
                  <a:lnTo>
                    <a:pt x="1748" y="188"/>
                  </a:lnTo>
                  <a:lnTo>
                    <a:pt x="1748" y="194"/>
                  </a:lnTo>
                  <a:lnTo>
                    <a:pt x="1754" y="194"/>
                  </a:lnTo>
                  <a:lnTo>
                    <a:pt x="1748" y="200"/>
                  </a:lnTo>
                  <a:lnTo>
                    <a:pt x="1748" y="194"/>
                  </a:lnTo>
                  <a:lnTo>
                    <a:pt x="1748" y="194"/>
                  </a:lnTo>
                  <a:lnTo>
                    <a:pt x="1748" y="200"/>
                  </a:lnTo>
                  <a:lnTo>
                    <a:pt x="1742" y="200"/>
                  </a:lnTo>
                  <a:lnTo>
                    <a:pt x="1742" y="194"/>
                  </a:lnTo>
                  <a:lnTo>
                    <a:pt x="1736" y="194"/>
                  </a:lnTo>
                  <a:lnTo>
                    <a:pt x="1736" y="200"/>
                  </a:lnTo>
                  <a:lnTo>
                    <a:pt x="1742" y="200"/>
                  </a:lnTo>
                  <a:lnTo>
                    <a:pt x="1736" y="200"/>
                  </a:lnTo>
                  <a:lnTo>
                    <a:pt x="1736" y="200"/>
                  </a:lnTo>
                  <a:lnTo>
                    <a:pt x="1736" y="200"/>
                  </a:lnTo>
                  <a:lnTo>
                    <a:pt x="1736" y="200"/>
                  </a:lnTo>
                  <a:close/>
                  <a:moveTo>
                    <a:pt x="1878" y="168"/>
                  </a:moveTo>
                  <a:lnTo>
                    <a:pt x="1878" y="162"/>
                  </a:lnTo>
                  <a:lnTo>
                    <a:pt x="1884" y="162"/>
                  </a:lnTo>
                  <a:lnTo>
                    <a:pt x="1884" y="168"/>
                  </a:lnTo>
                  <a:lnTo>
                    <a:pt x="1878" y="168"/>
                  </a:lnTo>
                  <a:lnTo>
                    <a:pt x="1878" y="168"/>
                  </a:lnTo>
                  <a:lnTo>
                    <a:pt x="1878" y="168"/>
                  </a:lnTo>
                  <a:lnTo>
                    <a:pt x="1878" y="168"/>
                  </a:lnTo>
                  <a:close/>
                  <a:moveTo>
                    <a:pt x="1716" y="168"/>
                  </a:moveTo>
                  <a:lnTo>
                    <a:pt x="1716" y="162"/>
                  </a:lnTo>
                  <a:lnTo>
                    <a:pt x="1716" y="168"/>
                  </a:lnTo>
                  <a:lnTo>
                    <a:pt x="1716" y="168"/>
                  </a:lnTo>
                  <a:lnTo>
                    <a:pt x="1716" y="168"/>
                  </a:lnTo>
                  <a:lnTo>
                    <a:pt x="1716" y="168"/>
                  </a:lnTo>
                  <a:close/>
                  <a:moveTo>
                    <a:pt x="1098" y="168"/>
                  </a:moveTo>
                  <a:lnTo>
                    <a:pt x="1092" y="168"/>
                  </a:lnTo>
                  <a:lnTo>
                    <a:pt x="1092" y="168"/>
                  </a:lnTo>
                  <a:lnTo>
                    <a:pt x="1088" y="168"/>
                  </a:lnTo>
                  <a:lnTo>
                    <a:pt x="1088" y="168"/>
                  </a:lnTo>
                  <a:lnTo>
                    <a:pt x="1098" y="168"/>
                  </a:lnTo>
                  <a:lnTo>
                    <a:pt x="1098" y="168"/>
                  </a:lnTo>
                  <a:lnTo>
                    <a:pt x="1098" y="168"/>
                  </a:lnTo>
                  <a:lnTo>
                    <a:pt x="1098" y="168"/>
                  </a:lnTo>
                  <a:close/>
                  <a:moveTo>
                    <a:pt x="898" y="168"/>
                  </a:moveTo>
                  <a:lnTo>
                    <a:pt x="892" y="168"/>
                  </a:lnTo>
                  <a:lnTo>
                    <a:pt x="886" y="168"/>
                  </a:lnTo>
                  <a:lnTo>
                    <a:pt x="880" y="168"/>
                  </a:lnTo>
                  <a:lnTo>
                    <a:pt x="886" y="168"/>
                  </a:lnTo>
                  <a:lnTo>
                    <a:pt x="886" y="168"/>
                  </a:lnTo>
                  <a:lnTo>
                    <a:pt x="892" y="168"/>
                  </a:lnTo>
                  <a:lnTo>
                    <a:pt x="892" y="168"/>
                  </a:lnTo>
                  <a:lnTo>
                    <a:pt x="898" y="168"/>
                  </a:lnTo>
                  <a:lnTo>
                    <a:pt x="898" y="168"/>
                  </a:lnTo>
                  <a:lnTo>
                    <a:pt x="898" y="168"/>
                  </a:lnTo>
                  <a:lnTo>
                    <a:pt x="898" y="168"/>
                  </a:lnTo>
                  <a:lnTo>
                    <a:pt x="898" y="168"/>
                  </a:lnTo>
                  <a:lnTo>
                    <a:pt x="898" y="168"/>
                  </a:lnTo>
                  <a:close/>
                  <a:moveTo>
                    <a:pt x="876" y="168"/>
                  </a:moveTo>
                  <a:lnTo>
                    <a:pt x="880" y="168"/>
                  </a:lnTo>
                  <a:lnTo>
                    <a:pt x="880" y="168"/>
                  </a:lnTo>
                  <a:lnTo>
                    <a:pt x="880" y="168"/>
                  </a:lnTo>
                  <a:lnTo>
                    <a:pt x="876" y="168"/>
                  </a:lnTo>
                  <a:lnTo>
                    <a:pt x="872" y="168"/>
                  </a:lnTo>
                  <a:lnTo>
                    <a:pt x="876" y="168"/>
                  </a:lnTo>
                  <a:lnTo>
                    <a:pt x="876" y="168"/>
                  </a:lnTo>
                  <a:lnTo>
                    <a:pt x="876" y="168"/>
                  </a:lnTo>
                  <a:lnTo>
                    <a:pt x="876" y="168"/>
                  </a:lnTo>
                  <a:close/>
                  <a:moveTo>
                    <a:pt x="1640" y="182"/>
                  </a:moveTo>
                  <a:lnTo>
                    <a:pt x="1640" y="180"/>
                  </a:lnTo>
                  <a:lnTo>
                    <a:pt x="1640" y="180"/>
                  </a:lnTo>
                  <a:lnTo>
                    <a:pt x="1640" y="180"/>
                  </a:lnTo>
                  <a:lnTo>
                    <a:pt x="1640" y="180"/>
                  </a:lnTo>
                  <a:lnTo>
                    <a:pt x="1640" y="174"/>
                  </a:lnTo>
                  <a:lnTo>
                    <a:pt x="1640" y="168"/>
                  </a:lnTo>
                  <a:lnTo>
                    <a:pt x="1640" y="174"/>
                  </a:lnTo>
                  <a:lnTo>
                    <a:pt x="1644" y="180"/>
                  </a:lnTo>
                  <a:lnTo>
                    <a:pt x="1650" y="180"/>
                  </a:lnTo>
                  <a:lnTo>
                    <a:pt x="1644" y="180"/>
                  </a:lnTo>
                  <a:lnTo>
                    <a:pt x="1644" y="182"/>
                  </a:lnTo>
                  <a:lnTo>
                    <a:pt x="1640" y="182"/>
                  </a:lnTo>
                  <a:lnTo>
                    <a:pt x="1640" y="182"/>
                  </a:lnTo>
                  <a:lnTo>
                    <a:pt x="1640" y="182"/>
                  </a:lnTo>
                  <a:lnTo>
                    <a:pt x="1640" y="182"/>
                  </a:lnTo>
                  <a:lnTo>
                    <a:pt x="1640" y="182"/>
                  </a:lnTo>
                  <a:close/>
                  <a:moveTo>
                    <a:pt x="1790" y="180"/>
                  </a:moveTo>
                  <a:lnTo>
                    <a:pt x="1790" y="180"/>
                  </a:lnTo>
                  <a:lnTo>
                    <a:pt x="1796" y="180"/>
                  </a:lnTo>
                  <a:lnTo>
                    <a:pt x="1790" y="182"/>
                  </a:lnTo>
                  <a:lnTo>
                    <a:pt x="1796" y="182"/>
                  </a:lnTo>
                  <a:lnTo>
                    <a:pt x="1802" y="182"/>
                  </a:lnTo>
                  <a:lnTo>
                    <a:pt x="1802" y="182"/>
                  </a:lnTo>
                  <a:lnTo>
                    <a:pt x="1802" y="182"/>
                  </a:lnTo>
                  <a:lnTo>
                    <a:pt x="1802" y="182"/>
                  </a:lnTo>
                  <a:lnTo>
                    <a:pt x="1808" y="182"/>
                  </a:lnTo>
                  <a:lnTo>
                    <a:pt x="1808" y="180"/>
                  </a:lnTo>
                  <a:lnTo>
                    <a:pt x="1808" y="182"/>
                  </a:lnTo>
                  <a:lnTo>
                    <a:pt x="1814" y="182"/>
                  </a:lnTo>
                  <a:lnTo>
                    <a:pt x="1814" y="182"/>
                  </a:lnTo>
                  <a:lnTo>
                    <a:pt x="1818" y="182"/>
                  </a:lnTo>
                  <a:lnTo>
                    <a:pt x="1824" y="182"/>
                  </a:lnTo>
                  <a:lnTo>
                    <a:pt x="1818" y="182"/>
                  </a:lnTo>
                  <a:lnTo>
                    <a:pt x="1818" y="188"/>
                  </a:lnTo>
                  <a:lnTo>
                    <a:pt x="1824" y="188"/>
                  </a:lnTo>
                  <a:lnTo>
                    <a:pt x="1830" y="188"/>
                  </a:lnTo>
                  <a:lnTo>
                    <a:pt x="1830" y="188"/>
                  </a:lnTo>
                  <a:lnTo>
                    <a:pt x="1836" y="188"/>
                  </a:lnTo>
                  <a:lnTo>
                    <a:pt x="1842" y="188"/>
                  </a:lnTo>
                  <a:lnTo>
                    <a:pt x="1842" y="188"/>
                  </a:lnTo>
                  <a:lnTo>
                    <a:pt x="1844" y="188"/>
                  </a:lnTo>
                  <a:lnTo>
                    <a:pt x="1850" y="188"/>
                  </a:lnTo>
                  <a:lnTo>
                    <a:pt x="1850" y="188"/>
                  </a:lnTo>
                  <a:lnTo>
                    <a:pt x="1856" y="188"/>
                  </a:lnTo>
                  <a:lnTo>
                    <a:pt x="1850" y="188"/>
                  </a:lnTo>
                  <a:lnTo>
                    <a:pt x="1850" y="194"/>
                  </a:lnTo>
                  <a:lnTo>
                    <a:pt x="1850" y="200"/>
                  </a:lnTo>
                  <a:lnTo>
                    <a:pt x="1850" y="200"/>
                  </a:lnTo>
                  <a:lnTo>
                    <a:pt x="1844" y="200"/>
                  </a:lnTo>
                  <a:lnTo>
                    <a:pt x="1842" y="200"/>
                  </a:lnTo>
                  <a:lnTo>
                    <a:pt x="1842" y="200"/>
                  </a:lnTo>
                  <a:lnTo>
                    <a:pt x="1836" y="200"/>
                  </a:lnTo>
                  <a:lnTo>
                    <a:pt x="1830" y="200"/>
                  </a:lnTo>
                  <a:lnTo>
                    <a:pt x="1830" y="200"/>
                  </a:lnTo>
                  <a:lnTo>
                    <a:pt x="1824" y="200"/>
                  </a:lnTo>
                  <a:lnTo>
                    <a:pt x="1818" y="200"/>
                  </a:lnTo>
                  <a:lnTo>
                    <a:pt x="1814" y="200"/>
                  </a:lnTo>
                  <a:lnTo>
                    <a:pt x="1814" y="200"/>
                  </a:lnTo>
                  <a:lnTo>
                    <a:pt x="1814" y="194"/>
                  </a:lnTo>
                  <a:lnTo>
                    <a:pt x="1808" y="194"/>
                  </a:lnTo>
                  <a:lnTo>
                    <a:pt x="1802" y="194"/>
                  </a:lnTo>
                  <a:lnTo>
                    <a:pt x="1802" y="194"/>
                  </a:lnTo>
                  <a:lnTo>
                    <a:pt x="1802" y="188"/>
                  </a:lnTo>
                  <a:lnTo>
                    <a:pt x="1796" y="188"/>
                  </a:lnTo>
                  <a:lnTo>
                    <a:pt x="1790" y="188"/>
                  </a:lnTo>
                  <a:lnTo>
                    <a:pt x="1790" y="188"/>
                  </a:lnTo>
                  <a:lnTo>
                    <a:pt x="1790" y="188"/>
                  </a:lnTo>
                  <a:lnTo>
                    <a:pt x="1786" y="188"/>
                  </a:lnTo>
                  <a:lnTo>
                    <a:pt x="1790" y="188"/>
                  </a:lnTo>
                  <a:lnTo>
                    <a:pt x="1790" y="182"/>
                  </a:lnTo>
                  <a:lnTo>
                    <a:pt x="1790" y="180"/>
                  </a:lnTo>
                  <a:lnTo>
                    <a:pt x="1790" y="180"/>
                  </a:lnTo>
                  <a:lnTo>
                    <a:pt x="1790" y="180"/>
                  </a:lnTo>
                  <a:lnTo>
                    <a:pt x="1790" y="180"/>
                  </a:lnTo>
                  <a:lnTo>
                    <a:pt x="1790" y="180"/>
                  </a:lnTo>
                  <a:close/>
                  <a:moveTo>
                    <a:pt x="880" y="180"/>
                  </a:moveTo>
                  <a:lnTo>
                    <a:pt x="880" y="180"/>
                  </a:lnTo>
                  <a:lnTo>
                    <a:pt x="880" y="182"/>
                  </a:lnTo>
                  <a:lnTo>
                    <a:pt x="880" y="182"/>
                  </a:lnTo>
                  <a:lnTo>
                    <a:pt x="880" y="182"/>
                  </a:lnTo>
                  <a:lnTo>
                    <a:pt x="880" y="188"/>
                  </a:lnTo>
                  <a:lnTo>
                    <a:pt x="880" y="182"/>
                  </a:lnTo>
                  <a:lnTo>
                    <a:pt x="876" y="182"/>
                  </a:lnTo>
                  <a:lnTo>
                    <a:pt x="876" y="188"/>
                  </a:lnTo>
                  <a:lnTo>
                    <a:pt x="872" y="182"/>
                  </a:lnTo>
                  <a:lnTo>
                    <a:pt x="876" y="182"/>
                  </a:lnTo>
                  <a:lnTo>
                    <a:pt x="876" y="180"/>
                  </a:lnTo>
                  <a:lnTo>
                    <a:pt x="876" y="182"/>
                  </a:lnTo>
                  <a:lnTo>
                    <a:pt x="880" y="182"/>
                  </a:lnTo>
                  <a:lnTo>
                    <a:pt x="880" y="180"/>
                  </a:lnTo>
                  <a:lnTo>
                    <a:pt x="880" y="180"/>
                  </a:lnTo>
                  <a:lnTo>
                    <a:pt x="880" y="180"/>
                  </a:lnTo>
                  <a:lnTo>
                    <a:pt x="880" y="180"/>
                  </a:lnTo>
                  <a:lnTo>
                    <a:pt x="880" y="180"/>
                  </a:lnTo>
                  <a:close/>
                  <a:moveTo>
                    <a:pt x="952" y="194"/>
                  </a:moveTo>
                  <a:lnTo>
                    <a:pt x="958" y="194"/>
                  </a:lnTo>
                  <a:lnTo>
                    <a:pt x="952" y="194"/>
                  </a:lnTo>
                  <a:lnTo>
                    <a:pt x="952" y="200"/>
                  </a:lnTo>
                  <a:lnTo>
                    <a:pt x="952" y="194"/>
                  </a:lnTo>
                  <a:lnTo>
                    <a:pt x="946" y="194"/>
                  </a:lnTo>
                  <a:lnTo>
                    <a:pt x="946" y="200"/>
                  </a:lnTo>
                  <a:lnTo>
                    <a:pt x="952" y="200"/>
                  </a:lnTo>
                  <a:lnTo>
                    <a:pt x="946" y="200"/>
                  </a:lnTo>
                  <a:lnTo>
                    <a:pt x="946" y="200"/>
                  </a:lnTo>
                  <a:lnTo>
                    <a:pt x="940" y="200"/>
                  </a:lnTo>
                  <a:lnTo>
                    <a:pt x="940" y="194"/>
                  </a:lnTo>
                  <a:lnTo>
                    <a:pt x="946" y="194"/>
                  </a:lnTo>
                  <a:lnTo>
                    <a:pt x="946" y="200"/>
                  </a:lnTo>
                  <a:lnTo>
                    <a:pt x="946" y="194"/>
                  </a:lnTo>
                  <a:lnTo>
                    <a:pt x="946" y="194"/>
                  </a:lnTo>
                  <a:lnTo>
                    <a:pt x="946" y="194"/>
                  </a:lnTo>
                  <a:lnTo>
                    <a:pt x="952" y="194"/>
                  </a:lnTo>
                  <a:lnTo>
                    <a:pt x="952" y="194"/>
                  </a:lnTo>
                  <a:lnTo>
                    <a:pt x="952" y="194"/>
                  </a:lnTo>
                  <a:lnTo>
                    <a:pt x="952" y="194"/>
                  </a:lnTo>
                  <a:close/>
                  <a:moveTo>
                    <a:pt x="930" y="200"/>
                  </a:moveTo>
                  <a:lnTo>
                    <a:pt x="930" y="200"/>
                  </a:lnTo>
                  <a:lnTo>
                    <a:pt x="930" y="200"/>
                  </a:lnTo>
                  <a:lnTo>
                    <a:pt x="930" y="200"/>
                  </a:lnTo>
                  <a:lnTo>
                    <a:pt x="926" y="200"/>
                  </a:lnTo>
                  <a:lnTo>
                    <a:pt x="926" y="200"/>
                  </a:lnTo>
                  <a:lnTo>
                    <a:pt x="930" y="200"/>
                  </a:lnTo>
                  <a:lnTo>
                    <a:pt x="930" y="200"/>
                  </a:lnTo>
                  <a:lnTo>
                    <a:pt x="930" y="200"/>
                  </a:lnTo>
                  <a:lnTo>
                    <a:pt x="930" y="200"/>
                  </a:lnTo>
                  <a:close/>
                  <a:moveTo>
                    <a:pt x="838" y="206"/>
                  </a:moveTo>
                  <a:lnTo>
                    <a:pt x="844" y="206"/>
                  </a:lnTo>
                  <a:lnTo>
                    <a:pt x="844" y="200"/>
                  </a:lnTo>
                  <a:lnTo>
                    <a:pt x="844" y="206"/>
                  </a:lnTo>
                  <a:lnTo>
                    <a:pt x="850" y="206"/>
                  </a:lnTo>
                  <a:lnTo>
                    <a:pt x="844" y="206"/>
                  </a:lnTo>
                  <a:lnTo>
                    <a:pt x="838" y="206"/>
                  </a:lnTo>
                  <a:lnTo>
                    <a:pt x="838" y="206"/>
                  </a:lnTo>
                  <a:lnTo>
                    <a:pt x="838" y="206"/>
                  </a:lnTo>
                  <a:lnTo>
                    <a:pt x="838" y="206"/>
                  </a:lnTo>
                  <a:close/>
                  <a:moveTo>
                    <a:pt x="930" y="206"/>
                  </a:moveTo>
                  <a:lnTo>
                    <a:pt x="930" y="210"/>
                  </a:lnTo>
                  <a:lnTo>
                    <a:pt x="926" y="210"/>
                  </a:lnTo>
                  <a:lnTo>
                    <a:pt x="926" y="206"/>
                  </a:lnTo>
                  <a:lnTo>
                    <a:pt x="930" y="206"/>
                  </a:lnTo>
                  <a:lnTo>
                    <a:pt x="930" y="206"/>
                  </a:lnTo>
                  <a:lnTo>
                    <a:pt x="930" y="206"/>
                  </a:lnTo>
                  <a:lnTo>
                    <a:pt x="930" y="206"/>
                  </a:lnTo>
                  <a:lnTo>
                    <a:pt x="930" y="206"/>
                  </a:lnTo>
                  <a:close/>
                  <a:moveTo>
                    <a:pt x="1314" y="216"/>
                  </a:moveTo>
                  <a:lnTo>
                    <a:pt x="1314" y="216"/>
                  </a:lnTo>
                  <a:lnTo>
                    <a:pt x="1308" y="216"/>
                  </a:lnTo>
                  <a:lnTo>
                    <a:pt x="1304" y="216"/>
                  </a:lnTo>
                  <a:lnTo>
                    <a:pt x="1304" y="216"/>
                  </a:lnTo>
                  <a:lnTo>
                    <a:pt x="1304" y="216"/>
                  </a:lnTo>
                  <a:lnTo>
                    <a:pt x="1300" y="216"/>
                  </a:lnTo>
                  <a:lnTo>
                    <a:pt x="1300" y="210"/>
                  </a:lnTo>
                  <a:lnTo>
                    <a:pt x="1304" y="210"/>
                  </a:lnTo>
                  <a:lnTo>
                    <a:pt x="1304" y="210"/>
                  </a:lnTo>
                  <a:lnTo>
                    <a:pt x="1304" y="206"/>
                  </a:lnTo>
                  <a:lnTo>
                    <a:pt x="1308" y="206"/>
                  </a:lnTo>
                  <a:lnTo>
                    <a:pt x="1314" y="206"/>
                  </a:lnTo>
                  <a:lnTo>
                    <a:pt x="1320" y="206"/>
                  </a:lnTo>
                  <a:lnTo>
                    <a:pt x="1326" y="206"/>
                  </a:lnTo>
                  <a:lnTo>
                    <a:pt x="1326" y="210"/>
                  </a:lnTo>
                  <a:lnTo>
                    <a:pt x="1326" y="216"/>
                  </a:lnTo>
                  <a:lnTo>
                    <a:pt x="1320" y="216"/>
                  </a:lnTo>
                  <a:lnTo>
                    <a:pt x="1320" y="216"/>
                  </a:lnTo>
                  <a:lnTo>
                    <a:pt x="1314" y="216"/>
                  </a:lnTo>
                  <a:lnTo>
                    <a:pt x="1314" y="216"/>
                  </a:lnTo>
                  <a:lnTo>
                    <a:pt x="1314" y="216"/>
                  </a:lnTo>
                  <a:lnTo>
                    <a:pt x="1314" y="216"/>
                  </a:lnTo>
                  <a:close/>
                  <a:moveTo>
                    <a:pt x="920" y="206"/>
                  </a:moveTo>
                  <a:lnTo>
                    <a:pt x="920" y="206"/>
                  </a:lnTo>
                  <a:lnTo>
                    <a:pt x="920" y="210"/>
                  </a:lnTo>
                  <a:lnTo>
                    <a:pt x="920" y="210"/>
                  </a:lnTo>
                  <a:lnTo>
                    <a:pt x="920" y="210"/>
                  </a:lnTo>
                  <a:lnTo>
                    <a:pt x="920" y="210"/>
                  </a:lnTo>
                  <a:lnTo>
                    <a:pt x="914" y="210"/>
                  </a:lnTo>
                  <a:lnTo>
                    <a:pt x="920" y="210"/>
                  </a:lnTo>
                  <a:lnTo>
                    <a:pt x="920" y="206"/>
                  </a:lnTo>
                  <a:lnTo>
                    <a:pt x="920" y="206"/>
                  </a:lnTo>
                  <a:lnTo>
                    <a:pt x="920" y="206"/>
                  </a:lnTo>
                  <a:lnTo>
                    <a:pt x="920" y="206"/>
                  </a:lnTo>
                  <a:close/>
                  <a:moveTo>
                    <a:pt x="1362" y="216"/>
                  </a:moveTo>
                  <a:lnTo>
                    <a:pt x="1362" y="210"/>
                  </a:lnTo>
                  <a:lnTo>
                    <a:pt x="1362" y="210"/>
                  </a:lnTo>
                  <a:lnTo>
                    <a:pt x="1362" y="216"/>
                  </a:lnTo>
                  <a:lnTo>
                    <a:pt x="1362" y="216"/>
                  </a:lnTo>
                  <a:lnTo>
                    <a:pt x="1362" y="216"/>
                  </a:lnTo>
                  <a:lnTo>
                    <a:pt x="1362" y="216"/>
                  </a:lnTo>
                  <a:lnTo>
                    <a:pt x="1362" y="216"/>
                  </a:lnTo>
                  <a:close/>
                  <a:moveTo>
                    <a:pt x="1710" y="228"/>
                  </a:moveTo>
                  <a:lnTo>
                    <a:pt x="1710" y="222"/>
                  </a:lnTo>
                  <a:lnTo>
                    <a:pt x="1704" y="222"/>
                  </a:lnTo>
                  <a:lnTo>
                    <a:pt x="1704" y="216"/>
                  </a:lnTo>
                  <a:lnTo>
                    <a:pt x="1704" y="216"/>
                  </a:lnTo>
                  <a:lnTo>
                    <a:pt x="1710" y="216"/>
                  </a:lnTo>
                  <a:lnTo>
                    <a:pt x="1710" y="216"/>
                  </a:lnTo>
                  <a:lnTo>
                    <a:pt x="1716" y="216"/>
                  </a:lnTo>
                  <a:lnTo>
                    <a:pt x="1722" y="216"/>
                  </a:lnTo>
                  <a:lnTo>
                    <a:pt x="1716" y="216"/>
                  </a:lnTo>
                  <a:lnTo>
                    <a:pt x="1716" y="222"/>
                  </a:lnTo>
                  <a:lnTo>
                    <a:pt x="1710" y="222"/>
                  </a:lnTo>
                  <a:lnTo>
                    <a:pt x="1710" y="222"/>
                  </a:lnTo>
                  <a:lnTo>
                    <a:pt x="1710" y="228"/>
                  </a:lnTo>
                  <a:lnTo>
                    <a:pt x="1710" y="228"/>
                  </a:lnTo>
                  <a:lnTo>
                    <a:pt x="1710" y="228"/>
                  </a:lnTo>
                  <a:lnTo>
                    <a:pt x="1710" y="228"/>
                  </a:lnTo>
                  <a:close/>
                  <a:moveTo>
                    <a:pt x="1640" y="216"/>
                  </a:moveTo>
                  <a:lnTo>
                    <a:pt x="1640" y="216"/>
                  </a:lnTo>
                  <a:lnTo>
                    <a:pt x="1644" y="216"/>
                  </a:lnTo>
                  <a:lnTo>
                    <a:pt x="1650" y="222"/>
                  </a:lnTo>
                  <a:lnTo>
                    <a:pt x="1650" y="228"/>
                  </a:lnTo>
                  <a:lnTo>
                    <a:pt x="1644" y="228"/>
                  </a:lnTo>
                  <a:lnTo>
                    <a:pt x="1644" y="222"/>
                  </a:lnTo>
                  <a:lnTo>
                    <a:pt x="1640" y="222"/>
                  </a:lnTo>
                  <a:lnTo>
                    <a:pt x="1640" y="216"/>
                  </a:lnTo>
                  <a:lnTo>
                    <a:pt x="1640" y="216"/>
                  </a:lnTo>
                  <a:lnTo>
                    <a:pt x="1640" y="216"/>
                  </a:lnTo>
                  <a:lnTo>
                    <a:pt x="1640" y="216"/>
                  </a:lnTo>
                  <a:lnTo>
                    <a:pt x="1640" y="216"/>
                  </a:lnTo>
                  <a:lnTo>
                    <a:pt x="1640" y="216"/>
                  </a:lnTo>
                  <a:close/>
                  <a:moveTo>
                    <a:pt x="886" y="216"/>
                  </a:moveTo>
                  <a:lnTo>
                    <a:pt x="892" y="216"/>
                  </a:lnTo>
                  <a:lnTo>
                    <a:pt x="892" y="222"/>
                  </a:lnTo>
                  <a:lnTo>
                    <a:pt x="886" y="222"/>
                  </a:lnTo>
                  <a:lnTo>
                    <a:pt x="886" y="216"/>
                  </a:lnTo>
                  <a:lnTo>
                    <a:pt x="880" y="216"/>
                  </a:lnTo>
                  <a:lnTo>
                    <a:pt x="886" y="216"/>
                  </a:lnTo>
                  <a:lnTo>
                    <a:pt x="886" y="216"/>
                  </a:lnTo>
                  <a:lnTo>
                    <a:pt x="886" y="216"/>
                  </a:lnTo>
                  <a:lnTo>
                    <a:pt x="886" y="216"/>
                  </a:lnTo>
                  <a:close/>
                  <a:moveTo>
                    <a:pt x="892" y="216"/>
                  </a:moveTo>
                  <a:lnTo>
                    <a:pt x="898" y="216"/>
                  </a:lnTo>
                  <a:lnTo>
                    <a:pt x="898" y="216"/>
                  </a:lnTo>
                  <a:lnTo>
                    <a:pt x="904" y="216"/>
                  </a:lnTo>
                  <a:lnTo>
                    <a:pt x="898" y="216"/>
                  </a:lnTo>
                  <a:lnTo>
                    <a:pt x="898" y="222"/>
                  </a:lnTo>
                  <a:lnTo>
                    <a:pt x="904" y="222"/>
                  </a:lnTo>
                  <a:lnTo>
                    <a:pt x="898" y="222"/>
                  </a:lnTo>
                  <a:lnTo>
                    <a:pt x="898" y="216"/>
                  </a:lnTo>
                  <a:lnTo>
                    <a:pt x="898" y="216"/>
                  </a:lnTo>
                  <a:lnTo>
                    <a:pt x="892" y="216"/>
                  </a:lnTo>
                  <a:lnTo>
                    <a:pt x="892" y="216"/>
                  </a:lnTo>
                  <a:lnTo>
                    <a:pt x="892" y="216"/>
                  </a:lnTo>
                  <a:lnTo>
                    <a:pt x="892" y="216"/>
                  </a:lnTo>
                  <a:close/>
                  <a:moveTo>
                    <a:pt x="908" y="222"/>
                  </a:moveTo>
                  <a:lnTo>
                    <a:pt x="914" y="222"/>
                  </a:lnTo>
                  <a:lnTo>
                    <a:pt x="908" y="222"/>
                  </a:lnTo>
                  <a:lnTo>
                    <a:pt x="908" y="222"/>
                  </a:lnTo>
                  <a:lnTo>
                    <a:pt x="908" y="222"/>
                  </a:lnTo>
                  <a:lnTo>
                    <a:pt x="908" y="222"/>
                  </a:lnTo>
                  <a:lnTo>
                    <a:pt x="908" y="222"/>
                  </a:lnTo>
                  <a:lnTo>
                    <a:pt x="908" y="222"/>
                  </a:lnTo>
                  <a:close/>
                  <a:moveTo>
                    <a:pt x="1482" y="228"/>
                  </a:moveTo>
                  <a:lnTo>
                    <a:pt x="1482" y="222"/>
                  </a:lnTo>
                  <a:lnTo>
                    <a:pt x="1482" y="222"/>
                  </a:lnTo>
                  <a:lnTo>
                    <a:pt x="1482" y="222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2" y="228"/>
                  </a:lnTo>
                  <a:lnTo>
                    <a:pt x="1482" y="228"/>
                  </a:lnTo>
                  <a:close/>
                  <a:moveTo>
                    <a:pt x="1722" y="228"/>
                  </a:moveTo>
                  <a:lnTo>
                    <a:pt x="1722" y="228"/>
                  </a:lnTo>
                  <a:lnTo>
                    <a:pt x="1728" y="228"/>
                  </a:lnTo>
                  <a:lnTo>
                    <a:pt x="1732" y="228"/>
                  </a:lnTo>
                  <a:lnTo>
                    <a:pt x="1732" y="228"/>
                  </a:lnTo>
                  <a:lnTo>
                    <a:pt x="1736" y="228"/>
                  </a:lnTo>
                  <a:lnTo>
                    <a:pt x="1742" y="228"/>
                  </a:lnTo>
                  <a:lnTo>
                    <a:pt x="1748" y="228"/>
                  </a:lnTo>
                  <a:lnTo>
                    <a:pt x="1748" y="234"/>
                  </a:lnTo>
                  <a:lnTo>
                    <a:pt x="1748" y="234"/>
                  </a:lnTo>
                  <a:lnTo>
                    <a:pt x="1748" y="238"/>
                  </a:lnTo>
                  <a:lnTo>
                    <a:pt x="1754" y="238"/>
                  </a:lnTo>
                  <a:lnTo>
                    <a:pt x="1748" y="238"/>
                  </a:lnTo>
                  <a:lnTo>
                    <a:pt x="1748" y="238"/>
                  </a:lnTo>
                  <a:lnTo>
                    <a:pt x="1754" y="238"/>
                  </a:lnTo>
                  <a:lnTo>
                    <a:pt x="1748" y="242"/>
                  </a:lnTo>
                  <a:lnTo>
                    <a:pt x="1748" y="242"/>
                  </a:lnTo>
                  <a:lnTo>
                    <a:pt x="1742" y="238"/>
                  </a:lnTo>
                  <a:lnTo>
                    <a:pt x="1736" y="238"/>
                  </a:lnTo>
                  <a:lnTo>
                    <a:pt x="1732" y="238"/>
                  </a:lnTo>
                  <a:lnTo>
                    <a:pt x="1732" y="238"/>
                  </a:lnTo>
                  <a:lnTo>
                    <a:pt x="1728" y="238"/>
                  </a:lnTo>
                  <a:lnTo>
                    <a:pt x="1722" y="238"/>
                  </a:lnTo>
                  <a:lnTo>
                    <a:pt x="1722" y="238"/>
                  </a:lnTo>
                  <a:lnTo>
                    <a:pt x="1716" y="238"/>
                  </a:lnTo>
                  <a:lnTo>
                    <a:pt x="1710" y="238"/>
                  </a:lnTo>
                  <a:lnTo>
                    <a:pt x="1710" y="238"/>
                  </a:lnTo>
                  <a:lnTo>
                    <a:pt x="1704" y="238"/>
                  </a:lnTo>
                  <a:lnTo>
                    <a:pt x="1700" y="238"/>
                  </a:lnTo>
                  <a:lnTo>
                    <a:pt x="1700" y="238"/>
                  </a:lnTo>
                  <a:lnTo>
                    <a:pt x="1700" y="238"/>
                  </a:lnTo>
                  <a:lnTo>
                    <a:pt x="1704" y="238"/>
                  </a:lnTo>
                  <a:lnTo>
                    <a:pt x="1710" y="238"/>
                  </a:lnTo>
                  <a:lnTo>
                    <a:pt x="1710" y="234"/>
                  </a:lnTo>
                  <a:lnTo>
                    <a:pt x="1710" y="234"/>
                  </a:lnTo>
                  <a:lnTo>
                    <a:pt x="1710" y="228"/>
                  </a:lnTo>
                  <a:lnTo>
                    <a:pt x="1716" y="228"/>
                  </a:lnTo>
                  <a:lnTo>
                    <a:pt x="1722" y="228"/>
                  </a:lnTo>
                  <a:lnTo>
                    <a:pt x="1722" y="228"/>
                  </a:lnTo>
                  <a:lnTo>
                    <a:pt x="1722" y="228"/>
                  </a:lnTo>
                  <a:lnTo>
                    <a:pt x="1722" y="228"/>
                  </a:lnTo>
                  <a:close/>
                  <a:moveTo>
                    <a:pt x="1500" y="234"/>
                  </a:moveTo>
                  <a:lnTo>
                    <a:pt x="1504" y="234"/>
                  </a:lnTo>
                  <a:lnTo>
                    <a:pt x="1500" y="234"/>
                  </a:lnTo>
                  <a:lnTo>
                    <a:pt x="1500" y="234"/>
                  </a:lnTo>
                  <a:lnTo>
                    <a:pt x="1500" y="234"/>
                  </a:lnTo>
                  <a:lnTo>
                    <a:pt x="1500" y="234"/>
                  </a:lnTo>
                  <a:close/>
                  <a:moveTo>
                    <a:pt x="860" y="238"/>
                  </a:moveTo>
                  <a:lnTo>
                    <a:pt x="854" y="234"/>
                  </a:lnTo>
                  <a:lnTo>
                    <a:pt x="860" y="234"/>
                  </a:lnTo>
                  <a:lnTo>
                    <a:pt x="860" y="238"/>
                  </a:lnTo>
                  <a:lnTo>
                    <a:pt x="860" y="238"/>
                  </a:lnTo>
                  <a:lnTo>
                    <a:pt x="860" y="238"/>
                  </a:lnTo>
                  <a:lnTo>
                    <a:pt x="860" y="238"/>
                  </a:lnTo>
                  <a:close/>
                  <a:moveTo>
                    <a:pt x="1520" y="234"/>
                  </a:moveTo>
                  <a:lnTo>
                    <a:pt x="1526" y="234"/>
                  </a:lnTo>
                  <a:lnTo>
                    <a:pt x="1530" y="234"/>
                  </a:lnTo>
                  <a:lnTo>
                    <a:pt x="1530" y="238"/>
                  </a:lnTo>
                  <a:lnTo>
                    <a:pt x="1530" y="238"/>
                  </a:lnTo>
                  <a:lnTo>
                    <a:pt x="1526" y="234"/>
                  </a:lnTo>
                  <a:lnTo>
                    <a:pt x="1520" y="234"/>
                  </a:lnTo>
                  <a:lnTo>
                    <a:pt x="1520" y="234"/>
                  </a:lnTo>
                  <a:lnTo>
                    <a:pt x="1520" y="234"/>
                  </a:lnTo>
                  <a:lnTo>
                    <a:pt x="1520" y="234"/>
                  </a:lnTo>
                  <a:close/>
                  <a:moveTo>
                    <a:pt x="710" y="248"/>
                  </a:moveTo>
                  <a:lnTo>
                    <a:pt x="710" y="242"/>
                  </a:lnTo>
                  <a:lnTo>
                    <a:pt x="712" y="242"/>
                  </a:lnTo>
                  <a:lnTo>
                    <a:pt x="712" y="238"/>
                  </a:lnTo>
                  <a:lnTo>
                    <a:pt x="712" y="238"/>
                  </a:lnTo>
                  <a:lnTo>
                    <a:pt x="710" y="238"/>
                  </a:lnTo>
                  <a:lnTo>
                    <a:pt x="712" y="238"/>
                  </a:lnTo>
                  <a:lnTo>
                    <a:pt x="718" y="238"/>
                  </a:lnTo>
                  <a:lnTo>
                    <a:pt x="718" y="238"/>
                  </a:lnTo>
                  <a:lnTo>
                    <a:pt x="724" y="234"/>
                  </a:lnTo>
                  <a:lnTo>
                    <a:pt x="730" y="238"/>
                  </a:lnTo>
                  <a:lnTo>
                    <a:pt x="724" y="238"/>
                  </a:lnTo>
                  <a:lnTo>
                    <a:pt x="730" y="238"/>
                  </a:lnTo>
                  <a:lnTo>
                    <a:pt x="730" y="238"/>
                  </a:lnTo>
                  <a:lnTo>
                    <a:pt x="736" y="238"/>
                  </a:lnTo>
                  <a:lnTo>
                    <a:pt x="736" y="242"/>
                  </a:lnTo>
                  <a:lnTo>
                    <a:pt x="730" y="242"/>
                  </a:lnTo>
                  <a:lnTo>
                    <a:pt x="730" y="242"/>
                  </a:lnTo>
                  <a:lnTo>
                    <a:pt x="724" y="242"/>
                  </a:lnTo>
                  <a:lnTo>
                    <a:pt x="718" y="242"/>
                  </a:lnTo>
                  <a:lnTo>
                    <a:pt x="718" y="248"/>
                  </a:lnTo>
                  <a:lnTo>
                    <a:pt x="718" y="248"/>
                  </a:lnTo>
                  <a:lnTo>
                    <a:pt x="712" y="248"/>
                  </a:lnTo>
                  <a:lnTo>
                    <a:pt x="712" y="242"/>
                  </a:lnTo>
                  <a:lnTo>
                    <a:pt x="712" y="248"/>
                  </a:lnTo>
                  <a:lnTo>
                    <a:pt x="710" y="248"/>
                  </a:lnTo>
                  <a:lnTo>
                    <a:pt x="710" y="248"/>
                  </a:lnTo>
                  <a:lnTo>
                    <a:pt x="710" y="248"/>
                  </a:lnTo>
                  <a:lnTo>
                    <a:pt x="710" y="248"/>
                  </a:lnTo>
                  <a:close/>
                  <a:moveTo>
                    <a:pt x="476" y="292"/>
                  </a:moveTo>
                  <a:lnTo>
                    <a:pt x="482" y="288"/>
                  </a:lnTo>
                  <a:lnTo>
                    <a:pt x="486" y="288"/>
                  </a:lnTo>
                  <a:lnTo>
                    <a:pt x="482" y="288"/>
                  </a:lnTo>
                  <a:lnTo>
                    <a:pt x="476" y="288"/>
                  </a:lnTo>
                  <a:lnTo>
                    <a:pt x="476" y="292"/>
                  </a:lnTo>
                  <a:lnTo>
                    <a:pt x="476" y="288"/>
                  </a:lnTo>
                  <a:lnTo>
                    <a:pt x="476" y="288"/>
                  </a:lnTo>
                  <a:lnTo>
                    <a:pt x="476" y="288"/>
                  </a:lnTo>
                  <a:lnTo>
                    <a:pt x="476" y="288"/>
                  </a:lnTo>
                  <a:lnTo>
                    <a:pt x="470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8"/>
                  </a:lnTo>
                  <a:lnTo>
                    <a:pt x="458" y="288"/>
                  </a:lnTo>
                  <a:lnTo>
                    <a:pt x="458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48" y="282"/>
                  </a:lnTo>
                  <a:lnTo>
                    <a:pt x="448" y="276"/>
                  </a:lnTo>
                  <a:lnTo>
                    <a:pt x="448" y="276"/>
                  </a:lnTo>
                  <a:lnTo>
                    <a:pt x="454" y="276"/>
                  </a:lnTo>
                  <a:lnTo>
                    <a:pt x="454" y="270"/>
                  </a:lnTo>
                  <a:lnTo>
                    <a:pt x="454" y="270"/>
                  </a:lnTo>
                  <a:lnTo>
                    <a:pt x="458" y="270"/>
                  </a:lnTo>
                  <a:lnTo>
                    <a:pt x="458" y="276"/>
                  </a:lnTo>
                  <a:lnTo>
                    <a:pt x="464" y="276"/>
                  </a:lnTo>
                  <a:lnTo>
                    <a:pt x="464" y="270"/>
                  </a:lnTo>
                  <a:lnTo>
                    <a:pt x="464" y="266"/>
                  </a:lnTo>
                  <a:lnTo>
                    <a:pt x="464" y="266"/>
                  </a:lnTo>
                  <a:lnTo>
                    <a:pt x="464" y="260"/>
                  </a:lnTo>
                  <a:lnTo>
                    <a:pt x="470" y="260"/>
                  </a:lnTo>
                  <a:lnTo>
                    <a:pt x="470" y="260"/>
                  </a:lnTo>
                  <a:lnTo>
                    <a:pt x="464" y="260"/>
                  </a:lnTo>
                  <a:lnTo>
                    <a:pt x="470" y="254"/>
                  </a:lnTo>
                  <a:lnTo>
                    <a:pt x="470" y="260"/>
                  </a:lnTo>
                  <a:lnTo>
                    <a:pt x="476" y="260"/>
                  </a:lnTo>
                  <a:lnTo>
                    <a:pt x="470" y="254"/>
                  </a:lnTo>
                  <a:lnTo>
                    <a:pt x="464" y="254"/>
                  </a:lnTo>
                  <a:lnTo>
                    <a:pt x="464" y="254"/>
                  </a:lnTo>
                  <a:lnTo>
                    <a:pt x="464" y="248"/>
                  </a:lnTo>
                  <a:lnTo>
                    <a:pt x="470" y="248"/>
                  </a:lnTo>
                  <a:lnTo>
                    <a:pt x="476" y="248"/>
                  </a:lnTo>
                  <a:lnTo>
                    <a:pt x="476" y="248"/>
                  </a:lnTo>
                  <a:lnTo>
                    <a:pt x="476" y="248"/>
                  </a:lnTo>
                  <a:lnTo>
                    <a:pt x="476" y="248"/>
                  </a:lnTo>
                  <a:lnTo>
                    <a:pt x="476" y="248"/>
                  </a:lnTo>
                  <a:lnTo>
                    <a:pt x="476" y="248"/>
                  </a:lnTo>
                  <a:lnTo>
                    <a:pt x="476" y="242"/>
                  </a:lnTo>
                  <a:lnTo>
                    <a:pt x="476" y="238"/>
                  </a:lnTo>
                  <a:lnTo>
                    <a:pt x="482" y="238"/>
                  </a:lnTo>
                  <a:lnTo>
                    <a:pt x="486" y="238"/>
                  </a:lnTo>
                  <a:lnTo>
                    <a:pt x="492" y="238"/>
                  </a:lnTo>
                  <a:lnTo>
                    <a:pt x="492" y="238"/>
                  </a:lnTo>
                  <a:lnTo>
                    <a:pt x="492" y="238"/>
                  </a:lnTo>
                  <a:lnTo>
                    <a:pt x="496" y="238"/>
                  </a:lnTo>
                  <a:lnTo>
                    <a:pt x="502" y="238"/>
                  </a:lnTo>
                  <a:lnTo>
                    <a:pt x="502" y="238"/>
                  </a:lnTo>
                  <a:lnTo>
                    <a:pt x="508" y="238"/>
                  </a:lnTo>
                  <a:lnTo>
                    <a:pt x="512" y="238"/>
                  </a:lnTo>
                  <a:lnTo>
                    <a:pt x="512" y="238"/>
                  </a:lnTo>
                  <a:lnTo>
                    <a:pt x="518" y="238"/>
                  </a:lnTo>
                  <a:lnTo>
                    <a:pt x="518" y="242"/>
                  </a:lnTo>
                  <a:lnTo>
                    <a:pt x="524" y="242"/>
                  </a:lnTo>
                  <a:lnTo>
                    <a:pt x="518" y="242"/>
                  </a:lnTo>
                  <a:lnTo>
                    <a:pt x="512" y="242"/>
                  </a:lnTo>
                  <a:lnTo>
                    <a:pt x="512" y="248"/>
                  </a:lnTo>
                  <a:lnTo>
                    <a:pt x="512" y="248"/>
                  </a:lnTo>
                  <a:lnTo>
                    <a:pt x="518" y="248"/>
                  </a:lnTo>
                  <a:lnTo>
                    <a:pt x="512" y="248"/>
                  </a:lnTo>
                  <a:lnTo>
                    <a:pt x="512" y="248"/>
                  </a:lnTo>
                  <a:lnTo>
                    <a:pt x="508" y="248"/>
                  </a:lnTo>
                  <a:lnTo>
                    <a:pt x="512" y="248"/>
                  </a:lnTo>
                  <a:lnTo>
                    <a:pt x="512" y="248"/>
                  </a:lnTo>
                  <a:lnTo>
                    <a:pt x="512" y="248"/>
                  </a:lnTo>
                  <a:lnTo>
                    <a:pt x="512" y="254"/>
                  </a:lnTo>
                  <a:lnTo>
                    <a:pt x="512" y="254"/>
                  </a:lnTo>
                  <a:lnTo>
                    <a:pt x="512" y="248"/>
                  </a:lnTo>
                  <a:lnTo>
                    <a:pt x="512" y="254"/>
                  </a:lnTo>
                  <a:lnTo>
                    <a:pt x="508" y="254"/>
                  </a:lnTo>
                  <a:lnTo>
                    <a:pt x="508" y="248"/>
                  </a:lnTo>
                  <a:lnTo>
                    <a:pt x="502" y="254"/>
                  </a:lnTo>
                  <a:lnTo>
                    <a:pt x="508" y="254"/>
                  </a:lnTo>
                  <a:lnTo>
                    <a:pt x="512" y="254"/>
                  </a:lnTo>
                  <a:lnTo>
                    <a:pt x="508" y="260"/>
                  </a:lnTo>
                  <a:lnTo>
                    <a:pt x="502" y="260"/>
                  </a:lnTo>
                  <a:lnTo>
                    <a:pt x="508" y="260"/>
                  </a:lnTo>
                  <a:lnTo>
                    <a:pt x="508" y="260"/>
                  </a:lnTo>
                  <a:lnTo>
                    <a:pt x="502" y="260"/>
                  </a:lnTo>
                  <a:lnTo>
                    <a:pt x="502" y="260"/>
                  </a:lnTo>
                  <a:lnTo>
                    <a:pt x="502" y="260"/>
                  </a:lnTo>
                  <a:lnTo>
                    <a:pt x="508" y="260"/>
                  </a:lnTo>
                  <a:lnTo>
                    <a:pt x="502" y="266"/>
                  </a:lnTo>
                  <a:lnTo>
                    <a:pt x="508" y="266"/>
                  </a:lnTo>
                  <a:lnTo>
                    <a:pt x="508" y="270"/>
                  </a:lnTo>
                  <a:lnTo>
                    <a:pt x="502" y="270"/>
                  </a:lnTo>
                  <a:lnTo>
                    <a:pt x="502" y="276"/>
                  </a:lnTo>
                  <a:lnTo>
                    <a:pt x="502" y="276"/>
                  </a:lnTo>
                  <a:lnTo>
                    <a:pt x="508" y="276"/>
                  </a:lnTo>
                  <a:lnTo>
                    <a:pt x="508" y="282"/>
                  </a:lnTo>
                  <a:lnTo>
                    <a:pt x="508" y="288"/>
                  </a:lnTo>
                  <a:lnTo>
                    <a:pt x="512" y="288"/>
                  </a:lnTo>
                  <a:lnTo>
                    <a:pt x="512" y="288"/>
                  </a:lnTo>
                  <a:lnTo>
                    <a:pt x="512" y="292"/>
                  </a:lnTo>
                  <a:lnTo>
                    <a:pt x="512" y="296"/>
                  </a:lnTo>
                  <a:lnTo>
                    <a:pt x="518" y="296"/>
                  </a:lnTo>
                  <a:lnTo>
                    <a:pt x="524" y="296"/>
                  </a:lnTo>
                  <a:lnTo>
                    <a:pt x="524" y="302"/>
                  </a:lnTo>
                  <a:lnTo>
                    <a:pt x="530" y="302"/>
                  </a:lnTo>
                  <a:lnTo>
                    <a:pt x="536" y="302"/>
                  </a:lnTo>
                  <a:lnTo>
                    <a:pt x="536" y="308"/>
                  </a:lnTo>
                  <a:lnTo>
                    <a:pt x="536" y="308"/>
                  </a:lnTo>
                  <a:lnTo>
                    <a:pt x="536" y="308"/>
                  </a:lnTo>
                  <a:lnTo>
                    <a:pt x="530" y="308"/>
                  </a:lnTo>
                  <a:lnTo>
                    <a:pt x="530" y="308"/>
                  </a:lnTo>
                  <a:lnTo>
                    <a:pt x="524" y="308"/>
                  </a:lnTo>
                  <a:lnTo>
                    <a:pt x="524" y="308"/>
                  </a:lnTo>
                  <a:lnTo>
                    <a:pt x="524" y="308"/>
                  </a:lnTo>
                  <a:lnTo>
                    <a:pt x="530" y="308"/>
                  </a:lnTo>
                  <a:lnTo>
                    <a:pt x="536" y="308"/>
                  </a:lnTo>
                  <a:lnTo>
                    <a:pt x="530" y="308"/>
                  </a:lnTo>
                  <a:lnTo>
                    <a:pt x="524" y="308"/>
                  </a:lnTo>
                  <a:lnTo>
                    <a:pt x="524" y="308"/>
                  </a:lnTo>
                  <a:lnTo>
                    <a:pt x="518" y="308"/>
                  </a:lnTo>
                  <a:lnTo>
                    <a:pt x="524" y="308"/>
                  </a:lnTo>
                  <a:lnTo>
                    <a:pt x="518" y="308"/>
                  </a:lnTo>
                  <a:lnTo>
                    <a:pt x="512" y="308"/>
                  </a:lnTo>
                  <a:lnTo>
                    <a:pt x="518" y="308"/>
                  </a:lnTo>
                  <a:lnTo>
                    <a:pt x="518" y="308"/>
                  </a:lnTo>
                  <a:lnTo>
                    <a:pt x="524" y="308"/>
                  </a:lnTo>
                  <a:lnTo>
                    <a:pt x="518" y="308"/>
                  </a:lnTo>
                  <a:lnTo>
                    <a:pt x="524" y="308"/>
                  </a:lnTo>
                  <a:lnTo>
                    <a:pt x="518" y="308"/>
                  </a:lnTo>
                  <a:lnTo>
                    <a:pt x="512" y="308"/>
                  </a:lnTo>
                  <a:lnTo>
                    <a:pt x="512" y="308"/>
                  </a:lnTo>
                  <a:lnTo>
                    <a:pt x="512" y="308"/>
                  </a:lnTo>
                  <a:lnTo>
                    <a:pt x="512" y="308"/>
                  </a:lnTo>
                  <a:lnTo>
                    <a:pt x="512" y="308"/>
                  </a:lnTo>
                  <a:lnTo>
                    <a:pt x="512" y="308"/>
                  </a:lnTo>
                  <a:lnTo>
                    <a:pt x="512" y="308"/>
                  </a:lnTo>
                  <a:lnTo>
                    <a:pt x="508" y="308"/>
                  </a:lnTo>
                  <a:lnTo>
                    <a:pt x="512" y="308"/>
                  </a:lnTo>
                  <a:lnTo>
                    <a:pt x="512" y="308"/>
                  </a:lnTo>
                  <a:lnTo>
                    <a:pt x="508" y="308"/>
                  </a:lnTo>
                  <a:lnTo>
                    <a:pt x="502" y="308"/>
                  </a:lnTo>
                  <a:lnTo>
                    <a:pt x="502" y="308"/>
                  </a:lnTo>
                  <a:lnTo>
                    <a:pt x="502" y="308"/>
                  </a:lnTo>
                  <a:lnTo>
                    <a:pt x="496" y="308"/>
                  </a:lnTo>
                  <a:lnTo>
                    <a:pt x="492" y="308"/>
                  </a:lnTo>
                  <a:lnTo>
                    <a:pt x="496" y="308"/>
                  </a:lnTo>
                  <a:lnTo>
                    <a:pt x="492" y="308"/>
                  </a:lnTo>
                  <a:lnTo>
                    <a:pt x="492" y="308"/>
                  </a:lnTo>
                  <a:lnTo>
                    <a:pt x="486" y="308"/>
                  </a:lnTo>
                  <a:lnTo>
                    <a:pt x="482" y="302"/>
                  </a:lnTo>
                  <a:lnTo>
                    <a:pt x="482" y="308"/>
                  </a:lnTo>
                  <a:lnTo>
                    <a:pt x="482" y="302"/>
                  </a:lnTo>
                  <a:lnTo>
                    <a:pt x="476" y="302"/>
                  </a:lnTo>
                  <a:lnTo>
                    <a:pt x="482" y="302"/>
                  </a:lnTo>
                  <a:lnTo>
                    <a:pt x="482" y="296"/>
                  </a:lnTo>
                  <a:lnTo>
                    <a:pt x="476" y="296"/>
                  </a:lnTo>
                  <a:lnTo>
                    <a:pt x="476" y="296"/>
                  </a:lnTo>
                  <a:lnTo>
                    <a:pt x="482" y="296"/>
                  </a:lnTo>
                  <a:lnTo>
                    <a:pt x="486" y="296"/>
                  </a:lnTo>
                  <a:lnTo>
                    <a:pt x="492" y="296"/>
                  </a:lnTo>
                  <a:lnTo>
                    <a:pt x="486" y="296"/>
                  </a:lnTo>
                  <a:lnTo>
                    <a:pt x="482" y="296"/>
                  </a:lnTo>
                  <a:lnTo>
                    <a:pt x="476" y="296"/>
                  </a:lnTo>
                  <a:lnTo>
                    <a:pt x="476" y="292"/>
                  </a:lnTo>
                  <a:lnTo>
                    <a:pt x="476" y="292"/>
                  </a:lnTo>
                  <a:lnTo>
                    <a:pt x="476" y="292"/>
                  </a:lnTo>
                  <a:lnTo>
                    <a:pt x="476" y="292"/>
                  </a:lnTo>
                  <a:close/>
                  <a:moveTo>
                    <a:pt x="1418" y="248"/>
                  </a:moveTo>
                  <a:lnTo>
                    <a:pt x="1412" y="242"/>
                  </a:lnTo>
                  <a:lnTo>
                    <a:pt x="1418" y="242"/>
                  </a:lnTo>
                  <a:lnTo>
                    <a:pt x="1422" y="242"/>
                  </a:lnTo>
                  <a:lnTo>
                    <a:pt x="1422" y="248"/>
                  </a:lnTo>
                  <a:lnTo>
                    <a:pt x="1418" y="248"/>
                  </a:lnTo>
                  <a:lnTo>
                    <a:pt x="1418" y="248"/>
                  </a:lnTo>
                  <a:lnTo>
                    <a:pt x="1418" y="248"/>
                  </a:lnTo>
                  <a:lnTo>
                    <a:pt x="1418" y="248"/>
                  </a:lnTo>
                  <a:close/>
                  <a:moveTo>
                    <a:pt x="838" y="248"/>
                  </a:moveTo>
                  <a:lnTo>
                    <a:pt x="838" y="248"/>
                  </a:lnTo>
                  <a:lnTo>
                    <a:pt x="838" y="248"/>
                  </a:lnTo>
                  <a:lnTo>
                    <a:pt x="838" y="242"/>
                  </a:lnTo>
                  <a:lnTo>
                    <a:pt x="844" y="242"/>
                  </a:lnTo>
                  <a:lnTo>
                    <a:pt x="844" y="248"/>
                  </a:lnTo>
                  <a:lnTo>
                    <a:pt x="850" y="248"/>
                  </a:lnTo>
                  <a:lnTo>
                    <a:pt x="850" y="254"/>
                  </a:lnTo>
                  <a:lnTo>
                    <a:pt x="844" y="254"/>
                  </a:lnTo>
                  <a:lnTo>
                    <a:pt x="838" y="254"/>
                  </a:lnTo>
                  <a:lnTo>
                    <a:pt x="838" y="254"/>
                  </a:lnTo>
                  <a:lnTo>
                    <a:pt x="832" y="248"/>
                  </a:lnTo>
                  <a:lnTo>
                    <a:pt x="838" y="248"/>
                  </a:lnTo>
                  <a:lnTo>
                    <a:pt x="838" y="248"/>
                  </a:lnTo>
                  <a:lnTo>
                    <a:pt x="838" y="248"/>
                  </a:lnTo>
                  <a:lnTo>
                    <a:pt x="838" y="248"/>
                  </a:lnTo>
                  <a:close/>
                  <a:moveTo>
                    <a:pt x="812" y="266"/>
                  </a:moveTo>
                  <a:lnTo>
                    <a:pt x="812" y="260"/>
                  </a:lnTo>
                  <a:lnTo>
                    <a:pt x="812" y="260"/>
                  </a:lnTo>
                  <a:lnTo>
                    <a:pt x="812" y="260"/>
                  </a:lnTo>
                  <a:lnTo>
                    <a:pt x="818" y="260"/>
                  </a:lnTo>
                  <a:lnTo>
                    <a:pt x="822" y="260"/>
                  </a:lnTo>
                  <a:lnTo>
                    <a:pt x="822" y="260"/>
                  </a:lnTo>
                  <a:lnTo>
                    <a:pt x="826" y="260"/>
                  </a:lnTo>
                  <a:lnTo>
                    <a:pt x="826" y="260"/>
                  </a:lnTo>
                  <a:lnTo>
                    <a:pt x="822" y="260"/>
                  </a:lnTo>
                  <a:lnTo>
                    <a:pt x="822" y="266"/>
                  </a:lnTo>
                  <a:lnTo>
                    <a:pt x="822" y="266"/>
                  </a:lnTo>
                  <a:lnTo>
                    <a:pt x="818" y="266"/>
                  </a:lnTo>
                  <a:lnTo>
                    <a:pt x="812" y="266"/>
                  </a:lnTo>
                  <a:lnTo>
                    <a:pt x="812" y="266"/>
                  </a:lnTo>
                  <a:lnTo>
                    <a:pt x="812" y="266"/>
                  </a:lnTo>
                  <a:lnTo>
                    <a:pt x="812" y="266"/>
                  </a:lnTo>
                  <a:lnTo>
                    <a:pt x="812" y="266"/>
                  </a:lnTo>
                  <a:close/>
                  <a:moveTo>
                    <a:pt x="1678" y="288"/>
                  </a:moveTo>
                  <a:lnTo>
                    <a:pt x="1678" y="282"/>
                  </a:lnTo>
                  <a:lnTo>
                    <a:pt x="1682" y="282"/>
                  </a:lnTo>
                  <a:lnTo>
                    <a:pt x="1682" y="288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678" y="288"/>
                  </a:lnTo>
                  <a:lnTo>
                    <a:pt x="1678" y="288"/>
                  </a:lnTo>
                  <a:close/>
                  <a:moveTo>
                    <a:pt x="1672" y="288"/>
                  </a:moveTo>
                  <a:lnTo>
                    <a:pt x="1672" y="288"/>
                  </a:lnTo>
                  <a:lnTo>
                    <a:pt x="1668" y="288"/>
                  </a:lnTo>
                  <a:lnTo>
                    <a:pt x="1662" y="288"/>
                  </a:lnTo>
                  <a:lnTo>
                    <a:pt x="1662" y="288"/>
                  </a:lnTo>
                  <a:lnTo>
                    <a:pt x="1662" y="288"/>
                  </a:lnTo>
                  <a:lnTo>
                    <a:pt x="1662" y="288"/>
                  </a:lnTo>
                  <a:lnTo>
                    <a:pt x="1668" y="288"/>
                  </a:lnTo>
                  <a:lnTo>
                    <a:pt x="1672" y="288"/>
                  </a:lnTo>
                  <a:lnTo>
                    <a:pt x="1672" y="288"/>
                  </a:lnTo>
                  <a:lnTo>
                    <a:pt x="1672" y="288"/>
                  </a:lnTo>
                  <a:lnTo>
                    <a:pt x="1672" y="288"/>
                  </a:lnTo>
                  <a:lnTo>
                    <a:pt x="1672" y="288"/>
                  </a:lnTo>
                  <a:close/>
                  <a:moveTo>
                    <a:pt x="470" y="296"/>
                  </a:moveTo>
                  <a:lnTo>
                    <a:pt x="464" y="296"/>
                  </a:lnTo>
                  <a:lnTo>
                    <a:pt x="464" y="292"/>
                  </a:lnTo>
                  <a:lnTo>
                    <a:pt x="464" y="292"/>
                  </a:lnTo>
                  <a:lnTo>
                    <a:pt x="458" y="292"/>
                  </a:lnTo>
                  <a:lnTo>
                    <a:pt x="464" y="292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70" y="288"/>
                  </a:lnTo>
                  <a:lnTo>
                    <a:pt x="470" y="292"/>
                  </a:lnTo>
                  <a:lnTo>
                    <a:pt x="464" y="292"/>
                  </a:lnTo>
                  <a:lnTo>
                    <a:pt x="464" y="288"/>
                  </a:lnTo>
                  <a:lnTo>
                    <a:pt x="464" y="292"/>
                  </a:lnTo>
                  <a:lnTo>
                    <a:pt x="470" y="292"/>
                  </a:lnTo>
                  <a:lnTo>
                    <a:pt x="476" y="292"/>
                  </a:lnTo>
                  <a:lnTo>
                    <a:pt x="470" y="292"/>
                  </a:lnTo>
                  <a:lnTo>
                    <a:pt x="476" y="292"/>
                  </a:lnTo>
                  <a:lnTo>
                    <a:pt x="476" y="296"/>
                  </a:lnTo>
                  <a:lnTo>
                    <a:pt x="476" y="296"/>
                  </a:lnTo>
                  <a:lnTo>
                    <a:pt x="470" y="296"/>
                  </a:lnTo>
                  <a:lnTo>
                    <a:pt x="470" y="296"/>
                  </a:lnTo>
                  <a:lnTo>
                    <a:pt x="476" y="296"/>
                  </a:lnTo>
                  <a:lnTo>
                    <a:pt x="470" y="296"/>
                  </a:lnTo>
                  <a:lnTo>
                    <a:pt x="470" y="296"/>
                  </a:lnTo>
                  <a:lnTo>
                    <a:pt x="470" y="296"/>
                  </a:lnTo>
                  <a:lnTo>
                    <a:pt x="470" y="296"/>
                  </a:lnTo>
                  <a:close/>
                  <a:moveTo>
                    <a:pt x="2008" y="308"/>
                  </a:moveTo>
                  <a:lnTo>
                    <a:pt x="2008" y="308"/>
                  </a:lnTo>
                  <a:lnTo>
                    <a:pt x="2008" y="302"/>
                  </a:lnTo>
                  <a:lnTo>
                    <a:pt x="2008" y="302"/>
                  </a:lnTo>
                  <a:lnTo>
                    <a:pt x="2008" y="308"/>
                  </a:lnTo>
                  <a:lnTo>
                    <a:pt x="2008" y="308"/>
                  </a:lnTo>
                  <a:lnTo>
                    <a:pt x="2008" y="308"/>
                  </a:lnTo>
                  <a:lnTo>
                    <a:pt x="2008" y="308"/>
                  </a:lnTo>
                  <a:close/>
                  <a:moveTo>
                    <a:pt x="568" y="336"/>
                  </a:moveTo>
                  <a:lnTo>
                    <a:pt x="562" y="336"/>
                  </a:lnTo>
                  <a:lnTo>
                    <a:pt x="562" y="330"/>
                  </a:lnTo>
                  <a:lnTo>
                    <a:pt x="562" y="330"/>
                  </a:lnTo>
                  <a:lnTo>
                    <a:pt x="556" y="330"/>
                  </a:lnTo>
                  <a:lnTo>
                    <a:pt x="556" y="324"/>
                  </a:lnTo>
                  <a:lnTo>
                    <a:pt x="556" y="330"/>
                  </a:lnTo>
                  <a:lnTo>
                    <a:pt x="550" y="324"/>
                  </a:lnTo>
                  <a:lnTo>
                    <a:pt x="550" y="324"/>
                  </a:lnTo>
                  <a:lnTo>
                    <a:pt x="550" y="320"/>
                  </a:lnTo>
                  <a:lnTo>
                    <a:pt x="550" y="320"/>
                  </a:lnTo>
                  <a:lnTo>
                    <a:pt x="550" y="320"/>
                  </a:lnTo>
                  <a:lnTo>
                    <a:pt x="550" y="314"/>
                  </a:lnTo>
                  <a:lnTo>
                    <a:pt x="556" y="314"/>
                  </a:lnTo>
                  <a:lnTo>
                    <a:pt x="562" y="314"/>
                  </a:lnTo>
                  <a:lnTo>
                    <a:pt x="562" y="320"/>
                  </a:lnTo>
                  <a:lnTo>
                    <a:pt x="562" y="320"/>
                  </a:lnTo>
                  <a:lnTo>
                    <a:pt x="562" y="320"/>
                  </a:lnTo>
                  <a:lnTo>
                    <a:pt x="568" y="320"/>
                  </a:lnTo>
                  <a:lnTo>
                    <a:pt x="572" y="324"/>
                  </a:lnTo>
                  <a:lnTo>
                    <a:pt x="572" y="324"/>
                  </a:lnTo>
                  <a:lnTo>
                    <a:pt x="578" y="330"/>
                  </a:lnTo>
                  <a:lnTo>
                    <a:pt x="572" y="336"/>
                  </a:lnTo>
                  <a:lnTo>
                    <a:pt x="572" y="336"/>
                  </a:lnTo>
                  <a:lnTo>
                    <a:pt x="568" y="336"/>
                  </a:lnTo>
                  <a:lnTo>
                    <a:pt x="568" y="336"/>
                  </a:lnTo>
                  <a:lnTo>
                    <a:pt x="568" y="336"/>
                  </a:lnTo>
                  <a:lnTo>
                    <a:pt x="568" y="336"/>
                  </a:lnTo>
                  <a:close/>
                  <a:moveTo>
                    <a:pt x="2116" y="336"/>
                  </a:moveTo>
                  <a:lnTo>
                    <a:pt x="2116" y="336"/>
                  </a:lnTo>
                  <a:lnTo>
                    <a:pt x="2116" y="336"/>
                  </a:lnTo>
                  <a:lnTo>
                    <a:pt x="2112" y="336"/>
                  </a:lnTo>
                  <a:lnTo>
                    <a:pt x="2106" y="336"/>
                  </a:lnTo>
                  <a:lnTo>
                    <a:pt x="2100" y="336"/>
                  </a:lnTo>
                  <a:lnTo>
                    <a:pt x="2100" y="336"/>
                  </a:lnTo>
                  <a:lnTo>
                    <a:pt x="2096" y="330"/>
                  </a:lnTo>
                  <a:lnTo>
                    <a:pt x="2096" y="324"/>
                  </a:lnTo>
                  <a:lnTo>
                    <a:pt x="2100" y="324"/>
                  </a:lnTo>
                  <a:lnTo>
                    <a:pt x="2100" y="324"/>
                  </a:lnTo>
                  <a:lnTo>
                    <a:pt x="2106" y="324"/>
                  </a:lnTo>
                  <a:lnTo>
                    <a:pt x="2112" y="324"/>
                  </a:lnTo>
                  <a:lnTo>
                    <a:pt x="2112" y="330"/>
                  </a:lnTo>
                  <a:lnTo>
                    <a:pt x="2116" y="330"/>
                  </a:lnTo>
                  <a:lnTo>
                    <a:pt x="2116" y="330"/>
                  </a:lnTo>
                  <a:lnTo>
                    <a:pt x="2116" y="336"/>
                  </a:lnTo>
                  <a:lnTo>
                    <a:pt x="2116" y="336"/>
                  </a:lnTo>
                  <a:lnTo>
                    <a:pt x="2116" y="336"/>
                  </a:lnTo>
                  <a:lnTo>
                    <a:pt x="2116" y="336"/>
                  </a:lnTo>
                  <a:close/>
                  <a:moveTo>
                    <a:pt x="2008" y="336"/>
                  </a:moveTo>
                  <a:lnTo>
                    <a:pt x="2008" y="336"/>
                  </a:lnTo>
                  <a:lnTo>
                    <a:pt x="2008" y="336"/>
                  </a:lnTo>
                  <a:lnTo>
                    <a:pt x="2008" y="336"/>
                  </a:lnTo>
                  <a:lnTo>
                    <a:pt x="2008" y="336"/>
                  </a:lnTo>
                  <a:lnTo>
                    <a:pt x="2008" y="336"/>
                  </a:lnTo>
                  <a:lnTo>
                    <a:pt x="2008" y="336"/>
                  </a:lnTo>
                  <a:lnTo>
                    <a:pt x="2008" y="336"/>
                  </a:lnTo>
                  <a:close/>
                  <a:moveTo>
                    <a:pt x="2004" y="342"/>
                  </a:moveTo>
                  <a:lnTo>
                    <a:pt x="2008" y="342"/>
                  </a:lnTo>
                  <a:lnTo>
                    <a:pt x="2008" y="336"/>
                  </a:lnTo>
                  <a:lnTo>
                    <a:pt x="2004" y="336"/>
                  </a:lnTo>
                  <a:lnTo>
                    <a:pt x="2008" y="336"/>
                  </a:lnTo>
                  <a:lnTo>
                    <a:pt x="2008" y="336"/>
                  </a:lnTo>
                  <a:lnTo>
                    <a:pt x="2008" y="342"/>
                  </a:lnTo>
                  <a:lnTo>
                    <a:pt x="2004" y="342"/>
                  </a:lnTo>
                  <a:lnTo>
                    <a:pt x="2004" y="342"/>
                  </a:lnTo>
                  <a:lnTo>
                    <a:pt x="2004" y="342"/>
                  </a:lnTo>
                  <a:lnTo>
                    <a:pt x="2004" y="342"/>
                  </a:lnTo>
                  <a:close/>
                  <a:moveTo>
                    <a:pt x="670" y="336"/>
                  </a:moveTo>
                  <a:lnTo>
                    <a:pt x="670" y="336"/>
                  </a:lnTo>
                  <a:lnTo>
                    <a:pt x="676" y="336"/>
                  </a:lnTo>
                  <a:lnTo>
                    <a:pt x="670" y="342"/>
                  </a:lnTo>
                  <a:lnTo>
                    <a:pt x="670" y="342"/>
                  </a:lnTo>
                  <a:lnTo>
                    <a:pt x="670" y="336"/>
                  </a:lnTo>
                  <a:lnTo>
                    <a:pt x="670" y="336"/>
                  </a:lnTo>
                  <a:lnTo>
                    <a:pt x="670" y="336"/>
                  </a:lnTo>
                  <a:lnTo>
                    <a:pt x="670" y="336"/>
                  </a:lnTo>
                  <a:close/>
                  <a:moveTo>
                    <a:pt x="2008" y="350"/>
                  </a:moveTo>
                  <a:lnTo>
                    <a:pt x="2004" y="350"/>
                  </a:lnTo>
                  <a:lnTo>
                    <a:pt x="2004" y="348"/>
                  </a:lnTo>
                  <a:lnTo>
                    <a:pt x="1998" y="348"/>
                  </a:lnTo>
                  <a:lnTo>
                    <a:pt x="1998" y="348"/>
                  </a:lnTo>
                  <a:lnTo>
                    <a:pt x="2004" y="348"/>
                  </a:lnTo>
                  <a:lnTo>
                    <a:pt x="2004" y="342"/>
                  </a:lnTo>
                  <a:lnTo>
                    <a:pt x="1998" y="342"/>
                  </a:lnTo>
                  <a:lnTo>
                    <a:pt x="2004" y="336"/>
                  </a:lnTo>
                  <a:lnTo>
                    <a:pt x="2004" y="342"/>
                  </a:lnTo>
                  <a:lnTo>
                    <a:pt x="2004" y="348"/>
                  </a:lnTo>
                  <a:lnTo>
                    <a:pt x="2004" y="348"/>
                  </a:lnTo>
                  <a:lnTo>
                    <a:pt x="2008" y="348"/>
                  </a:lnTo>
                  <a:lnTo>
                    <a:pt x="2008" y="350"/>
                  </a:lnTo>
                  <a:lnTo>
                    <a:pt x="2008" y="350"/>
                  </a:lnTo>
                  <a:lnTo>
                    <a:pt x="2008" y="350"/>
                  </a:lnTo>
                  <a:lnTo>
                    <a:pt x="2008" y="350"/>
                  </a:lnTo>
                  <a:close/>
                  <a:moveTo>
                    <a:pt x="404" y="348"/>
                  </a:moveTo>
                  <a:lnTo>
                    <a:pt x="404" y="348"/>
                  </a:lnTo>
                  <a:lnTo>
                    <a:pt x="410" y="348"/>
                  </a:lnTo>
                  <a:lnTo>
                    <a:pt x="410" y="342"/>
                  </a:lnTo>
                  <a:lnTo>
                    <a:pt x="410" y="342"/>
                  </a:lnTo>
                  <a:lnTo>
                    <a:pt x="410" y="336"/>
                  </a:lnTo>
                  <a:lnTo>
                    <a:pt x="416" y="336"/>
                  </a:lnTo>
                  <a:lnTo>
                    <a:pt x="422" y="336"/>
                  </a:lnTo>
                  <a:lnTo>
                    <a:pt x="422" y="342"/>
                  </a:lnTo>
                  <a:lnTo>
                    <a:pt x="426" y="342"/>
                  </a:lnTo>
                  <a:lnTo>
                    <a:pt x="432" y="348"/>
                  </a:lnTo>
                  <a:lnTo>
                    <a:pt x="432" y="348"/>
                  </a:lnTo>
                  <a:lnTo>
                    <a:pt x="432" y="350"/>
                  </a:lnTo>
                  <a:lnTo>
                    <a:pt x="432" y="348"/>
                  </a:lnTo>
                  <a:lnTo>
                    <a:pt x="432" y="348"/>
                  </a:lnTo>
                  <a:lnTo>
                    <a:pt x="432" y="348"/>
                  </a:lnTo>
                  <a:lnTo>
                    <a:pt x="426" y="350"/>
                  </a:lnTo>
                  <a:lnTo>
                    <a:pt x="426" y="356"/>
                  </a:lnTo>
                  <a:lnTo>
                    <a:pt x="422" y="356"/>
                  </a:lnTo>
                  <a:lnTo>
                    <a:pt x="422" y="356"/>
                  </a:lnTo>
                  <a:lnTo>
                    <a:pt x="416" y="356"/>
                  </a:lnTo>
                  <a:lnTo>
                    <a:pt x="410" y="356"/>
                  </a:lnTo>
                  <a:lnTo>
                    <a:pt x="410" y="356"/>
                  </a:lnTo>
                  <a:lnTo>
                    <a:pt x="404" y="350"/>
                  </a:lnTo>
                  <a:lnTo>
                    <a:pt x="404" y="348"/>
                  </a:lnTo>
                  <a:lnTo>
                    <a:pt x="404" y="348"/>
                  </a:lnTo>
                  <a:lnTo>
                    <a:pt x="404" y="348"/>
                  </a:lnTo>
                  <a:lnTo>
                    <a:pt x="404" y="348"/>
                  </a:lnTo>
                  <a:close/>
                  <a:moveTo>
                    <a:pt x="204" y="342"/>
                  </a:moveTo>
                  <a:lnTo>
                    <a:pt x="210" y="342"/>
                  </a:lnTo>
                  <a:lnTo>
                    <a:pt x="204" y="342"/>
                  </a:lnTo>
                  <a:lnTo>
                    <a:pt x="204" y="342"/>
                  </a:lnTo>
                  <a:lnTo>
                    <a:pt x="204" y="342"/>
                  </a:lnTo>
                  <a:lnTo>
                    <a:pt x="204" y="342"/>
                  </a:lnTo>
                  <a:lnTo>
                    <a:pt x="204" y="342"/>
                  </a:lnTo>
                  <a:lnTo>
                    <a:pt x="204" y="342"/>
                  </a:lnTo>
                  <a:close/>
                  <a:moveTo>
                    <a:pt x="654" y="348"/>
                  </a:moveTo>
                  <a:lnTo>
                    <a:pt x="658" y="348"/>
                  </a:lnTo>
                  <a:lnTo>
                    <a:pt x="658" y="348"/>
                  </a:lnTo>
                  <a:lnTo>
                    <a:pt x="658" y="350"/>
                  </a:lnTo>
                  <a:lnTo>
                    <a:pt x="664" y="350"/>
                  </a:lnTo>
                  <a:lnTo>
                    <a:pt x="658" y="350"/>
                  </a:lnTo>
                  <a:lnTo>
                    <a:pt x="658" y="348"/>
                  </a:lnTo>
                  <a:lnTo>
                    <a:pt x="654" y="348"/>
                  </a:lnTo>
                  <a:lnTo>
                    <a:pt x="654" y="348"/>
                  </a:lnTo>
                  <a:lnTo>
                    <a:pt x="654" y="348"/>
                  </a:lnTo>
                  <a:lnTo>
                    <a:pt x="654" y="348"/>
                  </a:lnTo>
                  <a:close/>
                  <a:moveTo>
                    <a:pt x="530" y="356"/>
                  </a:moveTo>
                  <a:lnTo>
                    <a:pt x="536" y="356"/>
                  </a:lnTo>
                  <a:lnTo>
                    <a:pt x="536" y="356"/>
                  </a:lnTo>
                  <a:lnTo>
                    <a:pt x="540" y="356"/>
                  </a:lnTo>
                  <a:lnTo>
                    <a:pt x="536" y="356"/>
                  </a:lnTo>
                  <a:lnTo>
                    <a:pt x="536" y="356"/>
                  </a:lnTo>
                  <a:lnTo>
                    <a:pt x="536" y="356"/>
                  </a:lnTo>
                  <a:lnTo>
                    <a:pt x="530" y="356"/>
                  </a:lnTo>
                  <a:lnTo>
                    <a:pt x="530" y="356"/>
                  </a:lnTo>
                  <a:lnTo>
                    <a:pt x="530" y="356"/>
                  </a:lnTo>
                  <a:lnTo>
                    <a:pt x="530" y="356"/>
                  </a:lnTo>
                  <a:lnTo>
                    <a:pt x="530" y="356"/>
                  </a:lnTo>
                  <a:close/>
                  <a:moveTo>
                    <a:pt x="442" y="368"/>
                  </a:moveTo>
                  <a:lnTo>
                    <a:pt x="442" y="362"/>
                  </a:lnTo>
                  <a:lnTo>
                    <a:pt x="442" y="362"/>
                  </a:lnTo>
                  <a:lnTo>
                    <a:pt x="448" y="362"/>
                  </a:lnTo>
                  <a:lnTo>
                    <a:pt x="442" y="362"/>
                  </a:lnTo>
                  <a:lnTo>
                    <a:pt x="442" y="368"/>
                  </a:lnTo>
                  <a:lnTo>
                    <a:pt x="442" y="368"/>
                  </a:lnTo>
                  <a:lnTo>
                    <a:pt x="442" y="368"/>
                  </a:lnTo>
                  <a:lnTo>
                    <a:pt x="442" y="368"/>
                  </a:lnTo>
                  <a:lnTo>
                    <a:pt x="442" y="368"/>
                  </a:lnTo>
                  <a:close/>
                  <a:moveTo>
                    <a:pt x="324" y="406"/>
                  </a:moveTo>
                  <a:lnTo>
                    <a:pt x="324" y="406"/>
                  </a:lnTo>
                  <a:lnTo>
                    <a:pt x="324" y="406"/>
                  </a:lnTo>
                  <a:lnTo>
                    <a:pt x="324" y="406"/>
                  </a:lnTo>
                  <a:lnTo>
                    <a:pt x="324" y="406"/>
                  </a:lnTo>
                  <a:lnTo>
                    <a:pt x="324" y="406"/>
                  </a:lnTo>
                  <a:lnTo>
                    <a:pt x="324" y="406"/>
                  </a:lnTo>
                  <a:lnTo>
                    <a:pt x="324" y="406"/>
                  </a:lnTo>
                  <a:close/>
                  <a:moveTo>
                    <a:pt x="228" y="444"/>
                  </a:moveTo>
                  <a:lnTo>
                    <a:pt x="228" y="450"/>
                  </a:lnTo>
                  <a:lnTo>
                    <a:pt x="228" y="450"/>
                  </a:lnTo>
                  <a:lnTo>
                    <a:pt x="228" y="444"/>
                  </a:lnTo>
                  <a:lnTo>
                    <a:pt x="228" y="444"/>
                  </a:lnTo>
                  <a:lnTo>
                    <a:pt x="228" y="444"/>
                  </a:lnTo>
                  <a:lnTo>
                    <a:pt x="228" y="444"/>
                  </a:lnTo>
                  <a:lnTo>
                    <a:pt x="228" y="444"/>
                  </a:lnTo>
                  <a:close/>
                  <a:moveTo>
                    <a:pt x="2412" y="456"/>
                  </a:moveTo>
                  <a:lnTo>
                    <a:pt x="2412" y="456"/>
                  </a:lnTo>
                  <a:lnTo>
                    <a:pt x="2418" y="456"/>
                  </a:lnTo>
                  <a:lnTo>
                    <a:pt x="2418" y="456"/>
                  </a:lnTo>
                  <a:lnTo>
                    <a:pt x="2418" y="456"/>
                  </a:lnTo>
                  <a:lnTo>
                    <a:pt x="2418" y="456"/>
                  </a:lnTo>
                  <a:lnTo>
                    <a:pt x="2412" y="456"/>
                  </a:lnTo>
                  <a:lnTo>
                    <a:pt x="2412" y="456"/>
                  </a:lnTo>
                  <a:lnTo>
                    <a:pt x="2412" y="456"/>
                  </a:lnTo>
                  <a:lnTo>
                    <a:pt x="2412" y="456"/>
                  </a:lnTo>
                  <a:close/>
                  <a:moveTo>
                    <a:pt x="2408" y="456"/>
                  </a:moveTo>
                  <a:lnTo>
                    <a:pt x="2412" y="456"/>
                  </a:lnTo>
                  <a:lnTo>
                    <a:pt x="2412" y="460"/>
                  </a:lnTo>
                  <a:lnTo>
                    <a:pt x="2412" y="456"/>
                  </a:lnTo>
                  <a:lnTo>
                    <a:pt x="2408" y="456"/>
                  </a:lnTo>
                  <a:lnTo>
                    <a:pt x="2408" y="456"/>
                  </a:lnTo>
                  <a:lnTo>
                    <a:pt x="2408" y="456"/>
                  </a:lnTo>
                  <a:lnTo>
                    <a:pt x="2408" y="456"/>
                  </a:lnTo>
                  <a:close/>
                  <a:moveTo>
                    <a:pt x="2036" y="596"/>
                  </a:moveTo>
                  <a:lnTo>
                    <a:pt x="2036" y="596"/>
                  </a:lnTo>
                  <a:lnTo>
                    <a:pt x="2036" y="596"/>
                  </a:lnTo>
                  <a:lnTo>
                    <a:pt x="2036" y="590"/>
                  </a:lnTo>
                  <a:lnTo>
                    <a:pt x="2040" y="590"/>
                  </a:lnTo>
                  <a:lnTo>
                    <a:pt x="2040" y="584"/>
                  </a:lnTo>
                  <a:lnTo>
                    <a:pt x="2036" y="584"/>
                  </a:lnTo>
                  <a:lnTo>
                    <a:pt x="2036" y="590"/>
                  </a:lnTo>
                  <a:lnTo>
                    <a:pt x="2036" y="584"/>
                  </a:lnTo>
                  <a:lnTo>
                    <a:pt x="2040" y="584"/>
                  </a:lnTo>
                  <a:lnTo>
                    <a:pt x="2046" y="584"/>
                  </a:lnTo>
                  <a:lnTo>
                    <a:pt x="2046" y="584"/>
                  </a:lnTo>
                  <a:lnTo>
                    <a:pt x="2046" y="584"/>
                  </a:lnTo>
                  <a:lnTo>
                    <a:pt x="2052" y="584"/>
                  </a:lnTo>
                  <a:lnTo>
                    <a:pt x="2052" y="584"/>
                  </a:lnTo>
                  <a:lnTo>
                    <a:pt x="2052" y="590"/>
                  </a:lnTo>
                  <a:lnTo>
                    <a:pt x="2046" y="590"/>
                  </a:lnTo>
                  <a:lnTo>
                    <a:pt x="2046" y="590"/>
                  </a:lnTo>
                  <a:lnTo>
                    <a:pt x="2046" y="596"/>
                  </a:lnTo>
                  <a:lnTo>
                    <a:pt x="2040" y="596"/>
                  </a:lnTo>
                  <a:lnTo>
                    <a:pt x="2036" y="596"/>
                  </a:lnTo>
                  <a:lnTo>
                    <a:pt x="2036" y="602"/>
                  </a:lnTo>
                  <a:lnTo>
                    <a:pt x="2036" y="596"/>
                  </a:lnTo>
                  <a:lnTo>
                    <a:pt x="2036" y="596"/>
                  </a:lnTo>
                  <a:lnTo>
                    <a:pt x="2036" y="596"/>
                  </a:lnTo>
                  <a:lnTo>
                    <a:pt x="2036" y="596"/>
                  </a:lnTo>
                  <a:close/>
                  <a:moveTo>
                    <a:pt x="2072" y="666"/>
                  </a:moveTo>
                  <a:lnTo>
                    <a:pt x="2072" y="672"/>
                  </a:lnTo>
                  <a:lnTo>
                    <a:pt x="2072" y="676"/>
                  </a:lnTo>
                  <a:lnTo>
                    <a:pt x="2078" y="682"/>
                  </a:lnTo>
                  <a:lnTo>
                    <a:pt x="2078" y="682"/>
                  </a:lnTo>
                  <a:lnTo>
                    <a:pt x="2078" y="682"/>
                  </a:lnTo>
                  <a:lnTo>
                    <a:pt x="2072" y="682"/>
                  </a:lnTo>
                  <a:lnTo>
                    <a:pt x="2072" y="676"/>
                  </a:lnTo>
                  <a:lnTo>
                    <a:pt x="2068" y="676"/>
                  </a:lnTo>
                  <a:lnTo>
                    <a:pt x="2068" y="672"/>
                  </a:lnTo>
                  <a:lnTo>
                    <a:pt x="2068" y="672"/>
                  </a:lnTo>
                  <a:lnTo>
                    <a:pt x="2068" y="666"/>
                  </a:lnTo>
                  <a:lnTo>
                    <a:pt x="2068" y="666"/>
                  </a:lnTo>
                  <a:lnTo>
                    <a:pt x="2072" y="666"/>
                  </a:lnTo>
                  <a:lnTo>
                    <a:pt x="2072" y="666"/>
                  </a:lnTo>
                  <a:lnTo>
                    <a:pt x="2072" y="666"/>
                  </a:lnTo>
                  <a:lnTo>
                    <a:pt x="2072" y="666"/>
                  </a:lnTo>
                  <a:close/>
                  <a:moveTo>
                    <a:pt x="1662" y="682"/>
                  </a:moveTo>
                  <a:lnTo>
                    <a:pt x="1662" y="682"/>
                  </a:lnTo>
                  <a:lnTo>
                    <a:pt x="1662" y="676"/>
                  </a:lnTo>
                  <a:lnTo>
                    <a:pt x="1668" y="676"/>
                  </a:lnTo>
                  <a:lnTo>
                    <a:pt x="1668" y="672"/>
                  </a:lnTo>
                  <a:lnTo>
                    <a:pt x="1672" y="672"/>
                  </a:lnTo>
                  <a:lnTo>
                    <a:pt x="1672" y="676"/>
                  </a:lnTo>
                  <a:lnTo>
                    <a:pt x="1672" y="676"/>
                  </a:lnTo>
                  <a:lnTo>
                    <a:pt x="1672" y="682"/>
                  </a:lnTo>
                  <a:lnTo>
                    <a:pt x="1672" y="682"/>
                  </a:lnTo>
                  <a:lnTo>
                    <a:pt x="1668" y="682"/>
                  </a:lnTo>
                  <a:lnTo>
                    <a:pt x="1668" y="682"/>
                  </a:lnTo>
                  <a:lnTo>
                    <a:pt x="1662" y="682"/>
                  </a:lnTo>
                  <a:lnTo>
                    <a:pt x="1662" y="682"/>
                  </a:lnTo>
                  <a:lnTo>
                    <a:pt x="1662" y="682"/>
                  </a:lnTo>
                  <a:lnTo>
                    <a:pt x="1662" y="682"/>
                  </a:lnTo>
                  <a:lnTo>
                    <a:pt x="1662" y="682"/>
                  </a:lnTo>
                  <a:close/>
                  <a:moveTo>
                    <a:pt x="2090" y="682"/>
                  </a:moveTo>
                  <a:lnTo>
                    <a:pt x="2096" y="682"/>
                  </a:lnTo>
                  <a:lnTo>
                    <a:pt x="2096" y="682"/>
                  </a:lnTo>
                  <a:lnTo>
                    <a:pt x="2100" y="688"/>
                  </a:lnTo>
                  <a:lnTo>
                    <a:pt x="2096" y="688"/>
                  </a:lnTo>
                  <a:lnTo>
                    <a:pt x="2096" y="682"/>
                  </a:lnTo>
                  <a:lnTo>
                    <a:pt x="2096" y="682"/>
                  </a:lnTo>
                  <a:lnTo>
                    <a:pt x="2090" y="682"/>
                  </a:lnTo>
                  <a:lnTo>
                    <a:pt x="2090" y="682"/>
                  </a:lnTo>
                  <a:lnTo>
                    <a:pt x="2090" y="682"/>
                  </a:lnTo>
                  <a:lnTo>
                    <a:pt x="2090" y="682"/>
                  </a:lnTo>
                  <a:close/>
                  <a:moveTo>
                    <a:pt x="1748" y="866"/>
                  </a:moveTo>
                  <a:lnTo>
                    <a:pt x="1748" y="860"/>
                  </a:lnTo>
                  <a:lnTo>
                    <a:pt x="1748" y="860"/>
                  </a:lnTo>
                  <a:lnTo>
                    <a:pt x="1748" y="856"/>
                  </a:lnTo>
                  <a:lnTo>
                    <a:pt x="1748" y="850"/>
                  </a:lnTo>
                  <a:lnTo>
                    <a:pt x="1748" y="856"/>
                  </a:lnTo>
                  <a:lnTo>
                    <a:pt x="1748" y="850"/>
                  </a:lnTo>
                  <a:lnTo>
                    <a:pt x="1742" y="850"/>
                  </a:lnTo>
                  <a:lnTo>
                    <a:pt x="1736" y="850"/>
                  </a:lnTo>
                  <a:lnTo>
                    <a:pt x="1732" y="856"/>
                  </a:lnTo>
                  <a:lnTo>
                    <a:pt x="1732" y="860"/>
                  </a:lnTo>
                  <a:lnTo>
                    <a:pt x="1732" y="860"/>
                  </a:lnTo>
                  <a:lnTo>
                    <a:pt x="1732" y="866"/>
                  </a:lnTo>
                  <a:lnTo>
                    <a:pt x="1732" y="866"/>
                  </a:lnTo>
                  <a:lnTo>
                    <a:pt x="1732" y="860"/>
                  </a:lnTo>
                  <a:lnTo>
                    <a:pt x="1728" y="860"/>
                  </a:lnTo>
                  <a:lnTo>
                    <a:pt x="1728" y="856"/>
                  </a:lnTo>
                  <a:lnTo>
                    <a:pt x="1728" y="850"/>
                  </a:lnTo>
                  <a:lnTo>
                    <a:pt x="1732" y="850"/>
                  </a:lnTo>
                  <a:lnTo>
                    <a:pt x="1732" y="844"/>
                  </a:lnTo>
                  <a:lnTo>
                    <a:pt x="1732" y="838"/>
                  </a:lnTo>
                  <a:lnTo>
                    <a:pt x="1732" y="838"/>
                  </a:lnTo>
                  <a:lnTo>
                    <a:pt x="1732" y="834"/>
                  </a:lnTo>
                  <a:lnTo>
                    <a:pt x="1732" y="830"/>
                  </a:lnTo>
                  <a:lnTo>
                    <a:pt x="1732" y="824"/>
                  </a:lnTo>
                  <a:lnTo>
                    <a:pt x="1732" y="824"/>
                  </a:lnTo>
                  <a:lnTo>
                    <a:pt x="1732" y="824"/>
                  </a:lnTo>
                  <a:lnTo>
                    <a:pt x="1732" y="824"/>
                  </a:lnTo>
                  <a:lnTo>
                    <a:pt x="1732" y="818"/>
                  </a:lnTo>
                  <a:lnTo>
                    <a:pt x="1732" y="812"/>
                  </a:lnTo>
                  <a:lnTo>
                    <a:pt x="1732" y="812"/>
                  </a:lnTo>
                  <a:lnTo>
                    <a:pt x="1728" y="812"/>
                  </a:lnTo>
                  <a:lnTo>
                    <a:pt x="1728" y="806"/>
                  </a:lnTo>
                  <a:lnTo>
                    <a:pt x="1732" y="806"/>
                  </a:lnTo>
                  <a:lnTo>
                    <a:pt x="1732" y="802"/>
                  </a:lnTo>
                  <a:lnTo>
                    <a:pt x="1732" y="802"/>
                  </a:lnTo>
                  <a:lnTo>
                    <a:pt x="1732" y="796"/>
                  </a:lnTo>
                  <a:lnTo>
                    <a:pt x="1732" y="790"/>
                  </a:lnTo>
                  <a:lnTo>
                    <a:pt x="1732" y="790"/>
                  </a:lnTo>
                  <a:lnTo>
                    <a:pt x="1732" y="784"/>
                  </a:lnTo>
                  <a:lnTo>
                    <a:pt x="1732" y="780"/>
                  </a:lnTo>
                  <a:lnTo>
                    <a:pt x="1732" y="774"/>
                  </a:lnTo>
                  <a:lnTo>
                    <a:pt x="1732" y="774"/>
                  </a:lnTo>
                  <a:lnTo>
                    <a:pt x="1732" y="770"/>
                  </a:lnTo>
                  <a:lnTo>
                    <a:pt x="1732" y="764"/>
                  </a:lnTo>
                  <a:lnTo>
                    <a:pt x="1732" y="764"/>
                  </a:lnTo>
                  <a:lnTo>
                    <a:pt x="1732" y="764"/>
                  </a:lnTo>
                  <a:lnTo>
                    <a:pt x="1732" y="758"/>
                  </a:lnTo>
                  <a:lnTo>
                    <a:pt x="1732" y="752"/>
                  </a:lnTo>
                  <a:lnTo>
                    <a:pt x="1732" y="752"/>
                  </a:lnTo>
                  <a:lnTo>
                    <a:pt x="1728" y="746"/>
                  </a:lnTo>
                  <a:lnTo>
                    <a:pt x="1728" y="742"/>
                  </a:lnTo>
                  <a:lnTo>
                    <a:pt x="1728" y="742"/>
                  </a:lnTo>
                  <a:lnTo>
                    <a:pt x="1728" y="736"/>
                  </a:lnTo>
                  <a:lnTo>
                    <a:pt x="1728" y="730"/>
                  </a:lnTo>
                  <a:lnTo>
                    <a:pt x="1728" y="726"/>
                  </a:lnTo>
                  <a:lnTo>
                    <a:pt x="1728" y="726"/>
                  </a:lnTo>
                  <a:lnTo>
                    <a:pt x="1728" y="720"/>
                  </a:lnTo>
                  <a:lnTo>
                    <a:pt x="1732" y="720"/>
                  </a:lnTo>
                  <a:lnTo>
                    <a:pt x="1732" y="716"/>
                  </a:lnTo>
                  <a:lnTo>
                    <a:pt x="1728" y="716"/>
                  </a:lnTo>
                  <a:lnTo>
                    <a:pt x="1728" y="716"/>
                  </a:lnTo>
                  <a:lnTo>
                    <a:pt x="1732" y="710"/>
                  </a:lnTo>
                  <a:lnTo>
                    <a:pt x="1732" y="710"/>
                  </a:lnTo>
                  <a:lnTo>
                    <a:pt x="1732" y="716"/>
                  </a:lnTo>
                  <a:lnTo>
                    <a:pt x="1736" y="716"/>
                  </a:lnTo>
                  <a:lnTo>
                    <a:pt x="1736" y="710"/>
                  </a:lnTo>
                  <a:lnTo>
                    <a:pt x="1736" y="704"/>
                  </a:lnTo>
                  <a:lnTo>
                    <a:pt x="1742" y="704"/>
                  </a:lnTo>
                  <a:lnTo>
                    <a:pt x="1742" y="704"/>
                  </a:lnTo>
                  <a:lnTo>
                    <a:pt x="1736" y="704"/>
                  </a:lnTo>
                  <a:lnTo>
                    <a:pt x="1736" y="704"/>
                  </a:lnTo>
                  <a:lnTo>
                    <a:pt x="1742" y="704"/>
                  </a:lnTo>
                  <a:lnTo>
                    <a:pt x="1742" y="698"/>
                  </a:lnTo>
                  <a:lnTo>
                    <a:pt x="1736" y="698"/>
                  </a:lnTo>
                  <a:lnTo>
                    <a:pt x="1736" y="692"/>
                  </a:lnTo>
                  <a:lnTo>
                    <a:pt x="1732" y="692"/>
                  </a:lnTo>
                  <a:lnTo>
                    <a:pt x="1736" y="692"/>
                  </a:lnTo>
                  <a:lnTo>
                    <a:pt x="1736" y="692"/>
                  </a:lnTo>
                  <a:lnTo>
                    <a:pt x="1736" y="692"/>
                  </a:lnTo>
                  <a:lnTo>
                    <a:pt x="1742" y="692"/>
                  </a:lnTo>
                  <a:lnTo>
                    <a:pt x="1742" y="692"/>
                  </a:lnTo>
                  <a:lnTo>
                    <a:pt x="1748" y="692"/>
                  </a:lnTo>
                  <a:lnTo>
                    <a:pt x="1748" y="698"/>
                  </a:lnTo>
                  <a:lnTo>
                    <a:pt x="1742" y="698"/>
                  </a:lnTo>
                  <a:lnTo>
                    <a:pt x="1742" y="704"/>
                  </a:lnTo>
                  <a:lnTo>
                    <a:pt x="1742" y="704"/>
                  </a:lnTo>
                  <a:lnTo>
                    <a:pt x="1748" y="704"/>
                  </a:lnTo>
                  <a:lnTo>
                    <a:pt x="1748" y="710"/>
                  </a:lnTo>
                  <a:lnTo>
                    <a:pt x="1748" y="716"/>
                  </a:lnTo>
                  <a:lnTo>
                    <a:pt x="1748" y="710"/>
                  </a:lnTo>
                  <a:lnTo>
                    <a:pt x="1748" y="716"/>
                  </a:lnTo>
                  <a:lnTo>
                    <a:pt x="1748" y="716"/>
                  </a:lnTo>
                  <a:lnTo>
                    <a:pt x="1748" y="716"/>
                  </a:lnTo>
                  <a:lnTo>
                    <a:pt x="1748" y="720"/>
                  </a:lnTo>
                  <a:lnTo>
                    <a:pt x="1748" y="726"/>
                  </a:lnTo>
                  <a:lnTo>
                    <a:pt x="1748" y="726"/>
                  </a:lnTo>
                  <a:lnTo>
                    <a:pt x="1748" y="730"/>
                  </a:lnTo>
                  <a:lnTo>
                    <a:pt x="1748" y="736"/>
                  </a:lnTo>
                  <a:lnTo>
                    <a:pt x="1748" y="730"/>
                  </a:lnTo>
                  <a:lnTo>
                    <a:pt x="1748" y="730"/>
                  </a:lnTo>
                  <a:lnTo>
                    <a:pt x="1748" y="726"/>
                  </a:lnTo>
                  <a:lnTo>
                    <a:pt x="1748" y="730"/>
                  </a:lnTo>
                  <a:lnTo>
                    <a:pt x="1748" y="736"/>
                  </a:lnTo>
                  <a:lnTo>
                    <a:pt x="1748" y="742"/>
                  </a:lnTo>
                  <a:lnTo>
                    <a:pt x="1748" y="742"/>
                  </a:lnTo>
                  <a:lnTo>
                    <a:pt x="1748" y="742"/>
                  </a:lnTo>
                  <a:lnTo>
                    <a:pt x="1748" y="746"/>
                  </a:lnTo>
                  <a:lnTo>
                    <a:pt x="1748" y="752"/>
                  </a:lnTo>
                  <a:lnTo>
                    <a:pt x="1748" y="752"/>
                  </a:lnTo>
                  <a:lnTo>
                    <a:pt x="1748" y="758"/>
                  </a:lnTo>
                  <a:lnTo>
                    <a:pt x="1754" y="752"/>
                  </a:lnTo>
                  <a:lnTo>
                    <a:pt x="1754" y="758"/>
                  </a:lnTo>
                  <a:lnTo>
                    <a:pt x="1754" y="764"/>
                  </a:lnTo>
                  <a:lnTo>
                    <a:pt x="1754" y="764"/>
                  </a:lnTo>
                  <a:lnTo>
                    <a:pt x="1754" y="770"/>
                  </a:lnTo>
                  <a:lnTo>
                    <a:pt x="1754" y="774"/>
                  </a:lnTo>
                  <a:lnTo>
                    <a:pt x="1758" y="774"/>
                  </a:lnTo>
                  <a:lnTo>
                    <a:pt x="1758" y="780"/>
                  </a:lnTo>
                  <a:lnTo>
                    <a:pt x="1758" y="784"/>
                  </a:lnTo>
                  <a:lnTo>
                    <a:pt x="1758" y="790"/>
                  </a:lnTo>
                  <a:lnTo>
                    <a:pt x="1758" y="796"/>
                  </a:lnTo>
                  <a:lnTo>
                    <a:pt x="1764" y="802"/>
                  </a:lnTo>
                  <a:lnTo>
                    <a:pt x="1764" y="802"/>
                  </a:lnTo>
                  <a:lnTo>
                    <a:pt x="1770" y="806"/>
                  </a:lnTo>
                  <a:lnTo>
                    <a:pt x="1770" y="812"/>
                  </a:lnTo>
                  <a:lnTo>
                    <a:pt x="1770" y="806"/>
                  </a:lnTo>
                  <a:lnTo>
                    <a:pt x="1764" y="802"/>
                  </a:lnTo>
                  <a:lnTo>
                    <a:pt x="1758" y="802"/>
                  </a:lnTo>
                  <a:lnTo>
                    <a:pt x="1758" y="802"/>
                  </a:lnTo>
                  <a:lnTo>
                    <a:pt x="1758" y="802"/>
                  </a:lnTo>
                  <a:lnTo>
                    <a:pt x="1754" y="802"/>
                  </a:lnTo>
                  <a:lnTo>
                    <a:pt x="1748" y="796"/>
                  </a:lnTo>
                  <a:lnTo>
                    <a:pt x="1748" y="802"/>
                  </a:lnTo>
                  <a:lnTo>
                    <a:pt x="1754" y="796"/>
                  </a:lnTo>
                  <a:lnTo>
                    <a:pt x="1754" y="802"/>
                  </a:lnTo>
                  <a:lnTo>
                    <a:pt x="1748" y="802"/>
                  </a:lnTo>
                  <a:lnTo>
                    <a:pt x="1748" y="802"/>
                  </a:lnTo>
                  <a:lnTo>
                    <a:pt x="1748" y="802"/>
                  </a:lnTo>
                  <a:lnTo>
                    <a:pt x="1748" y="806"/>
                  </a:lnTo>
                  <a:lnTo>
                    <a:pt x="1742" y="806"/>
                  </a:lnTo>
                  <a:lnTo>
                    <a:pt x="1742" y="812"/>
                  </a:lnTo>
                  <a:lnTo>
                    <a:pt x="1742" y="812"/>
                  </a:lnTo>
                  <a:lnTo>
                    <a:pt x="1736" y="818"/>
                  </a:lnTo>
                  <a:lnTo>
                    <a:pt x="1736" y="824"/>
                  </a:lnTo>
                  <a:lnTo>
                    <a:pt x="1736" y="824"/>
                  </a:lnTo>
                  <a:lnTo>
                    <a:pt x="1736" y="830"/>
                  </a:lnTo>
                  <a:lnTo>
                    <a:pt x="1736" y="834"/>
                  </a:lnTo>
                  <a:lnTo>
                    <a:pt x="1742" y="838"/>
                  </a:lnTo>
                  <a:lnTo>
                    <a:pt x="1748" y="838"/>
                  </a:lnTo>
                  <a:lnTo>
                    <a:pt x="1748" y="850"/>
                  </a:lnTo>
                  <a:lnTo>
                    <a:pt x="1748" y="850"/>
                  </a:lnTo>
                  <a:lnTo>
                    <a:pt x="1748" y="850"/>
                  </a:lnTo>
                  <a:lnTo>
                    <a:pt x="1748" y="850"/>
                  </a:lnTo>
                  <a:lnTo>
                    <a:pt x="1754" y="850"/>
                  </a:lnTo>
                  <a:lnTo>
                    <a:pt x="1754" y="850"/>
                  </a:lnTo>
                  <a:lnTo>
                    <a:pt x="1754" y="856"/>
                  </a:lnTo>
                  <a:lnTo>
                    <a:pt x="1754" y="860"/>
                  </a:lnTo>
                  <a:lnTo>
                    <a:pt x="1754" y="860"/>
                  </a:lnTo>
                  <a:lnTo>
                    <a:pt x="1748" y="860"/>
                  </a:lnTo>
                  <a:lnTo>
                    <a:pt x="1748" y="866"/>
                  </a:lnTo>
                  <a:lnTo>
                    <a:pt x="1748" y="866"/>
                  </a:lnTo>
                  <a:lnTo>
                    <a:pt x="1748" y="866"/>
                  </a:lnTo>
                  <a:lnTo>
                    <a:pt x="1748" y="866"/>
                  </a:lnTo>
                  <a:close/>
                  <a:moveTo>
                    <a:pt x="1922" y="764"/>
                  </a:moveTo>
                  <a:lnTo>
                    <a:pt x="1922" y="764"/>
                  </a:lnTo>
                  <a:lnTo>
                    <a:pt x="1922" y="764"/>
                  </a:lnTo>
                  <a:lnTo>
                    <a:pt x="1922" y="764"/>
                  </a:lnTo>
                  <a:lnTo>
                    <a:pt x="1922" y="764"/>
                  </a:lnTo>
                  <a:lnTo>
                    <a:pt x="1922" y="764"/>
                  </a:lnTo>
                  <a:lnTo>
                    <a:pt x="1922" y="764"/>
                  </a:lnTo>
                  <a:lnTo>
                    <a:pt x="1922" y="764"/>
                  </a:lnTo>
                  <a:close/>
                  <a:moveTo>
                    <a:pt x="1938" y="770"/>
                  </a:moveTo>
                  <a:lnTo>
                    <a:pt x="1932" y="770"/>
                  </a:lnTo>
                  <a:lnTo>
                    <a:pt x="1932" y="764"/>
                  </a:lnTo>
                  <a:lnTo>
                    <a:pt x="1938" y="764"/>
                  </a:lnTo>
                  <a:lnTo>
                    <a:pt x="1938" y="770"/>
                  </a:lnTo>
                  <a:lnTo>
                    <a:pt x="1938" y="770"/>
                  </a:lnTo>
                  <a:lnTo>
                    <a:pt x="1938" y="770"/>
                  </a:lnTo>
                  <a:lnTo>
                    <a:pt x="1938" y="770"/>
                  </a:lnTo>
                  <a:close/>
                  <a:moveTo>
                    <a:pt x="1916" y="780"/>
                  </a:moveTo>
                  <a:lnTo>
                    <a:pt x="1916" y="774"/>
                  </a:lnTo>
                  <a:lnTo>
                    <a:pt x="1922" y="774"/>
                  </a:lnTo>
                  <a:lnTo>
                    <a:pt x="1922" y="774"/>
                  </a:lnTo>
                  <a:lnTo>
                    <a:pt x="1922" y="774"/>
                  </a:lnTo>
                  <a:lnTo>
                    <a:pt x="1922" y="770"/>
                  </a:lnTo>
                  <a:lnTo>
                    <a:pt x="1928" y="770"/>
                  </a:lnTo>
                  <a:lnTo>
                    <a:pt x="1928" y="764"/>
                  </a:lnTo>
                  <a:lnTo>
                    <a:pt x="1928" y="770"/>
                  </a:lnTo>
                  <a:lnTo>
                    <a:pt x="1932" y="774"/>
                  </a:lnTo>
                  <a:lnTo>
                    <a:pt x="1928" y="774"/>
                  </a:lnTo>
                  <a:lnTo>
                    <a:pt x="1922" y="780"/>
                  </a:lnTo>
                  <a:lnTo>
                    <a:pt x="1922" y="780"/>
                  </a:lnTo>
                  <a:lnTo>
                    <a:pt x="1916" y="780"/>
                  </a:lnTo>
                  <a:lnTo>
                    <a:pt x="1916" y="780"/>
                  </a:lnTo>
                  <a:lnTo>
                    <a:pt x="1916" y="780"/>
                  </a:lnTo>
                  <a:lnTo>
                    <a:pt x="1916" y="780"/>
                  </a:lnTo>
                  <a:close/>
                  <a:moveTo>
                    <a:pt x="1910" y="802"/>
                  </a:moveTo>
                  <a:lnTo>
                    <a:pt x="1910" y="796"/>
                  </a:lnTo>
                  <a:lnTo>
                    <a:pt x="1910" y="790"/>
                  </a:lnTo>
                  <a:lnTo>
                    <a:pt x="1910" y="790"/>
                  </a:lnTo>
                  <a:lnTo>
                    <a:pt x="1910" y="796"/>
                  </a:lnTo>
                  <a:lnTo>
                    <a:pt x="1910" y="796"/>
                  </a:lnTo>
                  <a:lnTo>
                    <a:pt x="1910" y="802"/>
                  </a:lnTo>
                  <a:lnTo>
                    <a:pt x="1910" y="802"/>
                  </a:lnTo>
                  <a:lnTo>
                    <a:pt x="1910" y="802"/>
                  </a:lnTo>
                  <a:lnTo>
                    <a:pt x="1910" y="802"/>
                  </a:lnTo>
                  <a:lnTo>
                    <a:pt x="1910" y="802"/>
                  </a:lnTo>
                  <a:close/>
                  <a:moveTo>
                    <a:pt x="1904" y="802"/>
                  </a:moveTo>
                  <a:lnTo>
                    <a:pt x="1910" y="802"/>
                  </a:lnTo>
                  <a:lnTo>
                    <a:pt x="1910" y="802"/>
                  </a:lnTo>
                  <a:lnTo>
                    <a:pt x="1904" y="802"/>
                  </a:lnTo>
                  <a:lnTo>
                    <a:pt x="1904" y="802"/>
                  </a:lnTo>
                  <a:lnTo>
                    <a:pt x="1904" y="802"/>
                  </a:lnTo>
                  <a:lnTo>
                    <a:pt x="1904" y="802"/>
                  </a:lnTo>
                  <a:lnTo>
                    <a:pt x="1904" y="802"/>
                  </a:lnTo>
                  <a:close/>
                  <a:moveTo>
                    <a:pt x="1898" y="812"/>
                  </a:moveTo>
                  <a:lnTo>
                    <a:pt x="1898" y="806"/>
                  </a:lnTo>
                  <a:lnTo>
                    <a:pt x="1898" y="806"/>
                  </a:lnTo>
                  <a:lnTo>
                    <a:pt x="1898" y="812"/>
                  </a:lnTo>
                  <a:lnTo>
                    <a:pt x="1898" y="812"/>
                  </a:lnTo>
                  <a:lnTo>
                    <a:pt x="1898" y="812"/>
                  </a:lnTo>
                  <a:lnTo>
                    <a:pt x="1898" y="812"/>
                  </a:lnTo>
                  <a:lnTo>
                    <a:pt x="1898" y="812"/>
                  </a:lnTo>
                  <a:close/>
                  <a:moveTo>
                    <a:pt x="1878" y="844"/>
                  </a:moveTo>
                  <a:lnTo>
                    <a:pt x="1878" y="838"/>
                  </a:lnTo>
                  <a:lnTo>
                    <a:pt x="1878" y="844"/>
                  </a:lnTo>
                  <a:lnTo>
                    <a:pt x="1872" y="844"/>
                  </a:lnTo>
                  <a:lnTo>
                    <a:pt x="1872" y="850"/>
                  </a:lnTo>
                  <a:lnTo>
                    <a:pt x="1868" y="850"/>
                  </a:lnTo>
                  <a:lnTo>
                    <a:pt x="1868" y="850"/>
                  </a:lnTo>
                  <a:lnTo>
                    <a:pt x="1868" y="850"/>
                  </a:lnTo>
                  <a:lnTo>
                    <a:pt x="1872" y="844"/>
                  </a:lnTo>
                  <a:lnTo>
                    <a:pt x="1878" y="838"/>
                  </a:lnTo>
                  <a:lnTo>
                    <a:pt x="1878" y="844"/>
                  </a:lnTo>
                  <a:lnTo>
                    <a:pt x="1878" y="844"/>
                  </a:lnTo>
                  <a:lnTo>
                    <a:pt x="1878" y="844"/>
                  </a:lnTo>
                  <a:lnTo>
                    <a:pt x="1878" y="844"/>
                  </a:lnTo>
                  <a:close/>
                  <a:moveTo>
                    <a:pt x="1836" y="872"/>
                  </a:moveTo>
                  <a:lnTo>
                    <a:pt x="1842" y="872"/>
                  </a:lnTo>
                  <a:lnTo>
                    <a:pt x="1842" y="866"/>
                  </a:lnTo>
                  <a:lnTo>
                    <a:pt x="1842" y="866"/>
                  </a:lnTo>
                  <a:lnTo>
                    <a:pt x="1842" y="860"/>
                  </a:lnTo>
                  <a:lnTo>
                    <a:pt x="1844" y="860"/>
                  </a:lnTo>
                  <a:lnTo>
                    <a:pt x="1850" y="860"/>
                  </a:lnTo>
                  <a:lnTo>
                    <a:pt x="1844" y="860"/>
                  </a:lnTo>
                  <a:lnTo>
                    <a:pt x="1844" y="866"/>
                  </a:lnTo>
                  <a:lnTo>
                    <a:pt x="1842" y="872"/>
                  </a:lnTo>
                  <a:lnTo>
                    <a:pt x="1842" y="872"/>
                  </a:lnTo>
                  <a:lnTo>
                    <a:pt x="1842" y="872"/>
                  </a:lnTo>
                  <a:lnTo>
                    <a:pt x="1836" y="872"/>
                  </a:lnTo>
                  <a:lnTo>
                    <a:pt x="1836" y="872"/>
                  </a:lnTo>
                  <a:lnTo>
                    <a:pt x="1836" y="872"/>
                  </a:lnTo>
                  <a:lnTo>
                    <a:pt x="1836" y="872"/>
                  </a:lnTo>
                  <a:close/>
                  <a:moveTo>
                    <a:pt x="1796" y="898"/>
                  </a:moveTo>
                  <a:lnTo>
                    <a:pt x="1802" y="892"/>
                  </a:lnTo>
                  <a:lnTo>
                    <a:pt x="1802" y="888"/>
                  </a:lnTo>
                  <a:lnTo>
                    <a:pt x="1802" y="888"/>
                  </a:lnTo>
                  <a:lnTo>
                    <a:pt x="1802" y="884"/>
                  </a:lnTo>
                  <a:lnTo>
                    <a:pt x="1808" y="884"/>
                  </a:lnTo>
                  <a:lnTo>
                    <a:pt x="1808" y="884"/>
                  </a:lnTo>
                  <a:lnTo>
                    <a:pt x="1814" y="884"/>
                  </a:lnTo>
                  <a:lnTo>
                    <a:pt x="1814" y="878"/>
                  </a:lnTo>
                  <a:lnTo>
                    <a:pt x="1814" y="878"/>
                  </a:lnTo>
                  <a:lnTo>
                    <a:pt x="1814" y="884"/>
                  </a:lnTo>
                  <a:lnTo>
                    <a:pt x="1818" y="884"/>
                  </a:lnTo>
                  <a:lnTo>
                    <a:pt x="1818" y="878"/>
                  </a:lnTo>
                  <a:lnTo>
                    <a:pt x="1824" y="878"/>
                  </a:lnTo>
                  <a:lnTo>
                    <a:pt x="1824" y="872"/>
                  </a:lnTo>
                  <a:lnTo>
                    <a:pt x="1830" y="872"/>
                  </a:lnTo>
                  <a:lnTo>
                    <a:pt x="1830" y="878"/>
                  </a:lnTo>
                  <a:lnTo>
                    <a:pt x="1824" y="878"/>
                  </a:lnTo>
                  <a:lnTo>
                    <a:pt x="1824" y="884"/>
                  </a:lnTo>
                  <a:lnTo>
                    <a:pt x="1818" y="884"/>
                  </a:lnTo>
                  <a:lnTo>
                    <a:pt x="1814" y="884"/>
                  </a:lnTo>
                  <a:lnTo>
                    <a:pt x="1814" y="884"/>
                  </a:lnTo>
                  <a:lnTo>
                    <a:pt x="1814" y="884"/>
                  </a:lnTo>
                  <a:lnTo>
                    <a:pt x="1808" y="884"/>
                  </a:lnTo>
                  <a:lnTo>
                    <a:pt x="1808" y="888"/>
                  </a:lnTo>
                  <a:lnTo>
                    <a:pt x="1802" y="892"/>
                  </a:lnTo>
                  <a:lnTo>
                    <a:pt x="1802" y="898"/>
                  </a:lnTo>
                  <a:lnTo>
                    <a:pt x="1802" y="898"/>
                  </a:lnTo>
                  <a:lnTo>
                    <a:pt x="1796" y="898"/>
                  </a:lnTo>
                  <a:lnTo>
                    <a:pt x="1796" y="898"/>
                  </a:lnTo>
                  <a:lnTo>
                    <a:pt x="1796" y="898"/>
                  </a:lnTo>
                  <a:lnTo>
                    <a:pt x="1796" y="898"/>
                  </a:lnTo>
                  <a:close/>
                  <a:moveTo>
                    <a:pt x="1790" y="898"/>
                  </a:moveTo>
                  <a:lnTo>
                    <a:pt x="1790" y="898"/>
                  </a:lnTo>
                  <a:lnTo>
                    <a:pt x="1790" y="898"/>
                  </a:lnTo>
                  <a:lnTo>
                    <a:pt x="1790" y="898"/>
                  </a:lnTo>
                  <a:lnTo>
                    <a:pt x="1786" y="898"/>
                  </a:lnTo>
                  <a:lnTo>
                    <a:pt x="1786" y="904"/>
                  </a:lnTo>
                  <a:lnTo>
                    <a:pt x="1782" y="904"/>
                  </a:lnTo>
                  <a:lnTo>
                    <a:pt x="1782" y="910"/>
                  </a:lnTo>
                  <a:lnTo>
                    <a:pt x="1782" y="910"/>
                  </a:lnTo>
                  <a:lnTo>
                    <a:pt x="1782" y="910"/>
                  </a:lnTo>
                  <a:lnTo>
                    <a:pt x="1782" y="910"/>
                  </a:lnTo>
                  <a:lnTo>
                    <a:pt x="1782" y="910"/>
                  </a:lnTo>
                  <a:lnTo>
                    <a:pt x="1782" y="904"/>
                  </a:lnTo>
                  <a:lnTo>
                    <a:pt x="1786" y="898"/>
                  </a:lnTo>
                  <a:lnTo>
                    <a:pt x="1786" y="898"/>
                  </a:lnTo>
                  <a:lnTo>
                    <a:pt x="1790" y="898"/>
                  </a:lnTo>
                  <a:lnTo>
                    <a:pt x="1790" y="898"/>
                  </a:lnTo>
                  <a:lnTo>
                    <a:pt x="1790" y="898"/>
                  </a:lnTo>
                  <a:lnTo>
                    <a:pt x="1790" y="898"/>
                  </a:lnTo>
                  <a:close/>
                  <a:moveTo>
                    <a:pt x="1796" y="910"/>
                  </a:moveTo>
                  <a:lnTo>
                    <a:pt x="1796" y="910"/>
                  </a:lnTo>
                  <a:lnTo>
                    <a:pt x="1790" y="910"/>
                  </a:lnTo>
                  <a:lnTo>
                    <a:pt x="1790" y="910"/>
                  </a:lnTo>
                  <a:lnTo>
                    <a:pt x="1796" y="910"/>
                  </a:lnTo>
                  <a:lnTo>
                    <a:pt x="1796" y="910"/>
                  </a:lnTo>
                  <a:lnTo>
                    <a:pt x="1796" y="910"/>
                  </a:lnTo>
                  <a:lnTo>
                    <a:pt x="1796" y="9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6F90FF65-C6F5-7C27-DA00-C6A0E9FFA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1250" y="4241868"/>
              <a:ext cx="285750" cy="234950"/>
            </a:xfrm>
            <a:custGeom>
              <a:avLst/>
              <a:gdLst>
                <a:gd name="T0" fmla="*/ 126 w 180"/>
                <a:gd name="T1" fmla="*/ 30 h 148"/>
                <a:gd name="T2" fmla="*/ 112 w 180"/>
                <a:gd name="T3" fmla="*/ 44 h 148"/>
                <a:gd name="T4" fmla="*/ 106 w 180"/>
                <a:gd name="T5" fmla="*/ 38 h 148"/>
                <a:gd name="T6" fmla="*/ 100 w 180"/>
                <a:gd name="T7" fmla="*/ 36 h 148"/>
                <a:gd name="T8" fmla="*/ 96 w 180"/>
                <a:gd name="T9" fmla="*/ 34 h 148"/>
                <a:gd name="T10" fmla="*/ 80 w 180"/>
                <a:gd name="T11" fmla="*/ 52 h 148"/>
                <a:gd name="T12" fmla="*/ 74 w 180"/>
                <a:gd name="T13" fmla="*/ 50 h 148"/>
                <a:gd name="T14" fmla="*/ 56 w 180"/>
                <a:gd name="T15" fmla="*/ 46 h 148"/>
                <a:gd name="T16" fmla="*/ 40 w 180"/>
                <a:gd name="T17" fmla="*/ 40 h 148"/>
                <a:gd name="T18" fmla="*/ 34 w 180"/>
                <a:gd name="T19" fmla="*/ 28 h 148"/>
                <a:gd name="T20" fmla="*/ 34 w 180"/>
                <a:gd name="T21" fmla="*/ 30 h 148"/>
                <a:gd name="T22" fmla="*/ 28 w 180"/>
                <a:gd name="T23" fmla="*/ 30 h 148"/>
                <a:gd name="T24" fmla="*/ 26 w 180"/>
                <a:gd name="T25" fmla="*/ 32 h 148"/>
                <a:gd name="T26" fmla="*/ 16 w 180"/>
                <a:gd name="T27" fmla="*/ 42 h 148"/>
                <a:gd name="T28" fmla="*/ 10 w 180"/>
                <a:gd name="T29" fmla="*/ 42 h 148"/>
                <a:gd name="T30" fmla="*/ 8 w 180"/>
                <a:gd name="T31" fmla="*/ 48 h 148"/>
                <a:gd name="T32" fmla="*/ 2 w 180"/>
                <a:gd name="T33" fmla="*/ 38 h 148"/>
                <a:gd name="T34" fmla="*/ 0 w 180"/>
                <a:gd name="T35" fmla="*/ 54 h 148"/>
                <a:gd name="T36" fmla="*/ 10 w 180"/>
                <a:gd name="T37" fmla="*/ 58 h 148"/>
                <a:gd name="T38" fmla="*/ 12 w 180"/>
                <a:gd name="T39" fmla="*/ 62 h 148"/>
                <a:gd name="T40" fmla="*/ 24 w 180"/>
                <a:gd name="T41" fmla="*/ 68 h 148"/>
                <a:gd name="T42" fmla="*/ 26 w 180"/>
                <a:gd name="T43" fmla="*/ 76 h 148"/>
                <a:gd name="T44" fmla="*/ 42 w 180"/>
                <a:gd name="T45" fmla="*/ 90 h 148"/>
                <a:gd name="T46" fmla="*/ 56 w 180"/>
                <a:gd name="T47" fmla="*/ 110 h 148"/>
                <a:gd name="T48" fmla="*/ 68 w 180"/>
                <a:gd name="T49" fmla="*/ 130 h 148"/>
                <a:gd name="T50" fmla="*/ 76 w 180"/>
                <a:gd name="T51" fmla="*/ 130 h 148"/>
                <a:gd name="T52" fmla="*/ 90 w 180"/>
                <a:gd name="T53" fmla="*/ 130 h 148"/>
                <a:gd name="T54" fmla="*/ 108 w 180"/>
                <a:gd name="T55" fmla="*/ 146 h 148"/>
                <a:gd name="T56" fmla="*/ 110 w 180"/>
                <a:gd name="T57" fmla="*/ 144 h 148"/>
                <a:gd name="T58" fmla="*/ 122 w 180"/>
                <a:gd name="T59" fmla="*/ 144 h 148"/>
                <a:gd name="T60" fmla="*/ 136 w 180"/>
                <a:gd name="T61" fmla="*/ 142 h 148"/>
                <a:gd name="T62" fmla="*/ 152 w 180"/>
                <a:gd name="T63" fmla="*/ 138 h 148"/>
                <a:gd name="T64" fmla="*/ 180 w 180"/>
                <a:gd name="T65" fmla="*/ 130 h 148"/>
                <a:gd name="T66" fmla="*/ 168 w 180"/>
                <a:gd name="T67" fmla="*/ 112 h 148"/>
                <a:gd name="T68" fmla="*/ 162 w 180"/>
                <a:gd name="T69" fmla="*/ 94 h 148"/>
                <a:gd name="T70" fmla="*/ 150 w 180"/>
                <a:gd name="T71" fmla="*/ 78 h 148"/>
                <a:gd name="T72" fmla="*/ 138 w 180"/>
                <a:gd name="T73" fmla="*/ 70 h 148"/>
                <a:gd name="T74" fmla="*/ 140 w 180"/>
                <a:gd name="T75" fmla="*/ 62 h 148"/>
                <a:gd name="T76" fmla="*/ 154 w 180"/>
                <a:gd name="T77" fmla="*/ 58 h 148"/>
                <a:gd name="T78" fmla="*/ 156 w 180"/>
                <a:gd name="T79" fmla="*/ 26 h 148"/>
                <a:gd name="T80" fmla="*/ 156 w 180"/>
                <a:gd name="T81" fmla="*/ 26 h 148"/>
                <a:gd name="T82" fmla="*/ 154 w 180"/>
                <a:gd name="T83" fmla="*/ 28 h 148"/>
                <a:gd name="T84" fmla="*/ 152 w 180"/>
                <a:gd name="T85" fmla="*/ 28 h 148"/>
                <a:gd name="T86" fmla="*/ 152 w 180"/>
                <a:gd name="T87" fmla="*/ 32 h 148"/>
                <a:gd name="T88" fmla="*/ 148 w 180"/>
                <a:gd name="T89" fmla="*/ 28 h 148"/>
                <a:gd name="T90" fmla="*/ 142 w 180"/>
                <a:gd name="T91" fmla="*/ 24 h 148"/>
                <a:gd name="T92" fmla="*/ 142 w 180"/>
                <a:gd name="T93" fmla="*/ 0 h 148"/>
                <a:gd name="T94" fmla="*/ 136 w 180"/>
                <a:gd name="T95" fmla="*/ 6 h 148"/>
                <a:gd name="T96" fmla="*/ 134 w 180"/>
                <a:gd name="T97" fmla="*/ 14 h 148"/>
                <a:gd name="T98" fmla="*/ 132 w 180"/>
                <a:gd name="T99" fmla="*/ 20 h 148"/>
                <a:gd name="T100" fmla="*/ 130 w 180"/>
                <a:gd name="T101" fmla="*/ 22 h 148"/>
                <a:gd name="T102" fmla="*/ 126 w 180"/>
                <a:gd name="T103" fmla="*/ 3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0" h="148">
                  <a:moveTo>
                    <a:pt x="126" y="30"/>
                  </a:moveTo>
                  <a:lnTo>
                    <a:pt x="126" y="30"/>
                  </a:lnTo>
                  <a:lnTo>
                    <a:pt x="120" y="38"/>
                  </a:lnTo>
                  <a:lnTo>
                    <a:pt x="112" y="44"/>
                  </a:lnTo>
                  <a:lnTo>
                    <a:pt x="106" y="38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0" y="36"/>
                  </a:lnTo>
                  <a:lnTo>
                    <a:pt x="98" y="34"/>
                  </a:lnTo>
                  <a:lnTo>
                    <a:pt x="96" y="34"/>
                  </a:lnTo>
                  <a:lnTo>
                    <a:pt x="92" y="44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74" y="50"/>
                  </a:lnTo>
                  <a:lnTo>
                    <a:pt x="70" y="50"/>
                  </a:lnTo>
                  <a:lnTo>
                    <a:pt x="56" y="46"/>
                  </a:lnTo>
                  <a:lnTo>
                    <a:pt x="50" y="4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8" y="30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4" y="40"/>
                  </a:lnTo>
                  <a:lnTo>
                    <a:pt x="16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56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2" y="62"/>
                  </a:lnTo>
                  <a:lnTo>
                    <a:pt x="20" y="64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26" y="76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6" y="104"/>
                  </a:lnTo>
                  <a:lnTo>
                    <a:pt x="56" y="110"/>
                  </a:lnTo>
                  <a:lnTo>
                    <a:pt x="60" y="118"/>
                  </a:lnTo>
                  <a:lnTo>
                    <a:pt x="68" y="130"/>
                  </a:lnTo>
                  <a:lnTo>
                    <a:pt x="72" y="134"/>
                  </a:lnTo>
                  <a:lnTo>
                    <a:pt x="76" y="130"/>
                  </a:lnTo>
                  <a:lnTo>
                    <a:pt x="86" y="132"/>
                  </a:lnTo>
                  <a:lnTo>
                    <a:pt x="90" y="130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10" y="144"/>
                  </a:lnTo>
                  <a:lnTo>
                    <a:pt x="122" y="144"/>
                  </a:lnTo>
                  <a:lnTo>
                    <a:pt x="122" y="144"/>
                  </a:lnTo>
                  <a:lnTo>
                    <a:pt x="124" y="148"/>
                  </a:lnTo>
                  <a:lnTo>
                    <a:pt x="136" y="142"/>
                  </a:lnTo>
                  <a:lnTo>
                    <a:pt x="144" y="142"/>
                  </a:lnTo>
                  <a:lnTo>
                    <a:pt x="152" y="138"/>
                  </a:lnTo>
                  <a:lnTo>
                    <a:pt x="160" y="130"/>
                  </a:lnTo>
                  <a:lnTo>
                    <a:pt x="180" y="130"/>
                  </a:lnTo>
                  <a:lnTo>
                    <a:pt x="180" y="116"/>
                  </a:lnTo>
                  <a:lnTo>
                    <a:pt x="168" y="112"/>
                  </a:lnTo>
                  <a:lnTo>
                    <a:pt x="168" y="112"/>
                  </a:lnTo>
                  <a:lnTo>
                    <a:pt x="162" y="94"/>
                  </a:lnTo>
                  <a:lnTo>
                    <a:pt x="156" y="86"/>
                  </a:lnTo>
                  <a:lnTo>
                    <a:pt x="150" y="78"/>
                  </a:lnTo>
                  <a:lnTo>
                    <a:pt x="138" y="70"/>
                  </a:lnTo>
                  <a:lnTo>
                    <a:pt x="138" y="70"/>
                  </a:lnTo>
                  <a:lnTo>
                    <a:pt x="140" y="68"/>
                  </a:lnTo>
                  <a:lnTo>
                    <a:pt x="140" y="62"/>
                  </a:lnTo>
                  <a:lnTo>
                    <a:pt x="150" y="62"/>
                  </a:lnTo>
                  <a:lnTo>
                    <a:pt x="154" y="58"/>
                  </a:lnTo>
                  <a:lnTo>
                    <a:pt x="154" y="58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6" y="26"/>
                  </a:lnTo>
                  <a:lnTo>
                    <a:pt x="154" y="28"/>
                  </a:lnTo>
                  <a:lnTo>
                    <a:pt x="152" y="28"/>
                  </a:lnTo>
                  <a:lnTo>
                    <a:pt x="152" y="28"/>
                  </a:lnTo>
                  <a:lnTo>
                    <a:pt x="152" y="32"/>
                  </a:lnTo>
                  <a:lnTo>
                    <a:pt x="152" y="32"/>
                  </a:lnTo>
                  <a:lnTo>
                    <a:pt x="150" y="30"/>
                  </a:lnTo>
                  <a:lnTo>
                    <a:pt x="148" y="28"/>
                  </a:lnTo>
                  <a:lnTo>
                    <a:pt x="144" y="26"/>
                  </a:lnTo>
                  <a:lnTo>
                    <a:pt x="142" y="24"/>
                  </a:lnTo>
                  <a:lnTo>
                    <a:pt x="142" y="24"/>
                  </a:lnTo>
                  <a:lnTo>
                    <a:pt x="142" y="0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4" y="10"/>
                  </a:lnTo>
                  <a:lnTo>
                    <a:pt x="134" y="14"/>
                  </a:lnTo>
                  <a:lnTo>
                    <a:pt x="134" y="14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30" y="22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26" y="3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7011EE00-4C40-6CFD-9B7A-217A8386A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325" y="3918018"/>
              <a:ext cx="377825" cy="406400"/>
            </a:xfrm>
            <a:custGeom>
              <a:avLst/>
              <a:gdLst>
                <a:gd name="T0" fmla="*/ 30 w 238"/>
                <a:gd name="T1" fmla="*/ 102 h 256"/>
                <a:gd name="T2" fmla="*/ 16 w 238"/>
                <a:gd name="T3" fmla="*/ 138 h 256"/>
                <a:gd name="T4" fmla="*/ 6 w 238"/>
                <a:gd name="T5" fmla="*/ 158 h 256"/>
                <a:gd name="T6" fmla="*/ 2 w 238"/>
                <a:gd name="T7" fmla="*/ 178 h 256"/>
                <a:gd name="T8" fmla="*/ 6 w 238"/>
                <a:gd name="T9" fmla="*/ 188 h 256"/>
                <a:gd name="T10" fmla="*/ 14 w 238"/>
                <a:gd name="T11" fmla="*/ 218 h 256"/>
                <a:gd name="T12" fmla="*/ 22 w 238"/>
                <a:gd name="T13" fmla="*/ 238 h 256"/>
                <a:gd name="T14" fmla="*/ 24 w 238"/>
                <a:gd name="T15" fmla="*/ 244 h 256"/>
                <a:gd name="T16" fmla="*/ 28 w 238"/>
                <a:gd name="T17" fmla="*/ 250 h 256"/>
                <a:gd name="T18" fmla="*/ 30 w 238"/>
                <a:gd name="T19" fmla="*/ 250 h 256"/>
                <a:gd name="T20" fmla="*/ 36 w 238"/>
                <a:gd name="T21" fmla="*/ 246 h 256"/>
                <a:gd name="T22" fmla="*/ 46 w 238"/>
                <a:gd name="T23" fmla="*/ 244 h 256"/>
                <a:gd name="T24" fmla="*/ 48 w 238"/>
                <a:gd name="T25" fmla="*/ 238 h 256"/>
                <a:gd name="T26" fmla="*/ 58 w 238"/>
                <a:gd name="T27" fmla="*/ 238 h 256"/>
                <a:gd name="T28" fmla="*/ 62 w 238"/>
                <a:gd name="T29" fmla="*/ 246 h 256"/>
                <a:gd name="T30" fmla="*/ 74 w 238"/>
                <a:gd name="T31" fmla="*/ 250 h 256"/>
                <a:gd name="T32" fmla="*/ 90 w 238"/>
                <a:gd name="T33" fmla="*/ 254 h 256"/>
                <a:gd name="T34" fmla="*/ 100 w 238"/>
                <a:gd name="T35" fmla="*/ 256 h 256"/>
                <a:gd name="T36" fmla="*/ 112 w 238"/>
                <a:gd name="T37" fmla="*/ 250 h 256"/>
                <a:gd name="T38" fmla="*/ 118 w 238"/>
                <a:gd name="T39" fmla="*/ 238 h 256"/>
                <a:gd name="T40" fmla="*/ 128 w 238"/>
                <a:gd name="T41" fmla="*/ 244 h 256"/>
                <a:gd name="T42" fmla="*/ 130 w 238"/>
                <a:gd name="T43" fmla="*/ 246 h 256"/>
                <a:gd name="T44" fmla="*/ 142 w 238"/>
                <a:gd name="T45" fmla="*/ 244 h 256"/>
                <a:gd name="T46" fmla="*/ 150 w 238"/>
                <a:gd name="T47" fmla="*/ 230 h 256"/>
                <a:gd name="T48" fmla="*/ 156 w 238"/>
                <a:gd name="T49" fmla="*/ 224 h 256"/>
                <a:gd name="T50" fmla="*/ 156 w 238"/>
                <a:gd name="T51" fmla="*/ 218 h 256"/>
                <a:gd name="T52" fmla="*/ 158 w 238"/>
                <a:gd name="T53" fmla="*/ 210 h 256"/>
                <a:gd name="T54" fmla="*/ 164 w 238"/>
                <a:gd name="T55" fmla="*/ 216 h 256"/>
                <a:gd name="T56" fmla="*/ 166 w 238"/>
                <a:gd name="T57" fmla="*/ 232 h 256"/>
                <a:gd name="T58" fmla="*/ 174 w 238"/>
                <a:gd name="T59" fmla="*/ 236 h 256"/>
                <a:gd name="T60" fmla="*/ 176 w 238"/>
                <a:gd name="T61" fmla="*/ 234 h 256"/>
                <a:gd name="T62" fmla="*/ 178 w 238"/>
                <a:gd name="T63" fmla="*/ 230 h 256"/>
                <a:gd name="T64" fmla="*/ 186 w 238"/>
                <a:gd name="T65" fmla="*/ 220 h 256"/>
                <a:gd name="T66" fmla="*/ 206 w 238"/>
                <a:gd name="T67" fmla="*/ 186 h 256"/>
                <a:gd name="T68" fmla="*/ 210 w 238"/>
                <a:gd name="T69" fmla="*/ 162 h 256"/>
                <a:gd name="T70" fmla="*/ 222 w 238"/>
                <a:gd name="T71" fmla="*/ 110 h 256"/>
                <a:gd name="T72" fmla="*/ 236 w 238"/>
                <a:gd name="T73" fmla="*/ 102 h 256"/>
                <a:gd name="T74" fmla="*/ 238 w 238"/>
                <a:gd name="T75" fmla="*/ 92 h 256"/>
                <a:gd name="T76" fmla="*/ 232 w 238"/>
                <a:gd name="T77" fmla="*/ 84 h 256"/>
                <a:gd name="T78" fmla="*/ 222 w 238"/>
                <a:gd name="T79" fmla="*/ 78 h 256"/>
                <a:gd name="T80" fmla="*/ 220 w 238"/>
                <a:gd name="T81" fmla="*/ 38 h 256"/>
                <a:gd name="T82" fmla="*/ 214 w 238"/>
                <a:gd name="T83" fmla="*/ 22 h 256"/>
                <a:gd name="T84" fmla="*/ 196 w 238"/>
                <a:gd name="T85" fmla="*/ 0 h 256"/>
                <a:gd name="T86" fmla="*/ 184 w 238"/>
                <a:gd name="T87" fmla="*/ 14 h 256"/>
                <a:gd name="T88" fmla="*/ 174 w 238"/>
                <a:gd name="T89" fmla="*/ 24 h 256"/>
                <a:gd name="T90" fmla="*/ 150 w 238"/>
                <a:gd name="T91" fmla="*/ 22 h 256"/>
                <a:gd name="T92" fmla="*/ 138 w 238"/>
                <a:gd name="T93" fmla="*/ 16 h 256"/>
                <a:gd name="T94" fmla="*/ 136 w 238"/>
                <a:gd name="T95" fmla="*/ 22 h 256"/>
                <a:gd name="T96" fmla="*/ 100 w 238"/>
                <a:gd name="T97" fmla="*/ 22 h 256"/>
                <a:gd name="T98" fmla="*/ 66 w 238"/>
                <a:gd name="T99" fmla="*/ 22 h 256"/>
                <a:gd name="T100" fmla="*/ 44 w 238"/>
                <a:gd name="T101" fmla="*/ 38 h 256"/>
                <a:gd name="T102" fmla="*/ 30 w 238"/>
                <a:gd name="T103" fmla="*/ 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" h="256">
                  <a:moveTo>
                    <a:pt x="30" y="66"/>
                  </a:moveTo>
                  <a:lnTo>
                    <a:pt x="30" y="84"/>
                  </a:lnTo>
                  <a:lnTo>
                    <a:pt x="30" y="102"/>
                  </a:lnTo>
                  <a:lnTo>
                    <a:pt x="30" y="118"/>
                  </a:lnTo>
                  <a:lnTo>
                    <a:pt x="30" y="134"/>
                  </a:lnTo>
                  <a:lnTo>
                    <a:pt x="16" y="138"/>
                  </a:lnTo>
                  <a:lnTo>
                    <a:pt x="16" y="138"/>
                  </a:lnTo>
                  <a:lnTo>
                    <a:pt x="12" y="146"/>
                  </a:lnTo>
                  <a:lnTo>
                    <a:pt x="6" y="158"/>
                  </a:lnTo>
                  <a:lnTo>
                    <a:pt x="6" y="168"/>
                  </a:lnTo>
                  <a:lnTo>
                    <a:pt x="2" y="170"/>
                  </a:lnTo>
                  <a:lnTo>
                    <a:pt x="2" y="178"/>
                  </a:lnTo>
                  <a:lnTo>
                    <a:pt x="0" y="184"/>
                  </a:lnTo>
                  <a:lnTo>
                    <a:pt x="0" y="190"/>
                  </a:lnTo>
                  <a:lnTo>
                    <a:pt x="6" y="188"/>
                  </a:lnTo>
                  <a:lnTo>
                    <a:pt x="6" y="188"/>
                  </a:lnTo>
                  <a:lnTo>
                    <a:pt x="6" y="198"/>
                  </a:lnTo>
                  <a:lnTo>
                    <a:pt x="14" y="218"/>
                  </a:lnTo>
                  <a:lnTo>
                    <a:pt x="14" y="218"/>
                  </a:lnTo>
                  <a:lnTo>
                    <a:pt x="12" y="220"/>
                  </a:lnTo>
                  <a:lnTo>
                    <a:pt x="22" y="238"/>
                  </a:lnTo>
                  <a:lnTo>
                    <a:pt x="22" y="238"/>
                  </a:lnTo>
                  <a:lnTo>
                    <a:pt x="24" y="244"/>
                  </a:lnTo>
                  <a:lnTo>
                    <a:pt x="24" y="244"/>
                  </a:lnTo>
                  <a:lnTo>
                    <a:pt x="24" y="246"/>
                  </a:lnTo>
                  <a:lnTo>
                    <a:pt x="26" y="248"/>
                  </a:lnTo>
                  <a:lnTo>
                    <a:pt x="28" y="250"/>
                  </a:lnTo>
                  <a:lnTo>
                    <a:pt x="28" y="252"/>
                  </a:lnTo>
                  <a:lnTo>
                    <a:pt x="28" y="252"/>
                  </a:lnTo>
                  <a:lnTo>
                    <a:pt x="30" y="250"/>
                  </a:lnTo>
                  <a:lnTo>
                    <a:pt x="32" y="248"/>
                  </a:lnTo>
                  <a:lnTo>
                    <a:pt x="32" y="248"/>
                  </a:lnTo>
                  <a:lnTo>
                    <a:pt x="36" y="246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46" y="244"/>
                  </a:lnTo>
                  <a:lnTo>
                    <a:pt x="46" y="244"/>
                  </a:lnTo>
                  <a:lnTo>
                    <a:pt x="48" y="240"/>
                  </a:lnTo>
                  <a:lnTo>
                    <a:pt x="48" y="238"/>
                  </a:lnTo>
                  <a:lnTo>
                    <a:pt x="56" y="234"/>
                  </a:lnTo>
                  <a:lnTo>
                    <a:pt x="56" y="234"/>
                  </a:lnTo>
                  <a:lnTo>
                    <a:pt x="58" y="238"/>
                  </a:lnTo>
                  <a:lnTo>
                    <a:pt x="60" y="240"/>
                  </a:lnTo>
                  <a:lnTo>
                    <a:pt x="62" y="246"/>
                  </a:lnTo>
                  <a:lnTo>
                    <a:pt x="62" y="246"/>
                  </a:lnTo>
                  <a:lnTo>
                    <a:pt x="70" y="250"/>
                  </a:lnTo>
                  <a:lnTo>
                    <a:pt x="70" y="250"/>
                  </a:lnTo>
                  <a:lnTo>
                    <a:pt x="74" y="250"/>
                  </a:lnTo>
                  <a:lnTo>
                    <a:pt x="76" y="250"/>
                  </a:lnTo>
                  <a:lnTo>
                    <a:pt x="90" y="254"/>
                  </a:lnTo>
                  <a:lnTo>
                    <a:pt x="90" y="254"/>
                  </a:lnTo>
                  <a:lnTo>
                    <a:pt x="94" y="256"/>
                  </a:lnTo>
                  <a:lnTo>
                    <a:pt x="100" y="256"/>
                  </a:lnTo>
                  <a:lnTo>
                    <a:pt x="100" y="256"/>
                  </a:lnTo>
                  <a:lnTo>
                    <a:pt x="106" y="254"/>
                  </a:lnTo>
                  <a:lnTo>
                    <a:pt x="112" y="250"/>
                  </a:lnTo>
                  <a:lnTo>
                    <a:pt x="112" y="250"/>
                  </a:lnTo>
                  <a:lnTo>
                    <a:pt x="116" y="244"/>
                  </a:lnTo>
                  <a:lnTo>
                    <a:pt x="118" y="238"/>
                  </a:lnTo>
                  <a:lnTo>
                    <a:pt x="118" y="238"/>
                  </a:lnTo>
                  <a:lnTo>
                    <a:pt x="122" y="240"/>
                  </a:lnTo>
                  <a:lnTo>
                    <a:pt x="124" y="240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28" y="244"/>
                  </a:lnTo>
                  <a:lnTo>
                    <a:pt x="130" y="246"/>
                  </a:lnTo>
                  <a:lnTo>
                    <a:pt x="132" y="250"/>
                  </a:lnTo>
                  <a:lnTo>
                    <a:pt x="138" y="246"/>
                  </a:lnTo>
                  <a:lnTo>
                    <a:pt x="142" y="244"/>
                  </a:lnTo>
                  <a:lnTo>
                    <a:pt x="146" y="238"/>
                  </a:lnTo>
                  <a:lnTo>
                    <a:pt x="150" y="230"/>
                  </a:lnTo>
                  <a:lnTo>
                    <a:pt x="150" y="230"/>
                  </a:lnTo>
                  <a:lnTo>
                    <a:pt x="152" y="226"/>
                  </a:lnTo>
                  <a:lnTo>
                    <a:pt x="156" y="224"/>
                  </a:lnTo>
                  <a:lnTo>
                    <a:pt x="156" y="224"/>
                  </a:lnTo>
                  <a:lnTo>
                    <a:pt x="156" y="220"/>
                  </a:lnTo>
                  <a:lnTo>
                    <a:pt x="156" y="220"/>
                  </a:lnTo>
                  <a:lnTo>
                    <a:pt x="156" y="218"/>
                  </a:lnTo>
                  <a:lnTo>
                    <a:pt x="156" y="214"/>
                  </a:lnTo>
                  <a:lnTo>
                    <a:pt x="156" y="214"/>
                  </a:lnTo>
                  <a:lnTo>
                    <a:pt x="158" y="210"/>
                  </a:lnTo>
                  <a:lnTo>
                    <a:pt x="164" y="204"/>
                  </a:lnTo>
                  <a:lnTo>
                    <a:pt x="164" y="204"/>
                  </a:lnTo>
                  <a:lnTo>
                    <a:pt x="164" y="216"/>
                  </a:lnTo>
                  <a:lnTo>
                    <a:pt x="164" y="228"/>
                  </a:lnTo>
                  <a:lnTo>
                    <a:pt x="164" y="228"/>
                  </a:lnTo>
                  <a:lnTo>
                    <a:pt x="166" y="232"/>
                  </a:lnTo>
                  <a:lnTo>
                    <a:pt x="170" y="234"/>
                  </a:lnTo>
                  <a:lnTo>
                    <a:pt x="174" y="236"/>
                  </a:lnTo>
                  <a:lnTo>
                    <a:pt x="174" y="236"/>
                  </a:lnTo>
                  <a:lnTo>
                    <a:pt x="176" y="232"/>
                  </a:lnTo>
                  <a:lnTo>
                    <a:pt x="176" y="234"/>
                  </a:lnTo>
                  <a:lnTo>
                    <a:pt x="176" y="234"/>
                  </a:lnTo>
                  <a:lnTo>
                    <a:pt x="178" y="230"/>
                  </a:lnTo>
                  <a:lnTo>
                    <a:pt x="178" y="230"/>
                  </a:lnTo>
                  <a:lnTo>
                    <a:pt x="178" y="230"/>
                  </a:lnTo>
                  <a:lnTo>
                    <a:pt x="182" y="224"/>
                  </a:lnTo>
                  <a:lnTo>
                    <a:pt x="186" y="220"/>
                  </a:lnTo>
                  <a:lnTo>
                    <a:pt x="186" y="220"/>
                  </a:lnTo>
                  <a:lnTo>
                    <a:pt x="190" y="208"/>
                  </a:lnTo>
                  <a:lnTo>
                    <a:pt x="198" y="194"/>
                  </a:lnTo>
                  <a:lnTo>
                    <a:pt x="206" y="186"/>
                  </a:lnTo>
                  <a:lnTo>
                    <a:pt x="210" y="168"/>
                  </a:lnTo>
                  <a:lnTo>
                    <a:pt x="210" y="162"/>
                  </a:lnTo>
                  <a:lnTo>
                    <a:pt x="210" y="162"/>
                  </a:lnTo>
                  <a:lnTo>
                    <a:pt x="210" y="152"/>
                  </a:lnTo>
                  <a:lnTo>
                    <a:pt x="218" y="110"/>
                  </a:lnTo>
                  <a:lnTo>
                    <a:pt x="222" y="110"/>
                  </a:lnTo>
                  <a:lnTo>
                    <a:pt x="222" y="110"/>
                  </a:lnTo>
                  <a:lnTo>
                    <a:pt x="226" y="108"/>
                  </a:lnTo>
                  <a:lnTo>
                    <a:pt x="236" y="102"/>
                  </a:lnTo>
                  <a:lnTo>
                    <a:pt x="236" y="102"/>
                  </a:lnTo>
                  <a:lnTo>
                    <a:pt x="238" y="92"/>
                  </a:lnTo>
                  <a:lnTo>
                    <a:pt x="238" y="92"/>
                  </a:lnTo>
                  <a:lnTo>
                    <a:pt x="238" y="90"/>
                  </a:lnTo>
                  <a:lnTo>
                    <a:pt x="234" y="90"/>
                  </a:lnTo>
                  <a:lnTo>
                    <a:pt x="232" y="84"/>
                  </a:lnTo>
                  <a:lnTo>
                    <a:pt x="226" y="82"/>
                  </a:lnTo>
                  <a:lnTo>
                    <a:pt x="226" y="82"/>
                  </a:lnTo>
                  <a:lnTo>
                    <a:pt x="222" y="78"/>
                  </a:lnTo>
                  <a:lnTo>
                    <a:pt x="222" y="78"/>
                  </a:lnTo>
                  <a:lnTo>
                    <a:pt x="220" y="62"/>
                  </a:lnTo>
                  <a:lnTo>
                    <a:pt x="220" y="38"/>
                  </a:lnTo>
                  <a:lnTo>
                    <a:pt x="216" y="30"/>
                  </a:lnTo>
                  <a:lnTo>
                    <a:pt x="216" y="30"/>
                  </a:lnTo>
                  <a:lnTo>
                    <a:pt x="214" y="22"/>
                  </a:lnTo>
                  <a:lnTo>
                    <a:pt x="208" y="10"/>
                  </a:lnTo>
                  <a:lnTo>
                    <a:pt x="200" y="6"/>
                  </a:lnTo>
                  <a:lnTo>
                    <a:pt x="196" y="0"/>
                  </a:lnTo>
                  <a:lnTo>
                    <a:pt x="190" y="6"/>
                  </a:lnTo>
                  <a:lnTo>
                    <a:pt x="186" y="4"/>
                  </a:lnTo>
                  <a:lnTo>
                    <a:pt x="184" y="14"/>
                  </a:lnTo>
                  <a:lnTo>
                    <a:pt x="176" y="16"/>
                  </a:lnTo>
                  <a:lnTo>
                    <a:pt x="176" y="16"/>
                  </a:lnTo>
                  <a:lnTo>
                    <a:pt x="174" y="24"/>
                  </a:lnTo>
                  <a:lnTo>
                    <a:pt x="168" y="24"/>
                  </a:lnTo>
                  <a:lnTo>
                    <a:pt x="162" y="22"/>
                  </a:lnTo>
                  <a:lnTo>
                    <a:pt x="150" y="22"/>
                  </a:lnTo>
                  <a:lnTo>
                    <a:pt x="138" y="22"/>
                  </a:lnTo>
                  <a:lnTo>
                    <a:pt x="138" y="22"/>
                  </a:lnTo>
                  <a:lnTo>
                    <a:pt x="138" y="16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36" y="22"/>
                  </a:lnTo>
                  <a:lnTo>
                    <a:pt x="124" y="22"/>
                  </a:lnTo>
                  <a:lnTo>
                    <a:pt x="112" y="22"/>
                  </a:lnTo>
                  <a:lnTo>
                    <a:pt x="100" y="22"/>
                  </a:lnTo>
                  <a:lnTo>
                    <a:pt x="90" y="22"/>
                  </a:lnTo>
                  <a:lnTo>
                    <a:pt x="78" y="22"/>
                  </a:lnTo>
                  <a:lnTo>
                    <a:pt x="66" y="22"/>
                  </a:lnTo>
                  <a:lnTo>
                    <a:pt x="56" y="22"/>
                  </a:lnTo>
                  <a:lnTo>
                    <a:pt x="44" y="22"/>
                  </a:lnTo>
                  <a:lnTo>
                    <a:pt x="44" y="38"/>
                  </a:lnTo>
                  <a:lnTo>
                    <a:pt x="44" y="58"/>
                  </a:lnTo>
                  <a:lnTo>
                    <a:pt x="30" y="58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4F625C8-854A-5868-AB30-FD8CAEA2D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3100" y="3473518"/>
              <a:ext cx="320675" cy="273050"/>
            </a:xfrm>
            <a:custGeom>
              <a:avLst/>
              <a:gdLst>
                <a:gd name="T0" fmla="*/ 20 w 202"/>
                <a:gd name="T1" fmla="*/ 60 h 172"/>
                <a:gd name="T2" fmla="*/ 30 w 202"/>
                <a:gd name="T3" fmla="*/ 64 h 172"/>
                <a:gd name="T4" fmla="*/ 34 w 202"/>
                <a:gd name="T5" fmla="*/ 56 h 172"/>
                <a:gd name="T6" fmla="*/ 38 w 202"/>
                <a:gd name="T7" fmla="*/ 52 h 172"/>
                <a:gd name="T8" fmla="*/ 50 w 202"/>
                <a:gd name="T9" fmla="*/ 44 h 172"/>
                <a:gd name="T10" fmla="*/ 56 w 202"/>
                <a:gd name="T11" fmla="*/ 38 h 172"/>
                <a:gd name="T12" fmla="*/ 60 w 202"/>
                <a:gd name="T13" fmla="*/ 26 h 172"/>
                <a:gd name="T14" fmla="*/ 72 w 202"/>
                <a:gd name="T15" fmla="*/ 22 h 172"/>
                <a:gd name="T16" fmla="*/ 80 w 202"/>
                <a:gd name="T17" fmla="*/ 22 h 172"/>
                <a:gd name="T18" fmla="*/ 94 w 202"/>
                <a:gd name="T19" fmla="*/ 22 h 172"/>
                <a:gd name="T20" fmla="*/ 102 w 202"/>
                <a:gd name="T21" fmla="*/ 26 h 172"/>
                <a:gd name="T22" fmla="*/ 112 w 202"/>
                <a:gd name="T23" fmla="*/ 26 h 172"/>
                <a:gd name="T24" fmla="*/ 124 w 202"/>
                <a:gd name="T25" fmla="*/ 26 h 172"/>
                <a:gd name="T26" fmla="*/ 136 w 202"/>
                <a:gd name="T27" fmla="*/ 18 h 172"/>
                <a:gd name="T28" fmla="*/ 136 w 202"/>
                <a:gd name="T29" fmla="*/ 10 h 172"/>
                <a:gd name="T30" fmla="*/ 146 w 202"/>
                <a:gd name="T31" fmla="*/ 0 h 172"/>
                <a:gd name="T32" fmla="*/ 150 w 202"/>
                <a:gd name="T33" fmla="*/ 10 h 172"/>
                <a:gd name="T34" fmla="*/ 154 w 202"/>
                <a:gd name="T35" fmla="*/ 14 h 172"/>
                <a:gd name="T36" fmla="*/ 154 w 202"/>
                <a:gd name="T37" fmla="*/ 30 h 172"/>
                <a:gd name="T38" fmla="*/ 166 w 202"/>
                <a:gd name="T39" fmla="*/ 30 h 172"/>
                <a:gd name="T40" fmla="*/ 176 w 202"/>
                <a:gd name="T41" fmla="*/ 26 h 172"/>
                <a:gd name="T42" fmla="*/ 184 w 202"/>
                <a:gd name="T43" fmla="*/ 22 h 172"/>
                <a:gd name="T44" fmla="*/ 188 w 202"/>
                <a:gd name="T45" fmla="*/ 26 h 172"/>
                <a:gd name="T46" fmla="*/ 202 w 202"/>
                <a:gd name="T47" fmla="*/ 22 h 172"/>
                <a:gd name="T48" fmla="*/ 196 w 202"/>
                <a:gd name="T49" fmla="*/ 26 h 172"/>
                <a:gd name="T50" fmla="*/ 188 w 202"/>
                <a:gd name="T51" fmla="*/ 30 h 172"/>
                <a:gd name="T52" fmla="*/ 172 w 202"/>
                <a:gd name="T53" fmla="*/ 34 h 172"/>
                <a:gd name="T54" fmla="*/ 162 w 202"/>
                <a:gd name="T55" fmla="*/ 38 h 172"/>
                <a:gd name="T56" fmla="*/ 150 w 202"/>
                <a:gd name="T57" fmla="*/ 48 h 172"/>
                <a:gd name="T58" fmla="*/ 154 w 202"/>
                <a:gd name="T59" fmla="*/ 56 h 172"/>
                <a:gd name="T60" fmla="*/ 154 w 202"/>
                <a:gd name="T61" fmla="*/ 66 h 172"/>
                <a:gd name="T62" fmla="*/ 146 w 202"/>
                <a:gd name="T63" fmla="*/ 74 h 172"/>
                <a:gd name="T64" fmla="*/ 150 w 202"/>
                <a:gd name="T65" fmla="*/ 86 h 172"/>
                <a:gd name="T66" fmla="*/ 136 w 202"/>
                <a:gd name="T67" fmla="*/ 86 h 172"/>
                <a:gd name="T68" fmla="*/ 136 w 202"/>
                <a:gd name="T69" fmla="*/ 94 h 172"/>
                <a:gd name="T70" fmla="*/ 136 w 202"/>
                <a:gd name="T71" fmla="*/ 100 h 172"/>
                <a:gd name="T72" fmla="*/ 124 w 202"/>
                <a:gd name="T73" fmla="*/ 108 h 172"/>
                <a:gd name="T74" fmla="*/ 124 w 202"/>
                <a:gd name="T75" fmla="*/ 116 h 172"/>
                <a:gd name="T76" fmla="*/ 120 w 202"/>
                <a:gd name="T77" fmla="*/ 126 h 172"/>
                <a:gd name="T78" fmla="*/ 112 w 202"/>
                <a:gd name="T79" fmla="*/ 126 h 172"/>
                <a:gd name="T80" fmla="*/ 98 w 202"/>
                <a:gd name="T81" fmla="*/ 130 h 172"/>
                <a:gd name="T82" fmla="*/ 94 w 202"/>
                <a:gd name="T83" fmla="*/ 138 h 172"/>
                <a:gd name="T84" fmla="*/ 86 w 202"/>
                <a:gd name="T85" fmla="*/ 138 h 172"/>
                <a:gd name="T86" fmla="*/ 84 w 202"/>
                <a:gd name="T87" fmla="*/ 152 h 172"/>
                <a:gd name="T88" fmla="*/ 84 w 202"/>
                <a:gd name="T89" fmla="*/ 160 h 172"/>
                <a:gd name="T90" fmla="*/ 68 w 202"/>
                <a:gd name="T91" fmla="*/ 168 h 172"/>
                <a:gd name="T92" fmla="*/ 54 w 202"/>
                <a:gd name="T93" fmla="*/ 168 h 172"/>
                <a:gd name="T94" fmla="*/ 38 w 202"/>
                <a:gd name="T95" fmla="*/ 168 h 172"/>
                <a:gd name="T96" fmla="*/ 16 w 202"/>
                <a:gd name="T97" fmla="*/ 168 h 172"/>
                <a:gd name="T98" fmla="*/ 8 w 202"/>
                <a:gd name="T99" fmla="*/ 160 h 172"/>
                <a:gd name="T100" fmla="*/ 20 w 202"/>
                <a:gd name="T101" fmla="*/ 142 h 172"/>
                <a:gd name="T102" fmla="*/ 12 w 202"/>
                <a:gd name="T103" fmla="*/ 134 h 172"/>
                <a:gd name="T104" fmla="*/ 4 w 202"/>
                <a:gd name="T105" fmla="*/ 122 h 172"/>
                <a:gd name="T106" fmla="*/ 0 w 202"/>
                <a:gd name="T107" fmla="*/ 108 h 172"/>
                <a:gd name="T108" fmla="*/ 4 w 202"/>
                <a:gd name="T109" fmla="*/ 96 h 172"/>
                <a:gd name="T110" fmla="*/ 0 w 202"/>
                <a:gd name="T111" fmla="*/ 86 h 172"/>
                <a:gd name="T112" fmla="*/ 0 w 202"/>
                <a:gd name="T113" fmla="*/ 74 h 172"/>
                <a:gd name="T114" fmla="*/ 8 w 202"/>
                <a:gd name="T115" fmla="*/ 64 h 172"/>
                <a:gd name="T116" fmla="*/ 12 w 202"/>
                <a:gd name="T117" fmla="*/ 56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2" h="172">
                  <a:moveTo>
                    <a:pt x="12" y="56"/>
                  </a:moveTo>
                  <a:lnTo>
                    <a:pt x="12" y="60"/>
                  </a:lnTo>
                  <a:lnTo>
                    <a:pt x="16" y="60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30" y="64"/>
                  </a:lnTo>
                  <a:lnTo>
                    <a:pt x="30" y="60"/>
                  </a:lnTo>
                  <a:lnTo>
                    <a:pt x="34" y="60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38" y="52"/>
                  </a:lnTo>
                  <a:lnTo>
                    <a:pt x="34" y="52"/>
                  </a:lnTo>
                  <a:lnTo>
                    <a:pt x="38" y="52"/>
                  </a:lnTo>
                  <a:lnTo>
                    <a:pt x="42" y="48"/>
                  </a:lnTo>
                  <a:lnTo>
                    <a:pt x="46" y="48"/>
                  </a:lnTo>
                  <a:lnTo>
                    <a:pt x="50" y="48"/>
                  </a:lnTo>
                  <a:lnTo>
                    <a:pt x="50" y="44"/>
                  </a:lnTo>
                  <a:lnTo>
                    <a:pt x="54" y="44"/>
                  </a:lnTo>
                  <a:lnTo>
                    <a:pt x="56" y="44"/>
                  </a:lnTo>
                  <a:lnTo>
                    <a:pt x="56" y="40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60" y="34"/>
                  </a:lnTo>
                  <a:lnTo>
                    <a:pt x="60" y="30"/>
                  </a:lnTo>
                  <a:lnTo>
                    <a:pt x="60" y="26"/>
                  </a:lnTo>
                  <a:lnTo>
                    <a:pt x="64" y="26"/>
                  </a:lnTo>
                  <a:lnTo>
                    <a:pt x="68" y="26"/>
                  </a:lnTo>
                  <a:lnTo>
                    <a:pt x="72" y="26"/>
                  </a:lnTo>
                  <a:lnTo>
                    <a:pt x="72" y="22"/>
                  </a:lnTo>
                  <a:lnTo>
                    <a:pt x="72" y="18"/>
                  </a:lnTo>
                  <a:lnTo>
                    <a:pt x="76" y="18"/>
                  </a:lnTo>
                  <a:lnTo>
                    <a:pt x="76" y="22"/>
                  </a:lnTo>
                  <a:lnTo>
                    <a:pt x="80" y="22"/>
                  </a:lnTo>
                  <a:lnTo>
                    <a:pt x="84" y="22"/>
                  </a:lnTo>
                  <a:lnTo>
                    <a:pt x="86" y="22"/>
                  </a:lnTo>
                  <a:lnTo>
                    <a:pt x="90" y="22"/>
                  </a:lnTo>
                  <a:lnTo>
                    <a:pt x="94" y="22"/>
                  </a:lnTo>
                  <a:lnTo>
                    <a:pt x="94" y="26"/>
                  </a:lnTo>
                  <a:lnTo>
                    <a:pt x="98" y="26"/>
                  </a:lnTo>
                  <a:lnTo>
                    <a:pt x="98" y="22"/>
                  </a:lnTo>
                  <a:lnTo>
                    <a:pt x="102" y="26"/>
                  </a:lnTo>
                  <a:lnTo>
                    <a:pt x="106" y="30"/>
                  </a:lnTo>
                  <a:lnTo>
                    <a:pt x="110" y="30"/>
                  </a:lnTo>
                  <a:lnTo>
                    <a:pt x="110" y="26"/>
                  </a:lnTo>
                  <a:lnTo>
                    <a:pt x="112" y="26"/>
                  </a:lnTo>
                  <a:lnTo>
                    <a:pt x="116" y="22"/>
                  </a:lnTo>
                  <a:lnTo>
                    <a:pt x="120" y="22"/>
                  </a:lnTo>
                  <a:lnTo>
                    <a:pt x="120" y="26"/>
                  </a:lnTo>
                  <a:lnTo>
                    <a:pt x="124" y="26"/>
                  </a:lnTo>
                  <a:lnTo>
                    <a:pt x="124" y="22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0" y="14"/>
                  </a:lnTo>
                  <a:lnTo>
                    <a:pt x="136" y="14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2" y="8"/>
                  </a:lnTo>
                  <a:lnTo>
                    <a:pt x="142" y="4"/>
                  </a:lnTo>
                  <a:lnTo>
                    <a:pt x="146" y="0"/>
                  </a:lnTo>
                  <a:lnTo>
                    <a:pt x="150" y="4"/>
                  </a:lnTo>
                  <a:lnTo>
                    <a:pt x="154" y="4"/>
                  </a:lnTo>
                  <a:lnTo>
                    <a:pt x="154" y="8"/>
                  </a:lnTo>
                  <a:lnTo>
                    <a:pt x="150" y="10"/>
                  </a:lnTo>
                  <a:lnTo>
                    <a:pt x="154" y="10"/>
                  </a:lnTo>
                  <a:lnTo>
                    <a:pt x="158" y="10"/>
                  </a:lnTo>
                  <a:lnTo>
                    <a:pt x="158" y="14"/>
                  </a:lnTo>
                  <a:lnTo>
                    <a:pt x="154" y="14"/>
                  </a:lnTo>
                  <a:lnTo>
                    <a:pt x="154" y="18"/>
                  </a:lnTo>
                  <a:lnTo>
                    <a:pt x="154" y="22"/>
                  </a:lnTo>
                  <a:lnTo>
                    <a:pt x="154" y="26"/>
                  </a:lnTo>
                  <a:lnTo>
                    <a:pt x="154" y="30"/>
                  </a:lnTo>
                  <a:lnTo>
                    <a:pt x="158" y="34"/>
                  </a:lnTo>
                  <a:lnTo>
                    <a:pt x="158" y="38"/>
                  </a:lnTo>
                  <a:lnTo>
                    <a:pt x="162" y="34"/>
                  </a:lnTo>
                  <a:lnTo>
                    <a:pt x="166" y="30"/>
                  </a:lnTo>
                  <a:lnTo>
                    <a:pt x="168" y="30"/>
                  </a:lnTo>
                  <a:lnTo>
                    <a:pt x="172" y="30"/>
                  </a:lnTo>
                  <a:lnTo>
                    <a:pt x="172" y="26"/>
                  </a:lnTo>
                  <a:lnTo>
                    <a:pt x="176" y="26"/>
                  </a:lnTo>
                  <a:lnTo>
                    <a:pt x="176" y="22"/>
                  </a:lnTo>
                  <a:lnTo>
                    <a:pt x="180" y="22"/>
                  </a:lnTo>
                  <a:lnTo>
                    <a:pt x="184" y="18"/>
                  </a:lnTo>
                  <a:lnTo>
                    <a:pt x="184" y="22"/>
                  </a:lnTo>
                  <a:lnTo>
                    <a:pt x="188" y="22"/>
                  </a:lnTo>
                  <a:lnTo>
                    <a:pt x="184" y="22"/>
                  </a:lnTo>
                  <a:lnTo>
                    <a:pt x="184" y="26"/>
                  </a:lnTo>
                  <a:lnTo>
                    <a:pt x="188" y="26"/>
                  </a:lnTo>
                  <a:lnTo>
                    <a:pt x="192" y="22"/>
                  </a:lnTo>
                  <a:lnTo>
                    <a:pt x="196" y="22"/>
                  </a:lnTo>
                  <a:lnTo>
                    <a:pt x="198" y="22"/>
                  </a:lnTo>
                  <a:lnTo>
                    <a:pt x="202" y="22"/>
                  </a:lnTo>
                  <a:lnTo>
                    <a:pt x="202" y="26"/>
                  </a:lnTo>
                  <a:lnTo>
                    <a:pt x="202" y="22"/>
                  </a:lnTo>
                  <a:lnTo>
                    <a:pt x="198" y="26"/>
                  </a:lnTo>
                  <a:lnTo>
                    <a:pt x="196" y="26"/>
                  </a:lnTo>
                  <a:lnTo>
                    <a:pt x="198" y="30"/>
                  </a:lnTo>
                  <a:lnTo>
                    <a:pt x="196" y="30"/>
                  </a:lnTo>
                  <a:lnTo>
                    <a:pt x="192" y="34"/>
                  </a:lnTo>
                  <a:lnTo>
                    <a:pt x="188" y="30"/>
                  </a:lnTo>
                  <a:lnTo>
                    <a:pt x="184" y="30"/>
                  </a:lnTo>
                  <a:lnTo>
                    <a:pt x="180" y="30"/>
                  </a:lnTo>
                  <a:lnTo>
                    <a:pt x="176" y="34"/>
                  </a:lnTo>
                  <a:lnTo>
                    <a:pt x="172" y="34"/>
                  </a:lnTo>
                  <a:lnTo>
                    <a:pt x="168" y="34"/>
                  </a:lnTo>
                  <a:lnTo>
                    <a:pt x="166" y="34"/>
                  </a:lnTo>
                  <a:lnTo>
                    <a:pt x="166" y="38"/>
                  </a:lnTo>
                  <a:lnTo>
                    <a:pt x="162" y="38"/>
                  </a:lnTo>
                  <a:lnTo>
                    <a:pt x="158" y="40"/>
                  </a:lnTo>
                  <a:lnTo>
                    <a:pt x="154" y="44"/>
                  </a:lnTo>
                  <a:lnTo>
                    <a:pt x="150" y="44"/>
                  </a:lnTo>
                  <a:lnTo>
                    <a:pt x="150" y="48"/>
                  </a:lnTo>
                  <a:lnTo>
                    <a:pt x="154" y="48"/>
                  </a:lnTo>
                  <a:lnTo>
                    <a:pt x="154" y="52"/>
                  </a:lnTo>
                  <a:lnTo>
                    <a:pt x="158" y="52"/>
                  </a:lnTo>
                  <a:lnTo>
                    <a:pt x="154" y="56"/>
                  </a:lnTo>
                  <a:lnTo>
                    <a:pt x="158" y="56"/>
                  </a:lnTo>
                  <a:lnTo>
                    <a:pt x="158" y="60"/>
                  </a:lnTo>
                  <a:lnTo>
                    <a:pt x="158" y="64"/>
                  </a:lnTo>
                  <a:lnTo>
                    <a:pt x="154" y="66"/>
                  </a:lnTo>
                  <a:lnTo>
                    <a:pt x="154" y="70"/>
                  </a:lnTo>
                  <a:lnTo>
                    <a:pt x="150" y="70"/>
                  </a:lnTo>
                  <a:lnTo>
                    <a:pt x="150" y="74"/>
                  </a:lnTo>
                  <a:lnTo>
                    <a:pt x="146" y="74"/>
                  </a:lnTo>
                  <a:lnTo>
                    <a:pt x="146" y="78"/>
                  </a:lnTo>
                  <a:lnTo>
                    <a:pt x="150" y="78"/>
                  </a:lnTo>
                  <a:lnTo>
                    <a:pt x="150" y="82"/>
                  </a:lnTo>
                  <a:lnTo>
                    <a:pt x="150" y="86"/>
                  </a:lnTo>
                  <a:lnTo>
                    <a:pt x="146" y="86"/>
                  </a:lnTo>
                  <a:lnTo>
                    <a:pt x="142" y="86"/>
                  </a:lnTo>
                  <a:lnTo>
                    <a:pt x="140" y="86"/>
                  </a:lnTo>
                  <a:lnTo>
                    <a:pt x="136" y="86"/>
                  </a:lnTo>
                  <a:lnTo>
                    <a:pt x="132" y="86"/>
                  </a:lnTo>
                  <a:lnTo>
                    <a:pt x="132" y="90"/>
                  </a:lnTo>
                  <a:lnTo>
                    <a:pt x="136" y="90"/>
                  </a:lnTo>
                  <a:lnTo>
                    <a:pt x="136" y="94"/>
                  </a:lnTo>
                  <a:lnTo>
                    <a:pt x="136" y="96"/>
                  </a:lnTo>
                  <a:lnTo>
                    <a:pt x="140" y="96"/>
                  </a:lnTo>
                  <a:lnTo>
                    <a:pt x="140" y="100"/>
                  </a:lnTo>
                  <a:lnTo>
                    <a:pt x="136" y="100"/>
                  </a:lnTo>
                  <a:lnTo>
                    <a:pt x="132" y="104"/>
                  </a:lnTo>
                  <a:lnTo>
                    <a:pt x="128" y="104"/>
                  </a:lnTo>
                  <a:lnTo>
                    <a:pt x="128" y="108"/>
                  </a:lnTo>
                  <a:lnTo>
                    <a:pt x="124" y="108"/>
                  </a:lnTo>
                  <a:lnTo>
                    <a:pt x="128" y="108"/>
                  </a:lnTo>
                  <a:lnTo>
                    <a:pt x="128" y="112"/>
                  </a:lnTo>
                  <a:lnTo>
                    <a:pt x="124" y="112"/>
                  </a:lnTo>
                  <a:lnTo>
                    <a:pt x="124" y="116"/>
                  </a:lnTo>
                  <a:lnTo>
                    <a:pt x="124" y="120"/>
                  </a:lnTo>
                  <a:lnTo>
                    <a:pt x="124" y="122"/>
                  </a:lnTo>
                  <a:lnTo>
                    <a:pt x="124" y="126"/>
                  </a:lnTo>
                  <a:lnTo>
                    <a:pt x="120" y="126"/>
                  </a:lnTo>
                  <a:lnTo>
                    <a:pt x="120" y="130"/>
                  </a:lnTo>
                  <a:lnTo>
                    <a:pt x="116" y="130"/>
                  </a:lnTo>
                  <a:lnTo>
                    <a:pt x="116" y="126"/>
                  </a:lnTo>
                  <a:lnTo>
                    <a:pt x="112" y="126"/>
                  </a:lnTo>
                  <a:lnTo>
                    <a:pt x="110" y="126"/>
                  </a:lnTo>
                  <a:lnTo>
                    <a:pt x="106" y="130"/>
                  </a:lnTo>
                  <a:lnTo>
                    <a:pt x="102" y="130"/>
                  </a:lnTo>
                  <a:lnTo>
                    <a:pt x="98" y="130"/>
                  </a:lnTo>
                  <a:lnTo>
                    <a:pt x="102" y="134"/>
                  </a:lnTo>
                  <a:lnTo>
                    <a:pt x="102" y="138"/>
                  </a:lnTo>
                  <a:lnTo>
                    <a:pt x="98" y="138"/>
                  </a:lnTo>
                  <a:lnTo>
                    <a:pt x="94" y="138"/>
                  </a:lnTo>
                  <a:lnTo>
                    <a:pt x="90" y="138"/>
                  </a:lnTo>
                  <a:lnTo>
                    <a:pt x="90" y="134"/>
                  </a:lnTo>
                  <a:lnTo>
                    <a:pt x="90" y="138"/>
                  </a:lnTo>
                  <a:lnTo>
                    <a:pt x="86" y="138"/>
                  </a:lnTo>
                  <a:lnTo>
                    <a:pt x="86" y="142"/>
                  </a:lnTo>
                  <a:lnTo>
                    <a:pt x="84" y="142"/>
                  </a:lnTo>
                  <a:lnTo>
                    <a:pt x="84" y="150"/>
                  </a:lnTo>
                  <a:lnTo>
                    <a:pt x="84" y="152"/>
                  </a:lnTo>
                  <a:lnTo>
                    <a:pt x="84" y="156"/>
                  </a:lnTo>
                  <a:lnTo>
                    <a:pt x="80" y="156"/>
                  </a:lnTo>
                  <a:lnTo>
                    <a:pt x="80" y="160"/>
                  </a:lnTo>
                  <a:lnTo>
                    <a:pt x="84" y="160"/>
                  </a:lnTo>
                  <a:lnTo>
                    <a:pt x="80" y="164"/>
                  </a:lnTo>
                  <a:lnTo>
                    <a:pt x="76" y="164"/>
                  </a:lnTo>
                  <a:lnTo>
                    <a:pt x="72" y="164"/>
                  </a:lnTo>
                  <a:lnTo>
                    <a:pt x="68" y="168"/>
                  </a:lnTo>
                  <a:lnTo>
                    <a:pt x="64" y="168"/>
                  </a:lnTo>
                  <a:lnTo>
                    <a:pt x="60" y="168"/>
                  </a:lnTo>
                  <a:lnTo>
                    <a:pt x="56" y="168"/>
                  </a:lnTo>
                  <a:lnTo>
                    <a:pt x="54" y="168"/>
                  </a:lnTo>
                  <a:lnTo>
                    <a:pt x="50" y="172"/>
                  </a:lnTo>
                  <a:lnTo>
                    <a:pt x="46" y="168"/>
                  </a:lnTo>
                  <a:lnTo>
                    <a:pt x="42" y="168"/>
                  </a:lnTo>
                  <a:lnTo>
                    <a:pt x="38" y="168"/>
                  </a:lnTo>
                  <a:lnTo>
                    <a:pt x="28" y="172"/>
                  </a:lnTo>
                  <a:lnTo>
                    <a:pt x="24" y="168"/>
                  </a:lnTo>
                  <a:lnTo>
                    <a:pt x="20" y="168"/>
                  </a:lnTo>
                  <a:lnTo>
                    <a:pt x="16" y="168"/>
                  </a:lnTo>
                  <a:lnTo>
                    <a:pt x="8" y="164"/>
                  </a:lnTo>
                  <a:lnTo>
                    <a:pt x="4" y="164"/>
                  </a:lnTo>
                  <a:lnTo>
                    <a:pt x="4" y="160"/>
                  </a:lnTo>
                  <a:lnTo>
                    <a:pt x="8" y="160"/>
                  </a:lnTo>
                  <a:lnTo>
                    <a:pt x="8" y="156"/>
                  </a:lnTo>
                  <a:lnTo>
                    <a:pt x="12" y="152"/>
                  </a:lnTo>
                  <a:lnTo>
                    <a:pt x="16" y="146"/>
                  </a:lnTo>
                  <a:lnTo>
                    <a:pt x="20" y="142"/>
                  </a:lnTo>
                  <a:lnTo>
                    <a:pt x="20" y="138"/>
                  </a:lnTo>
                  <a:lnTo>
                    <a:pt x="16" y="138"/>
                  </a:lnTo>
                  <a:lnTo>
                    <a:pt x="16" y="134"/>
                  </a:lnTo>
                  <a:lnTo>
                    <a:pt x="12" y="134"/>
                  </a:lnTo>
                  <a:lnTo>
                    <a:pt x="8" y="134"/>
                  </a:lnTo>
                  <a:lnTo>
                    <a:pt x="4" y="130"/>
                  </a:lnTo>
                  <a:lnTo>
                    <a:pt x="4" y="126"/>
                  </a:lnTo>
                  <a:lnTo>
                    <a:pt x="4" y="122"/>
                  </a:lnTo>
                  <a:lnTo>
                    <a:pt x="4" y="120"/>
                  </a:lnTo>
                  <a:lnTo>
                    <a:pt x="4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4" y="78"/>
                  </a:lnTo>
                  <a:lnTo>
                    <a:pt x="0" y="74"/>
                  </a:lnTo>
                  <a:lnTo>
                    <a:pt x="4" y="74"/>
                  </a:lnTo>
                  <a:lnTo>
                    <a:pt x="8" y="70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81284AF-0550-3DAA-7881-6094C33D4B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72100" y="3390968"/>
              <a:ext cx="69850" cy="69850"/>
            </a:xfrm>
            <a:custGeom>
              <a:avLst/>
              <a:gdLst>
                <a:gd name="T0" fmla="*/ 40 w 44"/>
                <a:gd name="T1" fmla="*/ 44 h 44"/>
                <a:gd name="T2" fmla="*/ 36 w 44"/>
                <a:gd name="T3" fmla="*/ 44 h 44"/>
                <a:gd name="T4" fmla="*/ 36 w 44"/>
                <a:gd name="T5" fmla="*/ 44 h 44"/>
                <a:gd name="T6" fmla="*/ 36 w 44"/>
                <a:gd name="T7" fmla="*/ 36 h 44"/>
                <a:gd name="T8" fmla="*/ 32 w 44"/>
                <a:gd name="T9" fmla="*/ 32 h 44"/>
                <a:gd name="T10" fmla="*/ 28 w 44"/>
                <a:gd name="T11" fmla="*/ 32 h 44"/>
                <a:gd name="T12" fmla="*/ 28 w 44"/>
                <a:gd name="T13" fmla="*/ 32 h 44"/>
                <a:gd name="T14" fmla="*/ 22 w 44"/>
                <a:gd name="T15" fmla="*/ 30 h 44"/>
                <a:gd name="T16" fmla="*/ 18 w 44"/>
                <a:gd name="T17" fmla="*/ 30 h 44"/>
                <a:gd name="T18" fmla="*/ 18 w 44"/>
                <a:gd name="T19" fmla="*/ 30 h 44"/>
                <a:gd name="T20" fmla="*/ 14 w 44"/>
                <a:gd name="T21" fmla="*/ 26 h 44"/>
                <a:gd name="T22" fmla="*/ 10 w 44"/>
                <a:gd name="T23" fmla="*/ 22 h 44"/>
                <a:gd name="T24" fmla="*/ 6 w 44"/>
                <a:gd name="T25" fmla="*/ 22 h 44"/>
                <a:gd name="T26" fmla="*/ 2 w 44"/>
                <a:gd name="T27" fmla="*/ 22 h 44"/>
                <a:gd name="T28" fmla="*/ 0 w 44"/>
                <a:gd name="T29" fmla="*/ 14 h 44"/>
                <a:gd name="T30" fmla="*/ 2 w 44"/>
                <a:gd name="T31" fmla="*/ 10 h 44"/>
                <a:gd name="T32" fmla="*/ 0 w 44"/>
                <a:gd name="T33" fmla="*/ 4 h 44"/>
                <a:gd name="T34" fmla="*/ 0 w 44"/>
                <a:gd name="T35" fmla="*/ 4 h 44"/>
                <a:gd name="T36" fmla="*/ 2 w 44"/>
                <a:gd name="T37" fmla="*/ 4 h 44"/>
                <a:gd name="T38" fmla="*/ 2 w 44"/>
                <a:gd name="T39" fmla="*/ 0 h 44"/>
                <a:gd name="T40" fmla="*/ 6 w 44"/>
                <a:gd name="T41" fmla="*/ 0 h 44"/>
                <a:gd name="T42" fmla="*/ 10 w 44"/>
                <a:gd name="T43" fmla="*/ 0 h 44"/>
                <a:gd name="T44" fmla="*/ 18 w 44"/>
                <a:gd name="T45" fmla="*/ 0 h 44"/>
                <a:gd name="T46" fmla="*/ 22 w 44"/>
                <a:gd name="T47" fmla="*/ 0 h 44"/>
                <a:gd name="T48" fmla="*/ 24 w 44"/>
                <a:gd name="T49" fmla="*/ 0 h 44"/>
                <a:gd name="T50" fmla="*/ 22 w 44"/>
                <a:gd name="T51" fmla="*/ 4 h 44"/>
                <a:gd name="T52" fmla="*/ 22 w 44"/>
                <a:gd name="T53" fmla="*/ 4 h 44"/>
                <a:gd name="T54" fmla="*/ 28 w 44"/>
                <a:gd name="T55" fmla="*/ 8 h 44"/>
                <a:gd name="T56" fmla="*/ 24 w 44"/>
                <a:gd name="T57" fmla="*/ 10 h 44"/>
                <a:gd name="T58" fmla="*/ 28 w 44"/>
                <a:gd name="T59" fmla="*/ 14 h 44"/>
                <a:gd name="T60" fmla="*/ 32 w 44"/>
                <a:gd name="T61" fmla="*/ 18 h 44"/>
                <a:gd name="T62" fmla="*/ 32 w 44"/>
                <a:gd name="T63" fmla="*/ 22 h 44"/>
                <a:gd name="T64" fmla="*/ 32 w 44"/>
                <a:gd name="T65" fmla="*/ 22 h 44"/>
                <a:gd name="T66" fmla="*/ 28 w 44"/>
                <a:gd name="T67" fmla="*/ 22 h 44"/>
                <a:gd name="T68" fmla="*/ 32 w 44"/>
                <a:gd name="T69" fmla="*/ 26 h 44"/>
                <a:gd name="T70" fmla="*/ 32 w 44"/>
                <a:gd name="T71" fmla="*/ 26 h 44"/>
                <a:gd name="T72" fmla="*/ 32 w 44"/>
                <a:gd name="T73" fmla="*/ 30 h 44"/>
                <a:gd name="T74" fmla="*/ 36 w 44"/>
                <a:gd name="T75" fmla="*/ 30 h 44"/>
                <a:gd name="T76" fmla="*/ 36 w 44"/>
                <a:gd name="T77" fmla="*/ 32 h 44"/>
                <a:gd name="T78" fmla="*/ 40 w 44"/>
                <a:gd name="T79" fmla="*/ 30 h 44"/>
                <a:gd name="T80" fmla="*/ 40 w 44"/>
                <a:gd name="T81" fmla="*/ 32 h 44"/>
                <a:gd name="T82" fmla="*/ 40 w 44"/>
                <a:gd name="T83" fmla="*/ 36 h 44"/>
                <a:gd name="T84" fmla="*/ 44 w 44"/>
                <a:gd name="T85" fmla="*/ 36 h 44"/>
                <a:gd name="T86" fmla="*/ 40 w 44"/>
                <a:gd name="T87" fmla="*/ 40 h 44"/>
                <a:gd name="T88" fmla="*/ 40 w 44"/>
                <a:gd name="T89" fmla="*/ 40 h 44"/>
                <a:gd name="T90" fmla="*/ 40 w 44"/>
                <a:gd name="T91" fmla="*/ 44 h 44"/>
                <a:gd name="T92" fmla="*/ 44 w 44"/>
                <a:gd name="T93" fmla="*/ 44 h 44"/>
                <a:gd name="T94" fmla="*/ 22 w 44"/>
                <a:gd name="T95" fmla="*/ 4 h 44"/>
                <a:gd name="T96" fmla="*/ 22 w 44"/>
                <a:gd name="T97" fmla="*/ 4 h 44"/>
                <a:gd name="T98" fmla="*/ 24 w 44"/>
                <a:gd name="T99" fmla="*/ 4 h 44"/>
                <a:gd name="T100" fmla="*/ 24 w 44"/>
                <a:gd name="T101" fmla="*/ 4 h 44"/>
                <a:gd name="T102" fmla="*/ 28 w 44"/>
                <a:gd name="T103" fmla="*/ 10 h 44"/>
                <a:gd name="T104" fmla="*/ 28 w 44"/>
                <a:gd name="T105" fmla="*/ 1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" h="44">
                  <a:moveTo>
                    <a:pt x="44" y="44"/>
                  </a:moveTo>
                  <a:lnTo>
                    <a:pt x="44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2" y="36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6" y="18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40"/>
                  </a:lnTo>
                  <a:lnTo>
                    <a:pt x="40" y="40"/>
                  </a:lnTo>
                  <a:lnTo>
                    <a:pt x="40" y="36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4"/>
                  </a:lnTo>
                  <a:close/>
                  <a:moveTo>
                    <a:pt x="22" y="4"/>
                  </a:move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close/>
                  <a:moveTo>
                    <a:pt x="24" y="4"/>
                  </a:move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close/>
                  <a:moveTo>
                    <a:pt x="28" y="10"/>
                  </a:move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1ABFFCF5-73DB-D3B8-86CB-EE689420BF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0675" y="3343343"/>
              <a:ext cx="152400" cy="136525"/>
            </a:xfrm>
            <a:custGeom>
              <a:avLst/>
              <a:gdLst>
                <a:gd name="T0" fmla="*/ 78 w 96"/>
                <a:gd name="T1" fmla="*/ 86 h 86"/>
                <a:gd name="T2" fmla="*/ 56 w 96"/>
                <a:gd name="T3" fmla="*/ 86 h 86"/>
                <a:gd name="T4" fmla="*/ 48 w 96"/>
                <a:gd name="T5" fmla="*/ 82 h 86"/>
                <a:gd name="T6" fmla="*/ 44 w 96"/>
                <a:gd name="T7" fmla="*/ 74 h 86"/>
                <a:gd name="T8" fmla="*/ 48 w 96"/>
                <a:gd name="T9" fmla="*/ 74 h 86"/>
                <a:gd name="T10" fmla="*/ 48 w 96"/>
                <a:gd name="T11" fmla="*/ 70 h 86"/>
                <a:gd name="T12" fmla="*/ 48 w 96"/>
                <a:gd name="T13" fmla="*/ 66 h 86"/>
                <a:gd name="T14" fmla="*/ 48 w 96"/>
                <a:gd name="T15" fmla="*/ 62 h 86"/>
                <a:gd name="T16" fmla="*/ 40 w 96"/>
                <a:gd name="T17" fmla="*/ 60 h 86"/>
                <a:gd name="T18" fmla="*/ 32 w 96"/>
                <a:gd name="T19" fmla="*/ 66 h 86"/>
                <a:gd name="T20" fmla="*/ 30 w 96"/>
                <a:gd name="T21" fmla="*/ 70 h 86"/>
                <a:gd name="T22" fmla="*/ 26 w 96"/>
                <a:gd name="T23" fmla="*/ 74 h 86"/>
                <a:gd name="T24" fmla="*/ 22 w 96"/>
                <a:gd name="T25" fmla="*/ 70 h 86"/>
                <a:gd name="T26" fmla="*/ 26 w 96"/>
                <a:gd name="T27" fmla="*/ 66 h 86"/>
                <a:gd name="T28" fmla="*/ 22 w 96"/>
                <a:gd name="T29" fmla="*/ 62 h 86"/>
                <a:gd name="T30" fmla="*/ 22 w 96"/>
                <a:gd name="T31" fmla="*/ 60 h 86"/>
                <a:gd name="T32" fmla="*/ 18 w 96"/>
                <a:gd name="T33" fmla="*/ 60 h 86"/>
                <a:gd name="T34" fmla="*/ 14 w 96"/>
                <a:gd name="T35" fmla="*/ 56 h 86"/>
                <a:gd name="T36" fmla="*/ 10 w 96"/>
                <a:gd name="T37" fmla="*/ 52 h 86"/>
                <a:gd name="T38" fmla="*/ 14 w 96"/>
                <a:gd name="T39" fmla="*/ 52 h 86"/>
                <a:gd name="T40" fmla="*/ 14 w 96"/>
                <a:gd name="T41" fmla="*/ 48 h 86"/>
                <a:gd name="T42" fmla="*/ 6 w 96"/>
                <a:gd name="T43" fmla="*/ 40 h 86"/>
                <a:gd name="T44" fmla="*/ 6 w 96"/>
                <a:gd name="T45" fmla="*/ 32 h 86"/>
                <a:gd name="T46" fmla="*/ 6 w 96"/>
                <a:gd name="T47" fmla="*/ 32 h 86"/>
                <a:gd name="T48" fmla="*/ 4 w 96"/>
                <a:gd name="T49" fmla="*/ 26 h 86"/>
                <a:gd name="T50" fmla="*/ 10 w 96"/>
                <a:gd name="T51" fmla="*/ 26 h 86"/>
                <a:gd name="T52" fmla="*/ 14 w 96"/>
                <a:gd name="T53" fmla="*/ 30 h 86"/>
                <a:gd name="T54" fmla="*/ 18 w 96"/>
                <a:gd name="T55" fmla="*/ 30 h 86"/>
                <a:gd name="T56" fmla="*/ 22 w 96"/>
                <a:gd name="T57" fmla="*/ 32 h 86"/>
                <a:gd name="T58" fmla="*/ 26 w 96"/>
                <a:gd name="T59" fmla="*/ 26 h 86"/>
                <a:gd name="T60" fmla="*/ 18 w 96"/>
                <a:gd name="T61" fmla="*/ 22 h 86"/>
                <a:gd name="T62" fmla="*/ 22 w 96"/>
                <a:gd name="T63" fmla="*/ 18 h 86"/>
                <a:gd name="T64" fmla="*/ 26 w 96"/>
                <a:gd name="T65" fmla="*/ 18 h 86"/>
                <a:gd name="T66" fmla="*/ 30 w 96"/>
                <a:gd name="T67" fmla="*/ 22 h 86"/>
                <a:gd name="T68" fmla="*/ 36 w 96"/>
                <a:gd name="T69" fmla="*/ 30 h 86"/>
                <a:gd name="T70" fmla="*/ 40 w 96"/>
                <a:gd name="T71" fmla="*/ 30 h 86"/>
                <a:gd name="T72" fmla="*/ 48 w 96"/>
                <a:gd name="T73" fmla="*/ 26 h 86"/>
                <a:gd name="T74" fmla="*/ 52 w 96"/>
                <a:gd name="T75" fmla="*/ 22 h 86"/>
                <a:gd name="T76" fmla="*/ 70 w 96"/>
                <a:gd name="T77" fmla="*/ 0 h 86"/>
                <a:gd name="T78" fmla="*/ 88 w 96"/>
                <a:gd name="T79" fmla="*/ 30 h 86"/>
                <a:gd name="T80" fmla="*/ 96 w 96"/>
                <a:gd name="T81" fmla="*/ 56 h 86"/>
                <a:gd name="T82" fmla="*/ 92 w 96"/>
                <a:gd name="T83" fmla="*/ 74 h 86"/>
                <a:gd name="T84" fmla="*/ 10 w 96"/>
                <a:gd name="T85" fmla="*/ 40 h 86"/>
                <a:gd name="T86" fmla="*/ 4 w 96"/>
                <a:gd name="T87" fmla="*/ 32 h 86"/>
                <a:gd name="T88" fmla="*/ 4 w 96"/>
                <a:gd name="T89" fmla="*/ 32 h 86"/>
                <a:gd name="T90" fmla="*/ 6 w 96"/>
                <a:gd name="T91" fmla="*/ 32 h 86"/>
                <a:gd name="T92" fmla="*/ 0 w 96"/>
                <a:gd name="T93" fmla="*/ 60 h 86"/>
                <a:gd name="T94" fmla="*/ 4 w 96"/>
                <a:gd name="T95" fmla="*/ 60 h 86"/>
                <a:gd name="T96" fmla="*/ 10 w 96"/>
                <a:gd name="T97" fmla="*/ 62 h 86"/>
                <a:gd name="T98" fmla="*/ 14 w 96"/>
                <a:gd name="T99" fmla="*/ 66 h 86"/>
                <a:gd name="T100" fmla="*/ 18 w 96"/>
                <a:gd name="T101" fmla="*/ 74 h 86"/>
                <a:gd name="T102" fmla="*/ 10 w 96"/>
                <a:gd name="T103" fmla="*/ 74 h 86"/>
                <a:gd name="T104" fmla="*/ 6 w 96"/>
                <a:gd name="T105" fmla="*/ 70 h 86"/>
                <a:gd name="T106" fmla="*/ 4 w 96"/>
                <a:gd name="T107" fmla="*/ 62 h 86"/>
                <a:gd name="T108" fmla="*/ 0 w 96"/>
                <a:gd name="T109" fmla="*/ 6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6" h="86">
                  <a:moveTo>
                    <a:pt x="92" y="78"/>
                  </a:moveTo>
                  <a:lnTo>
                    <a:pt x="88" y="82"/>
                  </a:lnTo>
                  <a:lnTo>
                    <a:pt x="86" y="82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4" y="86"/>
                  </a:lnTo>
                  <a:lnTo>
                    <a:pt x="70" y="86"/>
                  </a:lnTo>
                  <a:lnTo>
                    <a:pt x="58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52" y="82"/>
                  </a:lnTo>
                  <a:lnTo>
                    <a:pt x="48" y="82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4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2" y="66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4" y="60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40" y="60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2" y="66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70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2" y="6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18" y="62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8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6" y="14"/>
                  </a:lnTo>
                  <a:lnTo>
                    <a:pt x="58" y="10"/>
                  </a:lnTo>
                  <a:lnTo>
                    <a:pt x="62" y="6"/>
                  </a:lnTo>
                  <a:lnTo>
                    <a:pt x="70" y="0"/>
                  </a:lnTo>
                  <a:lnTo>
                    <a:pt x="74" y="6"/>
                  </a:lnTo>
                  <a:lnTo>
                    <a:pt x="78" y="10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86" y="22"/>
                  </a:lnTo>
                  <a:lnTo>
                    <a:pt x="88" y="26"/>
                  </a:lnTo>
                  <a:lnTo>
                    <a:pt x="88" y="30"/>
                  </a:lnTo>
                  <a:lnTo>
                    <a:pt x="92" y="32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6" y="40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56"/>
                  </a:lnTo>
                  <a:lnTo>
                    <a:pt x="96" y="60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6" y="66"/>
                  </a:lnTo>
                  <a:lnTo>
                    <a:pt x="92" y="70"/>
                  </a:lnTo>
                  <a:lnTo>
                    <a:pt x="92" y="74"/>
                  </a:lnTo>
                  <a:lnTo>
                    <a:pt x="92" y="78"/>
                  </a:lnTo>
                  <a:lnTo>
                    <a:pt x="92" y="78"/>
                  </a:lnTo>
                  <a:lnTo>
                    <a:pt x="92" y="78"/>
                  </a:lnTo>
                  <a:close/>
                  <a:moveTo>
                    <a:pt x="10" y="40"/>
                  </a:move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close/>
                  <a:moveTo>
                    <a:pt x="4" y="32"/>
                  </a:move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close/>
                  <a:moveTo>
                    <a:pt x="6" y="32"/>
                  </a:moveTo>
                  <a:lnTo>
                    <a:pt x="6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2"/>
                  </a:lnTo>
                  <a:close/>
                  <a:moveTo>
                    <a:pt x="0" y="6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60"/>
                  </a:lnTo>
                  <a:lnTo>
                    <a:pt x="6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4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4" y="74"/>
                  </a:lnTo>
                  <a:lnTo>
                    <a:pt x="14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10" y="74"/>
                  </a:lnTo>
                  <a:lnTo>
                    <a:pt x="6" y="74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F02487CC-2746-9D7E-8C25-A4C1B26F70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24500" y="3835468"/>
              <a:ext cx="12700" cy="15875"/>
            </a:xfrm>
            <a:custGeom>
              <a:avLst/>
              <a:gdLst>
                <a:gd name="T0" fmla="*/ 4 w 8"/>
                <a:gd name="T1" fmla="*/ 0 h 10"/>
                <a:gd name="T2" fmla="*/ 4 w 8"/>
                <a:gd name="T3" fmla="*/ 0 h 10"/>
                <a:gd name="T4" fmla="*/ 4 w 8"/>
                <a:gd name="T5" fmla="*/ 0 h 10"/>
                <a:gd name="T6" fmla="*/ 4 w 8"/>
                <a:gd name="T7" fmla="*/ 0 h 10"/>
                <a:gd name="T8" fmla="*/ 4 w 8"/>
                <a:gd name="T9" fmla="*/ 0 h 10"/>
                <a:gd name="T10" fmla="*/ 4 w 8"/>
                <a:gd name="T11" fmla="*/ 4 h 10"/>
                <a:gd name="T12" fmla="*/ 4 w 8"/>
                <a:gd name="T13" fmla="*/ 4 h 10"/>
                <a:gd name="T14" fmla="*/ 4 w 8"/>
                <a:gd name="T15" fmla="*/ 4 h 10"/>
                <a:gd name="T16" fmla="*/ 4 w 8"/>
                <a:gd name="T17" fmla="*/ 4 h 10"/>
                <a:gd name="T18" fmla="*/ 4 w 8"/>
                <a:gd name="T19" fmla="*/ 4 h 10"/>
                <a:gd name="T20" fmla="*/ 4 w 8"/>
                <a:gd name="T21" fmla="*/ 8 h 10"/>
                <a:gd name="T22" fmla="*/ 4 w 8"/>
                <a:gd name="T23" fmla="*/ 8 h 10"/>
                <a:gd name="T24" fmla="*/ 4 w 8"/>
                <a:gd name="T25" fmla="*/ 8 h 10"/>
                <a:gd name="T26" fmla="*/ 4 w 8"/>
                <a:gd name="T27" fmla="*/ 8 h 10"/>
                <a:gd name="T28" fmla="*/ 4 w 8"/>
                <a:gd name="T29" fmla="*/ 4 h 10"/>
                <a:gd name="T30" fmla="*/ 4 w 8"/>
                <a:gd name="T31" fmla="*/ 4 h 10"/>
                <a:gd name="T32" fmla="*/ 4 w 8"/>
                <a:gd name="T33" fmla="*/ 4 h 10"/>
                <a:gd name="T34" fmla="*/ 4 w 8"/>
                <a:gd name="T35" fmla="*/ 4 h 10"/>
                <a:gd name="T36" fmla="*/ 4 w 8"/>
                <a:gd name="T37" fmla="*/ 4 h 10"/>
                <a:gd name="T38" fmla="*/ 0 w 8"/>
                <a:gd name="T39" fmla="*/ 0 h 10"/>
                <a:gd name="T40" fmla="*/ 4 w 8"/>
                <a:gd name="T41" fmla="*/ 0 h 10"/>
                <a:gd name="T42" fmla="*/ 4 w 8"/>
                <a:gd name="T43" fmla="*/ 0 h 10"/>
                <a:gd name="T44" fmla="*/ 4 w 8"/>
                <a:gd name="T45" fmla="*/ 0 h 10"/>
                <a:gd name="T46" fmla="*/ 4 w 8"/>
                <a:gd name="T47" fmla="*/ 0 h 10"/>
                <a:gd name="T48" fmla="*/ 4 w 8"/>
                <a:gd name="T49" fmla="*/ 0 h 10"/>
                <a:gd name="T50" fmla="*/ 4 w 8"/>
                <a:gd name="T51" fmla="*/ 0 h 10"/>
                <a:gd name="T52" fmla="*/ 4 w 8"/>
                <a:gd name="T53" fmla="*/ 4 h 10"/>
                <a:gd name="T54" fmla="*/ 4 w 8"/>
                <a:gd name="T55" fmla="*/ 4 h 10"/>
                <a:gd name="T56" fmla="*/ 8 w 8"/>
                <a:gd name="T57" fmla="*/ 10 h 10"/>
                <a:gd name="T58" fmla="*/ 8 w 8"/>
                <a:gd name="T59" fmla="*/ 10 h 10"/>
                <a:gd name="T60" fmla="*/ 8 w 8"/>
                <a:gd name="T61" fmla="*/ 10 h 10"/>
                <a:gd name="T62" fmla="*/ 8 w 8"/>
                <a:gd name="T63" fmla="*/ 10 h 10"/>
                <a:gd name="T64" fmla="*/ 8 w 8"/>
                <a:gd name="T65" fmla="*/ 10 h 10"/>
                <a:gd name="T66" fmla="*/ 8 w 8"/>
                <a:gd name="T67" fmla="*/ 10 h 10"/>
                <a:gd name="T68" fmla="*/ 8 w 8"/>
                <a:gd name="T69" fmla="*/ 10 h 10"/>
                <a:gd name="T70" fmla="*/ 8 w 8"/>
                <a:gd name="T71" fmla="*/ 10 h 10"/>
                <a:gd name="T72" fmla="*/ 8 w 8"/>
                <a:gd name="T7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8" y="10"/>
                  </a:move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739B2020-9191-ABF3-27A0-104C9EA102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9050" y="3822768"/>
              <a:ext cx="107950" cy="168275"/>
            </a:xfrm>
            <a:custGeom>
              <a:avLst/>
              <a:gdLst>
                <a:gd name="T0" fmla="*/ 38 w 68"/>
                <a:gd name="T1" fmla="*/ 76 h 106"/>
                <a:gd name="T2" fmla="*/ 34 w 68"/>
                <a:gd name="T3" fmla="*/ 78 h 106"/>
                <a:gd name="T4" fmla="*/ 30 w 68"/>
                <a:gd name="T5" fmla="*/ 82 h 106"/>
                <a:gd name="T6" fmla="*/ 26 w 68"/>
                <a:gd name="T7" fmla="*/ 86 h 106"/>
                <a:gd name="T8" fmla="*/ 30 w 68"/>
                <a:gd name="T9" fmla="*/ 76 h 106"/>
                <a:gd name="T10" fmla="*/ 26 w 68"/>
                <a:gd name="T11" fmla="*/ 86 h 106"/>
                <a:gd name="T12" fmla="*/ 22 w 68"/>
                <a:gd name="T13" fmla="*/ 82 h 106"/>
                <a:gd name="T14" fmla="*/ 22 w 68"/>
                <a:gd name="T15" fmla="*/ 82 h 106"/>
                <a:gd name="T16" fmla="*/ 22 w 68"/>
                <a:gd name="T17" fmla="*/ 86 h 106"/>
                <a:gd name="T18" fmla="*/ 18 w 68"/>
                <a:gd name="T19" fmla="*/ 90 h 106"/>
                <a:gd name="T20" fmla="*/ 12 w 68"/>
                <a:gd name="T21" fmla="*/ 68 h 106"/>
                <a:gd name="T22" fmla="*/ 12 w 68"/>
                <a:gd name="T23" fmla="*/ 60 h 106"/>
                <a:gd name="T24" fmla="*/ 12 w 68"/>
                <a:gd name="T25" fmla="*/ 50 h 106"/>
                <a:gd name="T26" fmla="*/ 8 w 68"/>
                <a:gd name="T27" fmla="*/ 46 h 106"/>
                <a:gd name="T28" fmla="*/ 0 w 68"/>
                <a:gd name="T29" fmla="*/ 34 h 106"/>
                <a:gd name="T30" fmla="*/ 4 w 68"/>
                <a:gd name="T31" fmla="*/ 34 h 106"/>
                <a:gd name="T32" fmla="*/ 12 w 68"/>
                <a:gd name="T33" fmla="*/ 26 h 106"/>
                <a:gd name="T34" fmla="*/ 8 w 68"/>
                <a:gd name="T35" fmla="*/ 22 h 106"/>
                <a:gd name="T36" fmla="*/ 4 w 68"/>
                <a:gd name="T37" fmla="*/ 12 h 106"/>
                <a:gd name="T38" fmla="*/ 4 w 68"/>
                <a:gd name="T39" fmla="*/ 4 h 106"/>
                <a:gd name="T40" fmla="*/ 12 w 68"/>
                <a:gd name="T41" fmla="*/ 8 h 106"/>
                <a:gd name="T42" fmla="*/ 14 w 68"/>
                <a:gd name="T43" fmla="*/ 4 h 106"/>
                <a:gd name="T44" fmla="*/ 22 w 68"/>
                <a:gd name="T45" fmla="*/ 12 h 106"/>
                <a:gd name="T46" fmla="*/ 26 w 68"/>
                <a:gd name="T47" fmla="*/ 16 h 106"/>
                <a:gd name="T48" fmla="*/ 30 w 68"/>
                <a:gd name="T49" fmla="*/ 26 h 106"/>
                <a:gd name="T50" fmla="*/ 44 w 68"/>
                <a:gd name="T51" fmla="*/ 26 h 106"/>
                <a:gd name="T52" fmla="*/ 60 w 68"/>
                <a:gd name="T53" fmla="*/ 26 h 106"/>
                <a:gd name="T54" fmla="*/ 60 w 68"/>
                <a:gd name="T55" fmla="*/ 34 h 106"/>
                <a:gd name="T56" fmla="*/ 56 w 68"/>
                <a:gd name="T57" fmla="*/ 46 h 106"/>
                <a:gd name="T58" fmla="*/ 48 w 68"/>
                <a:gd name="T59" fmla="*/ 46 h 106"/>
                <a:gd name="T60" fmla="*/ 44 w 68"/>
                <a:gd name="T61" fmla="*/ 60 h 106"/>
                <a:gd name="T62" fmla="*/ 48 w 68"/>
                <a:gd name="T63" fmla="*/ 68 h 106"/>
                <a:gd name="T64" fmla="*/ 56 w 68"/>
                <a:gd name="T65" fmla="*/ 60 h 106"/>
                <a:gd name="T66" fmla="*/ 60 w 68"/>
                <a:gd name="T67" fmla="*/ 52 h 106"/>
                <a:gd name="T68" fmla="*/ 64 w 68"/>
                <a:gd name="T69" fmla="*/ 64 h 106"/>
                <a:gd name="T70" fmla="*/ 64 w 68"/>
                <a:gd name="T71" fmla="*/ 76 h 106"/>
                <a:gd name="T72" fmla="*/ 64 w 68"/>
                <a:gd name="T73" fmla="*/ 90 h 106"/>
                <a:gd name="T74" fmla="*/ 64 w 68"/>
                <a:gd name="T75" fmla="*/ 98 h 106"/>
                <a:gd name="T76" fmla="*/ 60 w 68"/>
                <a:gd name="T77" fmla="*/ 102 h 106"/>
                <a:gd name="T78" fmla="*/ 56 w 68"/>
                <a:gd name="T79" fmla="*/ 98 h 106"/>
                <a:gd name="T80" fmla="*/ 56 w 68"/>
                <a:gd name="T81" fmla="*/ 90 h 106"/>
                <a:gd name="T82" fmla="*/ 52 w 68"/>
                <a:gd name="T83" fmla="*/ 78 h 106"/>
                <a:gd name="T84" fmla="*/ 44 w 68"/>
                <a:gd name="T85" fmla="*/ 76 h 106"/>
                <a:gd name="T86" fmla="*/ 38 w 68"/>
                <a:gd name="T87" fmla="*/ 68 h 106"/>
                <a:gd name="T88" fmla="*/ 34 w 68"/>
                <a:gd name="T89" fmla="*/ 56 h 106"/>
                <a:gd name="T90" fmla="*/ 38 w 68"/>
                <a:gd name="T91" fmla="*/ 60 h 106"/>
                <a:gd name="T92" fmla="*/ 34 w 68"/>
                <a:gd name="T93" fmla="*/ 64 h 106"/>
                <a:gd name="T94" fmla="*/ 38 w 68"/>
                <a:gd name="T95" fmla="*/ 68 h 106"/>
                <a:gd name="T96" fmla="*/ 38 w 68"/>
                <a:gd name="T97" fmla="*/ 86 h 106"/>
                <a:gd name="T98" fmla="*/ 38 w 68"/>
                <a:gd name="T99" fmla="*/ 86 h 106"/>
                <a:gd name="T100" fmla="*/ 38 w 68"/>
                <a:gd name="T101" fmla="*/ 82 h 106"/>
                <a:gd name="T102" fmla="*/ 40 w 68"/>
                <a:gd name="T103" fmla="*/ 76 h 106"/>
                <a:gd name="T104" fmla="*/ 38 w 68"/>
                <a:gd name="T105" fmla="*/ 86 h 106"/>
                <a:gd name="T106" fmla="*/ 48 w 68"/>
                <a:gd name="T107" fmla="*/ 76 h 106"/>
                <a:gd name="T108" fmla="*/ 40 w 68"/>
                <a:gd name="T109" fmla="*/ 82 h 106"/>
                <a:gd name="T110" fmla="*/ 44 w 68"/>
                <a:gd name="T111" fmla="*/ 78 h 106"/>
                <a:gd name="T112" fmla="*/ 40 w 68"/>
                <a:gd name="T113" fmla="*/ 82 h 106"/>
                <a:gd name="T114" fmla="*/ 56 w 68"/>
                <a:gd name="T115" fmla="*/ 9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8" h="106">
                  <a:moveTo>
                    <a:pt x="34" y="64"/>
                  </a:moveTo>
                  <a:lnTo>
                    <a:pt x="34" y="68"/>
                  </a:lnTo>
                  <a:lnTo>
                    <a:pt x="34" y="72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4" y="82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6" y="86"/>
                  </a:lnTo>
                  <a:lnTo>
                    <a:pt x="26" y="82"/>
                  </a:lnTo>
                  <a:lnTo>
                    <a:pt x="26" y="78"/>
                  </a:lnTo>
                  <a:lnTo>
                    <a:pt x="26" y="76"/>
                  </a:lnTo>
                  <a:lnTo>
                    <a:pt x="30" y="76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6" y="82"/>
                  </a:lnTo>
                  <a:lnTo>
                    <a:pt x="26" y="86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2" y="86"/>
                  </a:lnTo>
                  <a:lnTo>
                    <a:pt x="22" y="82"/>
                  </a:lnTo>
                  <a:lnTo>
                    <a:pt x="22" y="78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82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22" y="82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90"/>
                  </a:lnTo>
                  <a:lnTo>
                    <a:pt x="14" y="86"/>
                  </a:lnTo>
                  <a:lnTo>
                    <a:pt x="14" y="82"/>
                  </a:lnTo>
                  <a:lnTo>
                    <a:pt x="14" y="78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4" y="64"/>
                  </a:lnTo>
                  <a:lnTo>
                    <a:pt x="12" y="64"/>
                  </a:lnTo>
                  <a:lnTo>
                    <a:pt x="12" y="60"/>
                  </a:lnTo>
                  <a:lnTo>
                    <a:pt x="12" y="56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12" y="50"/>
                  </a:lnTo>
                  <a:lnTo>
                    <a:pt x="12" y="46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8" y="46"/>
                  </a:lnTo>
                  <a:lnTo>
                    <a:pt x="8" y="42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4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8" y="26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52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4" y="34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60" y="42"/>
                  </a:lnTo>
                  <a:lnTo>
                    <a:pt x="56" y="42"/>
                  </a:lnTo>
                  <a:lnTo>
                    <a:pt x="56" y="46"/>
                  </a:lnTo>
                  <a:lnTo>
                    <a:pt x="52" y="46"/>
                  </a:lnTo>
                  <a:lnTo>
                    <a:pt x="48" y="46"/>
                  </a:lnTo>
                  <a:lnTo>
                    <a:pt x="48" y="50"/>
                  </a:lnTo>
                  <a:lnTo>
                    <a:pt x="48" y="46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4" y="56"/>
                  </a:lnTo>
                  <a:lnTo>
                    <a:pt x="44" y="60"/>
                  </a:lnTo>
                  <a:lnTo>
                    <a:pt x="48" y="64"/>
                  </a:lnTo>
                  <a:lnTo>
                    <a:pt x="48" y="60"/>
                  </a:lnTo>
                  <a:lnTo>
                    <a:pt x="48" y="64"/>
                  </a:lnTo>
                  <a:lnTo>
                    <a:pt x="48" y="68"/>
                  </a:lnTo>
                  <a:lnTo>
                    <a:pt x="52" y="68"/>
                  </a:lnTo>
                  <a:lnTo>
                    <a:pt x="52" y="64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56" y="56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0" y="60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64" y="68"/>
                  </a:lnTo>
                  <a:lnTo>
                    <a:pt x="64" y="72"/>
                  </a:lnTo>
                  <a:lnTo>
                    <a:pt x="64" y="76"/>
                  </a:lnTo>
                  <a:lnTo>
                    <a:pt x="64" y="78"/>
                  </a:lnTo>
                  <a:lnTo>
                    <a:pt x="64" y="82"/>
                  </a:lnTo>
                  <a:lnTo>
                    <a:pt x="64" y="86"/>
                  </a:lnTo>
                  <a:lnTo>
                    <a:pt x="64" y="90"/>
                  </a:lnTo>
                  <a:lnTo>
                    <a:pt x="64" y="94"/>
                  </a:lnTo>
                  <a:lnTo>
                    <a:pt x="68" y="94"/>
                  </a:lnTo>
                  <a:lnTo>
                    <a:pt x="68" y="98"/>
                  </a:lnTo>
                  <a:lnTo>
                    <a:pt x="64" y="98"/>
                  </a:lnTo>
                  <a:lnTo>
                    <a:pt x="64" y="94"/>
                  </a:lnTo>
                  <a:lnTo>
                    <a:pt x="60" y="94"/>
                  </a:lnTo>
                  <a:lnTo>
                    <a:pt x="60" y="98"/>
                  </a:lnTo>
                  <a:lnTo>
                    <a:pt x="60" y="102"/>
                  </a:lnTo>
                  <a:lnTo>
                    <a:pt x="60" y="106"/>
                  </a:lnTo>
                  <a:lnTo>
                    <a:pt x="60" y="102"/>
                  </a:lnTo>
                  <a:lnTo>
                    <a:pt x="56" y="102"/>
                  </a:lnTo>
                  <a:lnTo>
                    <a:pt x="56" y="98"/>
                  </a:lnTo>
                  <a:lnTo>
                    <a:pt x="56" y="94"/>
                  </a:lnTo>
                  <a:lnTo>
                    <a:pt x="56" y="90"/>
                  </a:lnTo>
                  <a:lnTo>
                    <a:pt x="56" y="86"/>
                  </a:lnTo>
                  <a:lnTo>
                    <a:pt x="56" y="90"/>
                  </a:lnTo>
                  <a:lnTo>
                    <a:pt x="56" y="86"/>
                  </a:lnTo>
                  <a:lnTo>
                    <a:pt x="56" y="82"/>
                  </a:lnTo>
                  <a:lnTo>
                    <a:pt x="52" y="82"/>
                  </a:lnTo>
                  <a:lnTo>
                    <a:pt x="52" y="78"/>
                  </a:lnTo>
                  <a:lnTo>
                    <a:pt x="52" y="76"/>
                  </a:lnTo>
                  <a:lnTo>
                    <a:pt x="48" y="72"/>
                  </a:lnTo>
                  <a:lnTo>
                    <a:pt x="44" y="72"/>
                  </a:lnTo>
                  <a:lnTo>
                    <a:pt x="44" y="76"/>
                  </a:lnTo>
                  <a:lnTo>
                    <a:pt x="40" y="76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8" y="68"/>
                  </a:lnTo>
                  <a:lnTo>
                    <a:pt x="38" y="64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38" y="60"/>
                  </a:lnTo>
                  <a:lnTo>
                    <a:pt x="34" y="60"/>
                  </a:lnTo>
                  <a:lnTo>
                    <a:pt x="38" y="60"/>
                  </a:lnTo>
                  <a:lnTo>
                    <a:pt x="38" y="64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4" y="64"/>
                  </a:lnTo>
                  <a:close/>
                  <a:moveTo>
                    <a:pt x="38" y="72"/>
                  </a:moveTo>
                  <a:lnTo>
                    <a:pt x="34" y="72"/>
                  </a:lnTo>
                  <a:lnTo>
                    <a:pt x="34" y="68"/>
                  </a:lnTo>
                  <a:lnTo>
                    <a:pt x="38" y="68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2"/>
                  </a:lnTo>
                  <a:close/>
                  <a:moveTo>
                    <a:pt x="38" y="86"/>
                  </a:moveTo>
                  <a:lnTo>
                    <a:pt x="34" y="86"/>
                  </a:lnTo>
                  <a:lnTo>
                    <a:pt x="34" y="82"/>
                  </a:lnTo>
                  <a:lnTo>
                    <a:pt x="38" y="82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close/>
                  <a:moveTo>
                    <a:pt x="38" y="86"/>
                  </a:moveTo>
                  <a:lnTo>
                    <a:pt x="38" y="82"/>
                  </a:lnTo>
                  <a:lnTo>
                    <a:pt x="38" y="78"/>
                  </a:lnTo>
                  <a:lnTo>
                    <a:pt x="38" y="76"/>
                  </a:lnTo>
                  <a:lnTo>
                    <a:pt x="38" y="72"/>
                  </a:lnTo>
                  <a:lnTo>
                    <a:pt x="40" y="76"/>
                  </a:lnTo>
                  <a:lnTo>
                    <a:pt x="40" y="78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close/>
                  <a:moveTo>
                    <a:pt x="48" y="78"/>
                  </a:moveTo>
                  <a:lnTo>
                    <a:pt x="48" y="76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close/>
                  <a:moveTo>
                    <a:pt x="40" y="82"/>
                  </a:moveTo>
                  <a:lnTo>
                    <a:pt x="44" y="82"/>
                  </a:lnTo>
                  <a:lnTo>
                    <a:pt x="44" y="78"/>
                  </a:lnTo>
                  <a:lnTo>
                    <a:pt x="44" y="76"/>
                  </a:lnTo>
                  <a:lnTo>
                    <a:pt x="44" y="78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0" y="82"/>
                  </a:lnTo>
                  <a:close/>
                  <a:moveTo>
                    <a:pt x="56" y="94"/>
                  </a:moveTo>
                  <a:lnTo>
                    <a:pt x="56" y="90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3246530-C79C-49AB-BE03-0C020C4F0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8100" y="3775143"/>
              <a:ext cx="76200" cy="47625"/>
            </a:xfrm>
            <a:custGeom>
              <a:avLst/>
              <a:gdLst>
                <a:gd name="T0" fmla="*/ 44 w 48"/>
                <a:gd name="T1" fmla="*/ 26 h 30"/>
                <a:gd name="T2" fmla="*/ 38 w 48"/>
                <a:gd name="T3" fmla="*/ 26 h 30"/>
                <a:gd name="T4" fmla="*/ 38 w 48"/>
                <a:gd name="T5" fmla="*/ 26 h 30"/>
                <a:gd name="T6" fmla="*/ 38 w 48"/>
                <a:gd name="T7" fmla="*/ 30 h 30"/>
                <a:gd name="T8" fmla="*/ 34 w 48"/>
                <a:gd name="T9" fmla="*/ 26 h 30"/>
                <a:gd name="T10" fmla="*/ 30 w 48"/>
                <a:gd name="T11" fmla="*/ 30 h 30"/>
                <a:gd name="T12" fmla="*/ 26 w 48"/>
                <a:gd name="T13" fmla="*/ 30 h 30"/>
                <a:gd name="T14" fmla="*/ 22 w 48"/>
                <a:gd name="T15" fmla="*/ 26 h 30"/>
                <a:gd name="T16" fmla="*/ 18 w 48"/>
                <a:gd name="T17" fmla="*/ 26 h 30"/>
                <a:gd name="T18" fmla="*/ 18 w 48"/>
                <a:gd name="T19" fmla="*/ 30 h 30"/>
                <a:gd name="T20" fmla="*/ 14 w 48"/>
                <a:gd name="T21" fmla="*/ 30 h 30"/>
                <a:gd name="T22" fmla="*/ 10 w 48"/>
                <a:gd name="T23" fmla="*/ 30 h 30"/>
                <a:gd name="T24" fmla="*/ 10 w 48"/>
                <a:gd name="T25" fmla="*/ 26 h 30"/>
                <a:gd name="T26" fmla="*/ 6 w 48"/>
                <a:gd name="T27" fmla="*/ 26 h 30"/>
                <a:gd name="T28" fmla="*/ 6 w 48"/>
                <a:gd name="T29" fmla="*/ 26 h 30"/>
                <a:gd name="T30" fmla="*/ 4 w 48"/>
                <a:gd name="T31" fmla="*/ 26 h 30"/>
                <a:gd name="T32" fmla="*/ 0 w 48"/>
                <a:gd name="T33" fmla="*/ 26 h 30"/>
                <a:gd name="T34" fmla="*/ 0 w 48"/>
                <a:gd name="T35" fmla="*/ 24 h 30"/>
                <a:gd name="T36" fmla="*/ 0 w 48"/>
                <a:gd name="T37" fmla="*/ 20 h 30"/>
                <a:gd name="T38" fmla="*/ 0 w 48"/>
                <a:gd name="T39" fmla="*/ 20 h 30"/>
                <a:gd name="T40" fmla="*/ 4 w 48"/>
                <a:gd name="T41" fmla="*/ 20 h 30"/>
                <a:gd name="T42" fmla="*/ 4 w 48"/>
                <a:gd name="T43" fmla="*/ 16 h 30"/>
                <a:gd name="T44" fmla="*/ 4 w 48"/>
                <a:gd name="T45" fmla="*/ 16 h 30"/>
                <a:gd name="T46" fmla="*/ 6 w 48"/>
                <a:gd name="T47" fmla="*/ 12 h 30"/>
                <a:gd name="T48" fmla="*/ 6 w 48"/>
                <a:gd name="T49" fmla="*/ 8 h 30"/>
                <a:gd name="T50" fmla="*/ 6 w 48"/>
                <a:gd name="T51" fmla="*/ 8 h 30"/>
                <a:gd name="T52" fmla="*/ 10 w 48"/>
                <a:gd name="T53" fmla="*/ 4 h 30"/>
                <a:gd name="T54" fmla="*/ 14 w 48"/>
                <a:gd name="T55" fmla="*/ 4 h 30"/>
                <a:gd name="T56" fmla="*/ 18 w 48"/>
                <a:gd name="T57" fmla="*/ 0 h 30"/>
                <a:gd name="T58" fmla="*/ 18 w 48"/>
                <a:gd name="T59" fmla="*/ 0 h 30"/>
                <a:gd name="T60" fmla="*/ 22 w 48"/>
                <a:gd name="T61" fmla="*/ 0 h 30"/>
                <a:gd name="T62" fmla="*/ 22 w 48"/>
                <a:gd name="T63" fmla="*/ 4 h 30"/>
                <a:gd name="T64" fmla="*/ 22 w 48"/>
                <a:gd name="T65" fmla="*/ 4 h 30"/>
                <a:gd name="T66" fmla="*/ 26 w 48"/>
                <a:gd name="T67" fmla="*/ 4 h 30"/>
                <a:gd name="T68" fmla="*/ 30 w 48"/>
                <a:gd name="T69" fmla="*/ 4 h 30"/>
                <a:gd name="T70" fmla="*/ 30 w 48"/>
                <a:gd name="T71" fmla="*/ 8 h 30"/>
                <a:gd name="T72" fmla="*/ 34 w 48"/>
                <a:gd name="T73" fmla="*/ 8 h 30"/>
                <a:gd name="T74" fmla="*/ 38 w 48"/>
                <a:gd name="T75" fmla="*/ 4 h 30"/>
                <a:gd name="T76" fmla="*/ 38 w 48"/>
                <a:gd name="T77" fmla="*/ 8 h 30"/>
                <a:gd name="T78" fmla="*/ 40 w 48"/>
                <a:gd name="T79" fmla="*/ 8 h 30"/>
                <a:gd name="T80" fmla="*/ 40 w 48"/>
                <a:gd name="T81" fmla="*/ 8 h 30"/>
                <a:gd name="T82" fmla="*/ 40 w 48"/>
                <a:gd name="T83" fmla="*/ 12 h 30"/>
                <a:gd name="T84" fmla="*/ 40 w 48"/>
                <a:gd name="T85" fmla="*/ 12 h 30"/>
                <a:gd name="T86" fmla="*/ 40 w 48"/>
                <a:gd name="T87" fmla="*/ 16 h 30"/>
                <a:gd name="T88" fmla="*/ 44 w 48"/>
                <a:gd name="T89" fmla="*/ 16 h 30"/>
                <a:gd name="T90" fmla="*/ 48 w 48"/>
                <a:gd name="T91" fmla="*/ 20 h 30"/>
                <a:gd name="T92" fmla="*/ 44 w 48"/>
                <a:gd name="T93" fmla="*/ 24 h 30"/>
                <a:gd name="T94" fmla="*/ 48 w 48"/>
                <a:gd name="T95" fmla="*/ 26 h 30"/>
                <a:gd name="T96" fmla="*/ 44 w 48"/>
                <a:gd name="T97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" h="30">
                  <a:moveTo>
                    <a:pt x="44" y="26"/>
                  </a:move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8" y="20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4" y="24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91DA83DC-A62B-FD22-BD1B-41265E142A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6425" y="4419668"/>
              <a:ext cx="28575" cy="31750"/>
            </a:xfrm>
            <a:custGeom>
              <a:avLst/>
              <a:gdLst>
                <a:gd name="T0" fmla="*/ 10 w 18"/>
                <a:gd name="T1" fmla="*/ 4 h 20"/>
                <a:gd name="T2" fmla="*/ 10 w 18"/>
                <a:gd name="T3" fmla="*/ 4 h 20"/>
                <a:gd name="T4" fmla="*/ 10 w 18"/>
                <a:gd name="T5" fmla="*/ 4 h 20"/>
                <a:gd name="T6" fmla="*/ 10 w 18"/>
                <a:gd name="T7" fmla="*/ 4 h 20"/>
                <a:gd name="T8" fmla="*/ 10 w 18"/>
                <a:gd name="T9" fmla="*/ 4 h 20"/>
                <a:gd name="T10" fmla="*/ 10 w 18"/>
                <a:gd name="T11" fmla="*/ 8 h 20"/>
                <a:gd name="T12" fmla="*/ 10 w 18"/>
                <a:gd name="T13" fmla="*/ 8 h 20"/>
                <a:gd name="T14" fmla="*/ 10 w 18"/>
                <a:gd name="T15" fmla="*/ 12 h 20"/>
                <a:gd name="T16" fmla="*/ 10 w 18"/>
                <a:gd name="T17" fmla="*/ 12 h 20"/>
                <a:gd name="T18" fmla="*/ 10 w 18"/>
                <a:gd name="T19" fmla="*/ 12 h 20"/>
                <a:gd name="T20" fmla="*/ 10 w 18"/>
                <a:gd name="T21" fmla="*/ 16 h 20"/>
                <a:gd name="T22" fmla="*/ 10 w 18"/>
                <a:gd name="T23" fmla="*/ 20 h 20"/>
                <a:gd name="T24" fmla="*/ 6 w 18"/>
                <a:gd name="T25" fmla="*/ 20 h 20"/>
                <a:gd name="T26" fmla="*/ 6 w 18"/>
                <a:gd name="T27" fmla="*/ 20 h 20"/>
                <a:gd name="T28" fmla="*/ 6 w 18"/>
                <a:gd name="T29" fmla="*/ 20 h 20"/>
                <a:gd name="T30" fmla="*/ 4 w 18"/>
                <a:gd name="T31" fmla="*/ 16 h 20"/>
                <a:gd name="T32" fmla="*/ 4 w 18"/>
                <a:gd name="T33" fmla="*/ 16 h 20"/>
                <a:gd name="T34" fmla="*/ 4 w 18"/>
                <a:gd name="T35" fmla="*/ 12 h 20"/>
                <a:gd name="T36" fmla="*/ 4 w 18"/>
                <a:gd name="T37" fmla="*/ 12 h 20"/>
                <a:gd name="T38" fmla="*/ 0 w 18"/>
                <a:gd name="T39" fmla="*/ 12 h 20"/>
                <a:gd name="T40" fmla="*/ 0 w 18"/>
                <a:gd name="T41" fmla="*/ 12 h 20"/>
                <a:gd name="T42" fmla="*/ 0 w 18"/>
                <a:gd name="T43" fmla="*/ 8 h 20"/>
                <a:gd name="T44" fmla="*/ 0 w 18"/>
                <a:gd name="T45" fmla="*/ 8 h 20"/>
                <a:gd name="T46" fmla="*/ 0 w 18"/>
                <a:gd name="T47" fmla="*/ 8 h 20"/>
                <a:gd name="T48" fmla="*/ 0 w 18"/>
                <a:gd name="T49" fmla="*/ 12 h 20"/>
                <a:gd name="T50" fmla="*/ 4 w 18"/>
                <a:gd name="T51" fmla="*/ 8 h 20"/>
                <a:gd name="T52" fmla="*/ 6 w 18"/>
                <a:gd name="T53" fmla="*/ 8 h 20"/>
                <a:gd name="T54" fmla="*/ 6 w 18"/>
                <a:gd name="T55" fmla="*/ 8 h 20"/>
                <a:gd name="T56" fmla="*/ 6 w 18"/>
                <a:gd name="T57" fmla="*/ 8 h 20"/>
                <a:gd name="T58" fmla="*/ 6 w 18"/>
                <a:gd name="T59" fmla="*/ 4 h 20"/>
                <a:gd name="T60" fmla="*/ 6 w 18"/>
                <a:gd name="T61" fmla="*/ 4 h 20"/>
                <a:gd name="T62" fmla="*/ 6 w 18"/>
                <a:gd name="T63" fmla="*/ 4 h 20"/>
                <a:gd name="T64" fmla="*/ 10 w 18"/>
                <a:gd name="T65" fmla="*/ 4 h 20"/>
                <a:gd name="T66" fmla="*/ 10 w 18"/>
                <a:gd name="T67" fmla="*/ 4 h 20"/>
                <a:gd name="T68" fmla="*/ 10 w 18"/>
                <a:gd name="T69" fmla="*/ 0 h 20"/>
                <a:gd name="T70" fmla="*/ 14 w 18"/>
                <a:gd name="T71" fmla="*/ 0 h 20"/>
                <a:gd name="T72" fmla="*/ 14 w 18"/>
                <a:gd name="T73" fmla="*/ 0 h 20"/>
                <a:gd name="T74" fmla="*/ 14 w 18"/>
                <a:gd name="T75" fmla="*/ 0 h 20"/>
                <a:gd name="T76" fmla="*/ 10 w 18"/>
                <a:gd name="T77" fmla="*/ 4 h 20"/>
                <a:gd name="T78" fmla="*/ 10 w 18"/>
                <a:gd name="T79" fmla="*/ 4 h 20"/>
                <a:gd name="T80" fmla="*/ 10 w 18"/>
                <a:gd name="T81" fmla="*/ 4 h 20"/>
                <a:gd name="T82" fmla="*/ 14 w 18"/>
                <a:gd name="T83" fmla="*/ 4 h 20"/>
                <a:gd name="T84" fmla="*/ 14 w 18"/>
                <a:gd name="T85" fmla="*/ 4 h 20"/>
                <a:gd name="T86" fmla="*/ 14 w 18"/>
                <a:gd name="T87" fmla="*/ 4 h 20"/>
                <a:gd name="T88" fmla="*/ 14 w 18"/>
                <a:gd name="T89" fmla="*/ 4 h 20"/>
                <a:gd name="T90" fmla="*/ 14 w 18"/>
                <a:gd name="T91" fmla="*/ 8 h 20"/>
                <a:gd name="T92" fmla="*/ 14 w 18"/>
                <a:gd name="T93" fmla="*/ 8 h 20"/>
                <a:gd name="T94" fmla="*/ 14 w 18"/>
                <a:gd name="T95" fmla="*/ 12 h 20"/>
                <a:gd name="T96" fmla="*/ 14 w 18"/>
                <a:gd name="T97" fmla="*/ 12 h 20"/>
                <a:gd name="T98" fmla="*/ 14 w 18"/>
                <a:gd name="T99" fmla="*/ 12 h 20"/>
                <a:gd name="T100" fmla="*/ 18 w 18"/>
                <a:gd name="T101" fmla="*/ 12 h 20"/>
                <a:gd name="T102" fmla="*/ 18 w 18"/>
                <a:gd name="T103" fmla="*/ 12 h 20"/>
                <a:gd name="T104" fmla="*/ 18 w 18"/>
                <a:gd name="T105" fmla="*/ 16 h 20"/>
                <a:gd name="T106" fmla="*/ 18 w 18"/>
                <a:gd name="T107" fmla="*/ 16 h 20"/>
                <a:gd name="T108" fmla="*/ 18 w 18"/>
                <a:gd name="T109" fmla="*/ 16 h 20"/>
                <a:gd name="T110" fmla="*/ 14 w 18"/>
                <a:gd name="T111" fmla="*/ 12 h 20"/>
                <a:gd name="T112" fmla="*/ 14 w 18"/>
                <a:gd name="T113" fmla="*/ 12 h 20"/>
                <a:gd name="T114" fmla="*/ 14 w 18"/>
                <a:gd name="T115" fmla="*/ 8 h 20"/>
                <a:gd name="T116" fmla="*/ 10 w 18"/>
                <a:gd name="T117" fmla="*/ 8 h 20"/>
                <a:gd name="T118" fmla="*/ 14 w 18"/>
                <a:gd name="T11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20">
                  <a:moveTo>
                    <a:pt x="10" y="4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close/>
                  <a:moveTo>
                    <a:pt x="14" y="4"/>
                  </a:moveTo>
                  <a:lnTo>
                    <a:pt x="14" y="4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F3FA9B91-88D7-1371-B521-ECCC14C4B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9725" y="4159318"/>
              <a:ext cx="117475" cy="117475"/>
            </a:xfrm>
            <a:custGeom>
              <a:avLst/>
              <a:gdLst>
                <a:gd name="T0" fmla="*/ 40 w 74"/>
                <a:gd name="T1" fmla="*/ 68 h 74"/>
                <a:gd name="T2" fmla="*/ 36 w 74"/>
                <a:gd name="T3" fmla="*/ 70 h 74"/>
                <a:gd name="T4" fmla="*/ 36 w 74"/>
                <a:gd name="T5" fmla="*/ 70 h 74"/>
                <a:gd name="T6" fmla="*/ 32 w 74"/>
                <a:gd name="T7" fmla="*/ 70 h 74"/>
                <a:gd name="T8" fmla="*/ 30 w 74"/>
                <a:gd name="T9" fmla="*/ 70 h 74"/>
                <a:gd name="T10" fmla="*/ 26 w 74"/>
                <a:gd name="T11" fmla="*/ 70 h 74"/>
                <a:gd name="T12" fmla="*/ 22 w 74"/>
                <a:gd name="T13" fmla="*/ 70 h 74"/>
                <a:gd name="T14" fmla="*/ 18 w 74"/>
                <a:gd name="T15" fmla="*/ 68 h 74"/>
                <a:gd name="T16" fmla="*/ 22 w 74"/>
                <a:gd name="T17" fmla="*/ 64 h 74"/>
                <a:gd name="T18" fmla="*/ 18 w 74"/>
                <a:gd name="T19" fmla="*/ 64 h 74"/>
                <a:gd name="T20" fmla="*/ 10 w 74"/>
                <a:gd name="T21" fmla="*/ 64 h 74"/>
                <a:gd name="T22" fmla="*/ 10 w 74"/>
                <a:gd name="T23" fmla="*/ 56 h 74"/>
                <a:gd name="T24" fmla="*/ 10 w 74"/>
                <a:gd name="T25" fmla="*/ 52 h 74"/>
                <a:gd name="T26" fmla="*/ 10 w 74"/>
                <a:gd name="T27" fmla="*/ 52 h 74"/>
                <a:gd name="T28" fmla="*/ 10 w 74"/>
                <a:gd name="T29" fmla="*/ 52 h 74"/>
                <a:gd name="T30" fmla="*/ 10 w 74"/>
                <a:gd name="T31" fmla="*/ 48 h 74"/>
                <a:gd name="T32" fmla="*/ 10 w 74"/>
                <a:gd name="T33" fmla="*/ 52 h 74"/>
                <a:gd name="T34" fmla="*/ 6 w 74"/>
                <a:gd name="T35" fmla="*/ 48 h 74"/>
                <a:gd name="T36" fmla="*/ 6 w 74"/>
                <a:gd name="T37" fmla="*/ 38 h 74"/>
                <a:gd name="T38" fmla="*/ 4 w 74"/>
                <a:gd name="T39" fmla="*/ 34 h 74"/>
                <a:gd name="T40" fmla="*/ 4 w 74"/>
                <a:gd name="T41" fmla="*/ 26 h 74"/>
                <a:gd name="T42" fmla="*/ 4 w 74"/>
                <a:gd name="T43" fmla="*/ 20 h 74"/>
                <a:gd name="T44" fmla="*/ 4 w 74"/>
                <a:gd name="T45" fmla="*/ 20 h 74"/>
                <a:gd name="T46" fmla="*/ 6 w 74"/>
                <a:gd name="T47" fmla="*/ 16 h 74"/>
                <a:gd name="T48" fmla="*/ 10 w 74"/>
                <a:gd name="T49" fmla="*/ 8 h 74"/>
                <a:gd name="T50" fmla="*/ 10 w 74"/>
                <a:gd name="T51" fmla="*/ 8 h 74"/>
                <a:gd name="T52" fmla="*/ 14 w 74"/>
                <a:gd name="T53" fmla="*/ 4 h 74"/>
                <a:gd name="T54" fmla="*/ 18 w 74"/>
                <a:gd name="T55" fmla="*/ 4 h 74"/>
                <a:gd name="T56" fmla="*/ 26 w 74"/>
                <a:gd name="T57" fmla="*/ 4 h 74"/>
                <a:gd name="T58" fmla="*/ 32 w 74"/>
                <a:gd name="T59" fmla="*/ 4 h 74"/>
                <a:gd name="T60" fmla="*/ 36 w 74"/>
                <a:gd name="T61" fmla="*/ 4 h 74"/>
                <a:gd name="T62" fmla="*/ 40 w 74"/>
                <a:gd name="T63" fmla="*/ 8 h 74"/>
                <a:gd name="T64" fmla="*/ 40 w 74"/>
                <a:gd name="T65" fmla="*/ 4 h 74"/>
                <a:gd name="T66" fmla="*/ 48 w 74"/>
                <a:gd name="T67" fmla="*/ 8 h 74"/>
                <a:gd name="T68" fmla="*/ 52 w 74"/>
                <a:gd name="T69" fmla="*/ 12 h 74"/>
                <a:gd name="T70" fmla="*/ 54 w 74"/>
                <a:gd name="T71" fmla="*/ 8 h 74"/>
                <a:gd name="T72" fmla="*/ 54 w 74"/>
                <a:gd name="T73" fmla="*/ 4 h 74"/>
                <a:gd name="T74" fmla="*/ 54 w 74"/>
                <a:gd name="T75" fmla="*/ 4 h 74"/>
                <a:gd name="T76" fmla="*/ 58 w 74"/>
                <a:gd name="T77" fmla="*/ 0 h 74"/>
                <a:gd name="T78" fmla="*/ 62 w 74"/>
                <a:gd name="T79" fmla="*/ 4 h 74"/>
                <a:gd name="T80" fmla="*/ 70 w 74"/>
                <a:gd name="T81" fmla="*/ 0 h 74"/>
                <a:gd name="T82" fmla="*/ 74 w 74"/>
                <a:gd name="T83" fmla="*/ 4 h 74"/>
                <a:gd name="T84" fmla="*/ 74 w 74"/>
                <a:gd name="T85" fmla="*/ 8 h 74"/>
                <a:gd name="T86" fmla="*/ 74 w 74"/>
                <a:gd name="T87" fmla="*/ 12 h 74"/>
                <a:gd name="T88" fmla="*/ 74 w 74"/>
                <a:gd name="T89" fmla="*/ 22 h 74"/>
                <a:gd name="T90" fmla="*/ 74 w 74"/>
                <a:gd name="T91" fmla="*/ 38 h 74"/>
                <a:gd name="T92" fmla="*/ 74 w 74"/>
                <a:gd name="T93" fmla="*/ 42 h 74"/>
                <a:gd name="T94" fmla="*/ 70 w 74"/>
                <a:gd name="T95" fmla="*/ 42 h 74"/>
                <a:gd name="T96" fmla="*/ 66 w 74"/>
                <a:gd name="T97" fmla="*/ 44 h 74"/>
                <a:gd name="T98" fmla="*/ 62 w 74"/>
                <a:gd name="T99" fmla="*/ 44 h 74"/>
                <a:gd name="T100" fmla="*/ 58 w 74"/>
                <a:gd name="T101" fmla="*/ 48 h 74"/>
                <a:gd name="T102" fmla="*/ 54 w 74"/>
                <a:gd name="T103" fmla="*/ 48 h 74"/>
                <a:gd name="T104" fmla="*/ 52 w 74"/>
                <a:gd name="T105" fmla="*/ 52 h 74"/>
                <a:gd name="T106" fmla="*/ 52 w 74"/>
                <a:gd name="T107" fmla="*/ 56 h 74"/>
                <a:gd name="T108" fmla="*/ 54 w 74"/>
                <a:gd name="T109" fmla="*/ 64 h 74"/>
                <a:gd name="T110" fmla="*/ 54 w 74"/>
                <a:gd name="T111" fmla="*/ 64 h 74"/>
                <a:gd name="T112" fmla="*/ 48 w 74"/>
                <a:gd name="T113" fmla="*/ 64 h 74"/>
                <a:gd name="T114" fmla="*/ 48 w 74"/>
                <a:gd name="T115" fmla="*/ 64 h 74"/>
                <a:gd name="T116" fmla="*/ 44 w 74"/>
                <a:gd name="T117" fmla="*/ 6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4" h="74">
                  <a:moveTo>
                    <a:pt x="40" y="64"/>
                  </a:move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0"/>
                  </a:lnTo>
                  <a:lnTo>
                    <a:pt x="32" y="74"/>
                  </a:lnTo>
                  <a:lnTo>
                    <a:pt x="30" y="74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18" y="6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8"/>
                  </a:lnTo>
                  <a:lnTo>
                    <a:pt x="10" y="68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6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8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0" y="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4" y="20"/>
                  </a:lnTo>
                  <a:lnTo>
                    <a:pt x="74" y="20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62" y="44"/>
                  </a:lnTo>
                  <a:lnTo>
                    <a:pt x="62" y="48"/>
                  </a:lnTo>
                  <a:lnTo>
                    <a:pt x="62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68A089CB-DC32-F3D9-6B92-C5436E8314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5200" y="2994093"/>
              <a:ext cx="1371600" cy="1069975"/>
            </a:xfrm>
            <a:custGeom>
              <a:avLst/>
              <a:gdLst>
                <a:gd name="T0" fmla="*/ 356 w 864"/>
                <a:gd name="T1" fmla="*/ 518 h 674"/>
                <a:gd name="T2" fmla="*/ 328 w 864"/>
                <a:gd name="T3" fmla="*/ 484 h 674"/>
                <a:gd name="T4" fmla="*/ 282 w 864"/>
                <a:gd name="T5" fmla="*/ 484 h 674"/>
                <a:gd name="T6" fmla="*/ 226 w 864"/>
                <a:gd name="T7" fmla="*/ 496 h 674"/>
                <a:gd name="T8" fmla="*/ 182 w 864"/>
                <a:gd name="T9" fmla="*/ 500 h 674"/>
                <a:gd name="T10" fmla="*/ 136 w 864"/>
                <a:gd name="T11" fmla="*/ 470 h 674"/>
                <a:gd name="T12" fmla="*/ 84 w 864"/>
                <a:gd name="T13" fmla="*/ 444 h 674"/>
                <a:gd name="T14" fmla="*/ 76 w 864"/>
                <a:gd name="T15" fmla="*/ 402 h 674"/>
                <a:gd name="T16" fmla="*/ 44 w 864"/>
                <a:gd name="T17" fmla="*/ 354 h 674"/>
                <a:gd name="T18" fmla="*/ 20 w 864"/>
                <a:gd name="T19" fmla="*/ 316 h 674"/>
                <a:gd name="T20" fmla="*/ 18 w 864"/>
                <a:gd name="T21" fmla="*/ 268 h 674"/>
                <a:gd name="T22" fmla="*/ 74 w 864"/>
                <a:gd name="T23" fmla="*/ 242 h 674"/>
                <a:gd name="T24" fmla="*/ 96 w 864"/>
                <a:gd name="T25" fmla="*/ 194 h 674"/>
                <a:gd name="T26" fmla="*/ 122 w 864"/>
                <a:gd name="T27" fmla="*/ 164 h 674"/>
                <a:gd name="T28" fmla="*/ 170 w 864"/>
                <a:gd name="T29" fmla="*/ 120 h 674"/>
                <a:gd name="T30" fmla="*/ 218 w 864"/>
                <a:gd name="T31" fmla="*/ 112 h 674"/>
                <a:gd name="T32" fmla="*/ 242 w 864"/>
                <a:gd name="T33" fmla="*/ 168 h 674"/>
                <a:gd name="T34" fmla="*/ 312 w 864"/>
                <a:gd name="T35" fmla="*/ 198 h 674"/>
                <a:gd name="T36" fmla="*/ 386 w 864"/>
                <a:gd name="T37" fmla="*/ 220 h 674"/>
                <a:gd name="T38" fmla="*/ 476 w 864"/>
                <a:gd name="T39" fmla="*/ 228 h 674"/>
                <a:gd name="T40" fmla="*/ 542 w 864"/>
                <a:gd name="T41" fmla="*/ 198 h 674"/>
                <a:gd name="T42" fmla="*/ 600 w 864"/>
                <a:gd name="T43" fmla="*/ 164 h 674"/>
                <a:gd name="T44" fmla="*/ 656 w 864"/>
                <a:gd name="T45" fmla="*/ 138 h 674"/>
                <a:gd name="T46" fmla="*/ 600 w 864"/>
                <a:gd name="T47" fmla="*/ 108 h 674"/>
                <a:gd name="T48" fmla="*/ 648 w 864"/>
                <a:gd name="T49" fmla="*/ 64 h 674"/>
                <a:gd name="T50" fmla="*/ 676 w 864"/>
                <a:gd name="T51" fmla="*/ 4 h 674"/>
                <a:gd name="T52" fmla="*/ 744 w 864"/>
                <a:gd name="T53" fmla="*/ 18 h 674"/>
                <a:gd name="T54" fmla="*/ 762 w 864"/>
                <a:gd name="T55" fmla="*/ 78 h 674"/>
                <a:gd name="T56" fmla="*/ 814 w 864"/>
                <a:gd name="T57" fmla="*/ 120 h 674"/>
                <a:gd name="T58" fmla="*/ 856 w 864"/>
                <a:gd name="T59" fmla="*/ 138 h 674"/>
                <a:gd name="T60" fmla="*/ 814 w 864"/>
                <a:gd name="T61" fmla="*/ 180 h 674"/>
                <a:gd name="T62" fmla="*/ 796 w 864"/>
                <a:gd name="T63" fmla="*/ 220 h 674"/>
                <a:gd name="T64" fmla="*/ 748 w 864"/>
                <a:gd name="T65" fmla="*/ 242 h 674"/>
                <a:gd name="T66" fmla="*/ 696 w 864"/>
                <a:gd name="T67" fmla="*/ 284 h 674"/>
                <a:gd name="T68" fmla="*/ 688 w 864"/>
                <a:gd name="T69" fmla="*/ 268 h 674"/>
                <a:gd name="T70" fmla="*/ 628 w 864"/>
                <a:gd name="T71" fmla="*/ 286 h 674"/>
                <a:gd name="T72" fmla="*/ 662 w 864"/>
                <a:gd name="T73" fmla="*/ 320 h 674"/>
                <a:gd name="T74" fmla="*/ 666 w 864"/>
                <a:gd name="T75" fmla="*/ 340 h 674"/>
                <a:gd name="T76" fmla="*/ 662 w 864"/>
                <a:gd name="T77" fmla="*/ 384 h 674"/>
                <a:gd name="T78" fmla="*/ 662 w 864"/>
                <a:gd name="T79" fmla="*/ 424 h 674"/>
                <a:gd name="T80" fmla="*/ 676 w 864"/>
                <a:gd name="T81" fmla="*/ 448 h 674"/>
                <a:gd name="T82" fmla="*/ 680 w 864"/>
                <a:gd name="T83" fmla="*/ 470 h 674"/>
                <a:gd name="T84" fmla="*/ 670 w 864"/>
                <a:gd name="T85" fmla="*/ 496 h 674"/>
                <a:gd name="T86" fmla="*/ 658 w 864"/>
                <a:gd name="T87" fmla="*/ 522 h 674"/>
                <a:gd name="T88" fmla="*/ 648 w 864"/>
                <a:gd name="T89" fmla="*/ 540 h 674"/>
                <a:gd name="T90" fmla="*/ 626 w 864"/>
                <a:gd name="T91" fmla="*/ 564 h 674"/>
                <a:gd name="T92" fmla="*/ 588 w 864"/>
                <a:gd name="T93" fmla="*/ 592 h 674"/>
                <a:gd name="T94" fmla="*/ 562 w 864"/>
                <a:gd name="T95" fmla="*/ 592 h 674"/>
                <a:gd name="T96" fmla="*/ 536 w 864"/>
                <a:gd name="T97" fmla="*/ 616 h 674"/>
                <a:gd name="T98" fmla="*/ 514 w 864"/>
                <a:gd name="T99" fmla="*/ 620 h 674"/>
                <a:gd name="T100" fmla="*/ 486 w 864"/>
                <a:gd name="T101" fmla="*/ 616 h 674"/>
                <a:gd name="T102" fmla="*/ 430 w 864"/>
                <a:gd name="T103" fmla="*/ 592 h 674"/>
                <a:gd name="T104" fmla="*/ 402 w 864"/>
                <a:gd name="T105" fmla="*/ 620 h 674"/>
                <a:gd name="T106" fmla="*/ 364 w 864"/>
                <a:gd name="T107" fmla="*/ 586 h 674"/>
                <a:gd name="T108" fmla="*/ 670 w 864"/>
                <a:gd name="T109" fmla="*/ 556 h 674"/>
                <a:gd name="T110" fmla="*/ 670 w 864"/>
                <a:gd name="T111" fmla="*/ 600 h 674"/>
                <a:gd name="T112" fmla="*/ 498 w 864"/>
                <a:gd name="T113" fmla="*/ 662 h 674"/>
                <a:gd name="T114" fmla="*/ 524 w 864"/>
                <a:gd name="T115" fmla="*/ 656 h 674"/>
                <a:gd name="T116" fmla="*/ 684 w 864"/>
                <a:gd name="T117" fmla="*/ 458 h 674"/>
                <a:gd name="T118" fmla="*/ 520 w 864"/>
                <a:gd name="T119" fmla="*/ 622 h 674"/>
                <a:gd name="T120" fmla="*/ 566 w 864"/>
                <a:gd name="T121" fmla="*/ 590 h 674"/>
                <a:gd name="T122" fmla="*/ 628 w 864"/>
                <a:gd name="T123" fmla="*/ 564 h 674"/>
                <a:gd name="T124" fmla="*/ 576 w 864"/>
                <a:gd name="T125" fmla="*/ 60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4" h="674">
                  <a:moveTo>
                    <a:pt x="342" y="574"/>
                  </a:moveTo>
                  <a:lnTo>
                    <a:pt x="342" y="570"/>
                  </a:lnTo>
                  <a:lnTo>
                    <a:pt x="338" y="570"/>
                  </a:lnTo>
                  <a:lnTo>
                    <a:pt x="342" y="570"/>
                  </a:lnTo>
                  <a:lnTo>
                    <a:pt x="342" y="566"/>
                  </a:lnTo>
                  <a:lnTo>
                    <a:pt x="342" y="564"/>
                  </a:lnTo>
                  <a:lnTo>
                    <a:pt x="338" y="564"/>
                  </a:lnTo>
                  <a:lnTo>
                    <a:pt x="338" y="560"/>
                  </a:lnTo>
                  <a:lnTo>
                    <a:pt x="338" y="556"/>
                  </a:lnTo>
                  <a:lnTo>
                    <a:pt x="342" y="556"/>
                  </a:lnTo>
                  <a:lnTo>
                    <a:pt x="342" y="552"/>
                  </a:lnTo>
                  <a:lnTo>
                    <a:pt x="342" y="548"/>
                  </a:lnTo>
                  <a:lnTo>
                    <a:pt x="346" y="548"/>
                  </a:lnTo>
                  <a:lnTo>
                    <a:pt x="346" y="544"/>
                  </a:lnTo>
                  <a:lnTo>
                    <a:pt x="348" y="540"/>
                  </a:lnTo>
                  <a:lnTo>
                    <a:pt x="352" y="540"/>
                  </a:lnTo>
                  <a:lnTo>
                    <a:pt x="352" y="536"/>
                  </a:lnTo>
                  <a:lnTo>
                    <a:pt x="356" y="536"/>
                  </a:lnTo>
                  <a:lnTo>
                    <a:pt x="352" y="536"/>
                  </a:lnTo>
                  <a:lnTo>
                    <a:pt x="352" y="534"/>
                  </a:lnTo>
                  <a:lnTo>
                    <a:pt x="356" y="534"/>
                  </a:lnTo>
                  <a:lnTo>
                    <a:pt x="356" y="530"/>
                  </a:lnTo>
                  <a:lnTo>
                    <a:pt x="356" y="526"/>
                  </a:lnTo>
                  <a:lnTo>
                    <a:pt x="356" y="522"/>
                  </a:lnTo>
                  <a:lnTo>
                    <a:pt x="356" y="518"/>
                  </a:lnTo>
                  <a:lnTo>
                    <a:pt x="356" y="514"/>
                  </a:lnTo>
                  <a:lnTo>
                    <a:pt x="356" y="510"/>
                  </a:lnTo>
                  <a:lnTo>
                    <a:pt x="356" y="508"/>
                  </a:lnTo>
                  <a:lnTo>
                    <a:pt x="352" y="508"/>
                  </a:lnTo>
                  <a:lnTo>
                    <a:pt x="352" y="504"/>
                  </a:lnTo>
                  <a:lnTo>
                    <a:pt x="352" y="508"/>
                  </a:lnTo>
                  <a:lnTo>
                    <a:pt x="348" y="508"/>
                  </a:lnTo>
                  <a:lnTo>
                    <a:pt x="348" y="504"/>
                  </a:lnTo>
                  <a:lnTo>
                    <a:pt x="348" y="500"/>
                  </a:lnTo>
                  <a:lnTo>
                    <a:pt x="346" y="500"/>
                  </a:lnTo>
                  <a:lnTo>
                    <a:pt x="346" y="496"/>
                  </a:lnTo>
                  <a:lnTo>
                    <a:pt x="346" y="492"/>
                  </a:lnTo>
                  <a:lnTo>
                    <a:pt x="342" y="492"/>
                  </a:lnTo>
                  <a:lnTo>
                    <a:pt x="342" y="488"/>
                  </a:lnTo>
                  <a:lnTo>
                    <a:pt x="338" y="488"/>
                  </a:lnTo>
                  <a:lnTo>
                    <a:pt x="338" y="492"/>
                  </a:lnTo>
                  <a:lnTo>
                    <a:pt x="334" y="492"/>
                  </a:lnTo>
                  <a:lnTo>
                    <a:pt x="334" y="496"/>
                  </a:lnTo>
                  <a:lnTo>
                    <a:pt x="334" y="492"/>
                  </a:lnTo>
                  <a:lnTo>
                    <a:pt x="330" y="492"/>
                  </a:lnTo>
                  <a:lnTo>
                    <a:pt x="328" y="492"/>
                  </a:lnTo>
                  <a:lnTo>
                    <a:pt x="328" y="488"/>
                  </a:lnTo>
                  <a:lnTo>
                    <a:pt x="324" y="492"/>
                  </a:lnTo>
                  <a:lnTo>
                    <a:pt x="324" y="488"/>
                  </a:lnTo>
                  <a:lnTo>
                    <a:pt x="328" y="484"/>
                  </a:lnTo>
                  <a:lnTo>
                    <a:pt x="324" y="480"/>
                  </a:lnTo>
                  <a:lnTo>
                    <a:pt x="324" y="478"/>
                  </a:lnTo>
                  <a:lnTo>
                    <a:pt x="324" y="480"/>
                  </a:lnTo>
                  <a:lnTo>
                    <a:pt x="320" y="480"/>
                  </a:lnTo>
                  <a:lnTo>
                    <a:pt x="320" y="478"/>
                  </a:lnTo>
                  <a:lnTo>
                    <a:pt x="324" y="478"/>
                  </a:lnTo>
                  <a:lnTo>
                    <a:pt x="324" y="474"/>
                  </a:lnTo>
                  <a:lnTo>
                    <a:pt x="320" y="478"/>
                  </a:lnTo>
                  <a:lnTo>
                    <a:pt x="320" y="474"/>
                  </a:lnTo>
                  <a:lnTo>
                    <a:pt x="320" y="470"/>
                  </a:lnTo>
                  <a:lnTo>
                    <a:pt x="316" y="474"/>
                  </a:lnTo>
                  <a:lnTo>
                    <a:pt x="312" y="474"/>
                  </a:lnTo>
                  <a:lnTo>
                    <a:pt x="312" y="478"/>
                  </a:lnTo>
                  <a:lnTo>
                    <a:pt x="308" y="478"/>
                  </a:lnTo>
                  <a:lnTo>
                    <a:pt x="308" y="480"/>
                  </a:lnTo>
                  <a:lnTo>
                    <a:pt x="304" y="478"/>
                  </a:lnTo>
                  <a:lnTo>
                    <a:pt x="302" y="478"/>
                  </a:lnTo>
                  <a:lnTo>
                    <a:pt x="302" y="474"/>
                  </a:lnTo>
                  <a:lnTo>
                    <a:pt x="298" y="474"/>
                  </a:lnTo>
                  <a:lnTo>
                    <a:pt x="298" y="478"/>
                  </a:lnTo>
                  <a:lnTo>
                    <a:pt x="294" y="478"/>
                  </a:lnTo>
                  <a:lnTo>
                    <a:pt x="290" y="480"/>
                  </a:lnTo>
                  <a:lnTo>
                    <a:pt x="290" y="484"/>
                  </a:lnTo>
                  <a:lnTo>
                    <a:pt x="286" y="484"/>
                  </a:lnTo>
                  <a:lnTo>
                    <a:pt x="282" y="484"/>
                  </a:lnTo>
                  <a:lnTo>
                    <a:pt x="278" y="488"/>
                  </a:lnTo>
                  <a:lnTo>
                    <a:pt x="278" y="492"/>
                  </a:lnTo>
                  <a:lnTo>
                    <a:pt x="274" y="492"/>
                  </a:lnTo>
                  <a:lnTo>
                    <a:pt x="272" y="496"/>
                  </a:lnTo>
                  <a:lnTo>
                    <a:pt x="272" y="500"/>
                  </a:lnTo>
                  <a:lnTo>
                    <a:pt x="268" y="500"/>
                  </a:lnTo>
                  <a:lnTo>
                    <a:pt x="264" y="504"/>
                  </a:lnTo>
                  <a:lnTo>
                    <a:pt x="264" y="500"/>
                  </a:lnTo>
                  <a:lnTo>
                    <a:pt x="264" y="504"/>
                  </a:lnTo>
                  <a:lnTo>
                    <a:pt x="260" y="504"/>
                  </a:lnTo>
                  <a:lnTo>
                    <a:pt x="256" y="504"/>
                  </a:lnTo>
                  <a:lnTo>
                    <a:pt x="256" y="500"/>
                  </a:lnTo>
                  <a:lnTo>
                    <a:pt x="252" y="500"/>
                  </a:lnTo>
                  <a:lnTo>
                    <a:pt x="252" y="496"/>
                  </a:lnTo>
                  <a:lnTo>
                    <a:pt x="248" y="496"/>
                  </a:lnTo>
                  <a:lnTo>
                    <a:pt x="248" y="500"/>
                  </a:lnTo>
                  <a:lnTo>
                    <a:pt x="246" y="500"/>
                  </a:lnTo>
                  <a:lnTo>
                    <a:pt x="246" y="496"/>
                  </a:lnTo>
                  <a:lnTo>
                    <a:pt x="242" y="496"/>
                  </a:lnTo>
                  <a:lnTo>
                    <a:pt x="238" y="496"/>
                  </a:lnTo>
                  <a:lnTo>
                    <a:pt x="238" y="492"/>
                  </a:lnTo>
                  <a:lnTo>
                    <a:pt x="234" y="492"/>
                  </a:lnTo>
                  <a:lnTo>
                    <a:pt x="230" y="492"/>
                  </a:lnTo>
                  <a:lnTo>
                    <a:pt x="230" y="496"/>
                  </a:lnTo>
                  <a:lnTo>
                    <a:pt x="226" y="496"/>
                  </a:lnTo>
                  <a:lnTo>
                    <a:pt x="222" y="500"/>
                  </a:lnTo>
                  <a:lnTo>
                    <a:pt x="222" y="504"/>
                  </a:lnTo>
                  <a:lnTo>
                    <a:pt x="218" y="504"/>
                  </a:lnTo>
                  <a:lnTo>
                    <a:pt x="218" y="508"/>
                  </a:lnTo>
                  <a:lnTo>
                    <a:pt x="218" y="510"/>
                  </a:lnTo>
                  <a:lnTo>
                    <a:pt x="216" y="510"/>
                  </a:lnTo>
                  <a:lnTo>
                    <a:pt x="216" y="508"/>
                  </a:lnTo>
                  <a:lnTo>
                    <a:pt x="216" y="504"/>
                  </a:lnTo>
                  <a:lnTo>
                    <a:pt x="216" y="500"/>
                  </a:lnTo>
                  <a:lnTo>
                    <a:pt x="216" y="496"/>
                  </a:lnTo>
                  <a:lnTo>
                    <a:pt x="212" y="496"/>
                  </a:lnTo>
                  <a:lnTo>
                    <a:pt x="208" y="500"/>
                  </a:lnTo>
                  <a:lnTo>
                    <a:pt x="204" y="500"/>
                  </a:lnTo>
                  <a:lnTo>
                    <a:pt x="200" y="500"/>
                  </a:lnTo>
                  <a:lnTo>
                    <a:pt x="200" y="504"/>
                  </a:lnTo>
                  <a:lnTo>
                    <a:pt x="200" y="500"/>
                  </a:lnTo>
                  <a:lnTo>
                    <a:pt x="200" y="504"/>
                  </a:lnTo>
                  <a:lnTo>
                    <a:pt x="196" y="504"/>
                  </a:lnTo>
                  <a:lnTo>
                    <a:pt x="196" y="500"/>
                  </a:lnTo>
                  <a:lnTo>
                    <a:pt x="192" y="500"/>
                  </a:lnTo>
                  <a:lnTo>
                    <a:pt x="192" y="504"/>
                  </a:lnTo>
                  <a:lnTo>
                    <a:pt x="192" y="500"/>
                  </a:lnTo>
                  <a:lnTo>
                    <a:pt x="188" y="500"/>
                  </a:lnTo>
                  <a:lnTo>
                    <a:pt x="186" y="496"/>
                  </a:lnTo>
                  <a:lnTo>
                    <a:pt x="182" y="500"/>
                  </a:lnTo>
                  <a:lnTo>
                    <a:pt x="178" y="500"/>
                  </a:lnTo>
                  <a:lnTo>
                    <a:pt x="178" y="496"/>
                  </a:lnTo>
                  <a:lnTo>
                    <a:pt x="178" y="500"/>
                  </a:lnTo>
                  <a:lnTo>
                    <a:pt x="174" y="500"/>
                  </a:lnTo>
                  <a:lnTo>
                    <a:pt x="174" y="496"/>
                  </a:lnTo>
                  <a:lnTo>
                    <a:pt x="170" y="492"/>
                  </a:lnTo>
                  <a:lnTo>
                    <a:pt x="166" y="492"/>
                  </a:lnTo>
                  <a:lnTo>
                    <a:pt x="162" y="492"/>
                  </a:lnTo>
                  <a:lnTo>
                    <a:pt x="162" y="488"/>
                  </a:lnTo>
                  <a:lnTo>
                    <a:pt x="162" y="484"/>
                  </a:lnTo>
                  <a:lnTo>
                    <a:pt x="162" y="488"/>
                  </a:lnTo>
                  <a:lnTo>
                    <a:pt x="160" y="488"/>
                  </a:lnTo>
                  <a:lnTo>
                    <a:pt x="156" y="488"/>
                  </a:lnTo>
                  <a:lnTo>
                    <a:pt x="156" y="484"/>
                  </a:lnTo>
                  <a:lnTo>
                    <a:pt x="152" y="484"/>
                  </a:lnTo>
                  <a:lnTo>
                    <a:pt x="152" y="480"/>
                  </a:lnTo>
                  <a:lnTo>
                    <a:pt x="152" y="478"/>
                  </a:lnTo>
                  <a:lnTo>
                    <a:pt x="148" y="478"/>
                  </a:lnTo>
                  <a:lnTo>
                    <a:pt x="148" y="474"/>
                  </a:lnTo>
                  <a:lnTo>
                    <a:pt x="144" y="474"/>
                  </a:lnTo>
                  <a:lnTo>
                    <a:pt x="144" y="478"/>
                  </a:lnTo>
                  <a:lnTo>
                    <a:pt x="140" y="478"/>
                  </a:lnTo>
                  <a:lnTo>
                    <a:pt x="140" y="474"/>
                  </a:lnTo>
                  <a:lnTo>
                    <a:pt x="136" y="474"/>
                  </a:lnTo>
                  <a:lnTo>
                    <a:pt x="136" y="470"/>
                  </a:lnTo>
                  <a:lnTo>
                    <a:pt x="132" y="470"/>
                  </a:lnTo>
                  <a:lnTo>
                    <a:pt x="132" y="466"/>
                  </a:lnTo>
                  <a:lnTo>
                    <a:pt x="130" y="466"/>
                  </a:lnTo>
                  <a:lnTo>
                    <a:pt x="126" y="462"/>
                  </a:lnTo>
                  <a:lnTo>
                    <a:pt x="122" y="458"/>
                  </a:lnTo>
                  <a:lnTo>
                    <a:pt x="122" y="462"/>
                  </a:lnTo>
                  <a:lnTo>
                    <a:pt x="122" y="458"/>
                  </a:lnTo>
                  <a:lnTo>
                    <a:pt x="122" y="454"/>
                  </a:lnTo>
                  <a:lnTo>
                    <a:pt x="118" y="454"/>
                  </a:lnTo>
                  <a:lnTo>
                    <a:pt x="114" y="454"/>
                  </a:lnTo>
                  <a:lnTo>
                    <a:pt x="110" y="454"/>
                  </a:lnTo>
                  <a:lnTo>
                    <a:pt x="110" y="458"/>
                  </a:lnTo>
                  <a:lnTo>
                    <a:pt x="106" y="462"/>
                  </a:lnTo>
                  <a:lnTo>
                    <a:pt x="106" y="458"/>
                  </a:lnTo>
                  <a:lnTo>
                    <a:pt x="104" y="458"/>
                  </a:lnTo>
                  <a:lnTo>
                    <a:pt x="106" y="458"/>
                  </a:lnTo>
                  <a:lnTo>
                    <a:pt x="104" y="458"/>
                  </a:lnTo>
                  <a:lnTo>
                    <a:pt x="104" y="454"/>
                  </a:lnTo>
                  <a:lnTo>
                    <a:pt x="100" y="454"/>
                  </a:lnTo>
                  <a:lnTo>
                    <a:pt x="96" y="452"/>
                  </a:lnTo>
                  <a:lnTo>
                    <a:pt x="92" y="452"/>
                  </a:lnTo>
                  <a:lnTo>
                    <a:pt x="96" y="448"/>
                  </a:lnTo>
                  <a:lnTo>
                    <a:pt x="92" y="448"/>
                  </a:lnTo>
                  <a:lnTo>
                    <a:pt x="88" y="444"/>
                  </a:lnTo>
                  <a:lnTo>
                    <a:pt x="84" y="444"/>
                  </a:lnTo>
                  <a:lnTo>
                    <a:pt x="80" y="444"/>
                  </a:lnTo>
                  <a:lnTo>
                    <a:pt x="80" y="440"/>
                  </a:lnTo>
                  <a:lnTo>
                    <a:pt x="80" y="436"/>
                  </a:lnTo>
                  <a:lnTo>
                    <a:pt x="76" y="436"/>
                  </a:lnTo>
                  <a:lnTo>
                    <a:pt x="74" y="436"/>
                  </a:lnTo>
                  <a:lnTo>
                    <a:pt x="74" y="440"/>
                  </a:lnTo>
                  <a:lnTo>
                    <a:pt x="74" y="436"/>
                  </a:lnTo>
                  <a:lnTo>
                    <a:pt x="74" y="432"/>
                  </a:lnTo>
                  <a:lnTo>
                    <a:pt x="74" y="428"/>
                  </a:lnTo>
                  <a:lnTo>
                    <a:pt x="74" y="424"/>
                  </a:lnTo>
                  <a:lnTo>
                    <a:pt x="70" y="424"/>
                  </a:lnTo>
                  <a:lnTo>
                    <a:pt x="70" y="422"/>
                  </a:lnTo>
                  <a:lnTo>
                    <a:pt x="70" y="418"/>
                  </a:lnTo>
                  <a:lnTo>
                    <a:pt x="70" y="414"/>
                  </a:lnTo>
                  <a:lnTo>
                    <a:pt x="74" y="414"/>
                  </a:lnTo>
                  <a:lnTo>
                    <a:pt x="74" y="418"/>
                  </a:lnTo>
                  <a:lnTo>
                    <a:pt x="76" y="418"/>
                  </a:lnTo>
                  <a:lnTo>
                    <a:pt x="80" y="414"/>
                  </a:lnTo>
                  <a:lnTo>
                    <a:pt x="80" y="418"/>
                  </a:lnTo>
                  <a:lnTo>
                    <a:pt x="84" y="414"/>
                  </a:lnTo>
                  <a:lnTo>
                    <a:pt x="84" y="410"/>
                  </a:lnTo>
                  <a:lnTo>
                    <a:pt x="80" y="410"/>
                  </a:lnTo>
                  <a:lnTo>
                    <a:pt x="80" y="406"/>
                  </a:lnTo>
                  <a:lnTo>
                    <a:pt x="80" y="402"/>
                  </a:lnTo>
                  <a:lnTo>
                    <a:pt x="76" y="402"/>
                  </a:lnTo>
                  <a:lnTo>
                    <a:pt x="76" y="398"/>
                  </a:lnTo>
                  <a:lnTo>
                    <a:pt x="74" y="398"/>
                  </a:lnTo>
                  <a:lnTo>
                    <a:pt x="74" y="396"/>
                  </a:lnTo>
                  <a:lnTo>
                    <a:pt x="74" y="392"/>
                  </a:lnTo>
                  <a:lnTo>
                    <a:pt x="74" y="388"/>
                  </a:lnTo>
                  <a:lnTo>
                    <a:pt x="74" y="384"/>
                  </a:lnTo>
                  <a:lnTo>
                    <a:pt x="76" y="384"/>
                  </a:lnTo>
                  <a:lnTo>
                    <a:pt x="76" y="380"/>
                  </a:lnTo>
                  <a:lnTo>
                    <a:pt x="74" y="376"/>
                  </a:lnTo>
                  <a:lnTo>
                    <a:pt x="70" y="376"/>
                  </a:lnTo>
                  <a:lnTo>
                    <a:pt x="66" y="376"/>
                  </a:lnTo>
                  <a:lnTo>
                    <a:pt x="66" y="372"/>
                  </a:lnTo>
                  <a:lnTo>
                    <a:pt x="66" y="368"/>
                  </a:lnTo>
                  <a:lnTo>
                    <a:pt x="62" y="366"/>
                  </a:lnTo>
                  <a:lnTo>
                    <a:pt x="58" y="368"/>
                  </a:lnTo>
                  <a:lnTo>
                    <a:pt x="60" y="368"/>
                  </a:lnTo>
                  <a:lnTo>
                    <a:pt x="58" y="368"/>
                  </a:lnTo>
                  <a:lnTo>
                    <a:pt x="56" y="366"/>
                  </a:lnTo>
                  <a:lnTo>
                    <a:pt x="58" y="366"/>
                  </a:lnTo>
                  <a:lnTo>
                    <a:pt x="52" y="364"/>
                  </a:lnTo>
                  <a:lnTo>
                    <a:pt x="52" y="362"/>
                  </a:lnTo>
                  <a:lnTo>
                    <a:pt x="50" y="358"/>
                  </a:lnTo>
                  <a:lnTo>
                    <a:pt x="48" y="358"/>
                  </a:lnTo>
                  <a:lnTo>
                    <a:pt x="44" y="358"/>
                  </a:lnTo>
                  <a:lnTo>
                    <a:pt x="44" y="354"/>
                  </a:lnTo>
                  <a:lnTo>
                    <a:pt x="42" y="354"/>
                  </a:lnTo>
                  <a:lnTo>
                    <a:pt x="40" y="354"/>
                  </a:lnTo>
                  <a:lnTo>
                    <a:pt x="36" y="354"/>
                  </a:lnTo>
                  <a:lnTo>
                    <a:pt x="36" y="350"/>
                  </a:lnTo>
                  <a:lnTo>
                    <a:pt x="32" y="350"/>
                  </a:lnTo>
                  <a:lnTo>
                    <a:pt x="32" y="346"/>
                  </a:lnTo>
                  <a:lnTo>
                    <a:pt x="36" y="346"/>
                  </a:lnTo>
                  <a:lnTo>
                    <a:pt x="32" y="342"/>
                  </a:lnTo>
                  <a:lnTo>
                    <a:pt x="32" y="342"/>
                  </a:lnTo>
                  <a:lnTo>
                    <a:pt x="30" y="340"/>
                  </a:lnTo>
                  <a:lnTo>
                    <a:pt x="26" y="338"/>
                  </a:lnTo>
                  <a:lnTo>
                    <a:pt x="24" y="336"/>
                  </a:lnTo>
                  <a:lnTo>
                    <a:pt x="24" y="336"/>
                  </a:lnTo>
                  <a:lnTo>
                    <a:pt x="20" y="332"/>
                  </a:lnTo>
                  <a:lnTo>
                    <a:pt x="18" y="332"/>
                  </a:lnTo>
                  <a:lnTo>
                    <a:pt x="14" y="332"/>
                  </a:lnTo>
                  <a:lnTo>
                    <a:pt x="10" y="328"/>
                  </a:lnTo>
                  <a:lnTo>
                    <a:pt x="14" y="328"/>
                  </a:lnTo>
                  <a:lnTo>
                    <a:pt x="18" y="324"/>
                  </a:lnTo>
                  <a:lnTo>
                    <a:pt x="18" y="328"/>
                  </a:lnTo>
                  <a:lnTo>
                    <a:pt x="20" y="324"/>
                  </a:lnTo>
                  <a:lnTo>
                    <a:pt x="20" y="320"/>
                  </a:lnTo>
                  <a:lnTo>
                    <a:pt x="18" y="320"/>
                  </a:lnTo>
                  <a:lnTo>
                    <a:pt x="18" y="316"/>
                  </a:lnTo>
                  <a:lnTo>
                    <a:pt x="20" y="316"/>
                  </a:lnTo>
                  <a:lnTo>
                    <a:pt x="18" y="316"/>
                  </a:lnTo>
                  <a:lnTo>
                    <a:pt x="18" y="312"/>
                  </a:lnTo>
                  <a:lnTo>
                    <a:pt x="18" y="310"/>
                  </a:lnTo>
                  <a:lnTo>
                    <a:pt x="18" y="306"/>
                  </a:lnTo>
                  <a:lnTo>
                    <a:pt x="18" y="302"/>
                  </a:lnTo>
                  <a:lnTo>
                    <a:pt x="14" y="302"/>
                  </a:lnTo>
                  <a:lnTo>
                    <a:pt x="10" y="298"/>
                  </a:lnTo>
                  <a:lnTo>
                    <a:pt x="6" y="298"/>
                  </a:lnTo>
                  <a:lnTo>
                    <a:pt x="6" y="302"/>
                  </a:lnTo>
                  <a:lnTo>
                    <a:pt x="4" y="302"/>
                  </a:lnTo>
                  <a:lnTo>
                    <a:pt x="4" y="298"/>
                  </a:lnTo>
                  <a:lnTo>
                    <a:pt x="4" y="294"/>
                  </a:lnTo>
                  <a:lnTo>
                    <a:pt x="4" y="290"/>
                  </a:lnTo>
                  <a:lnTo>
                    <a:pt x="0" y="286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6" y="284"/>
                  </a:lnTo>
                  <a:lnTo>
                    <a:pt x="6" y="280"/>
                  </a:lnTo>
                  <a:lnTo>
                    <a:pt x="4" y="280"/>
                  </a:lnTo>
                  <a:lnTo>
                    <a:pt x="4" y="276"/>
                  </a:lnTo>
                  <a:lnTo>
                    <a:pt x="6" y="272"/>
                  </a:lnTo>
                  <a:lnTo>
                    <a:pt x="10" y="272"/>
                  </a:lnTo>
                  <a:lnTo>
                    <a:pt x="14" y="272"/>
                  </a:lnTo>
                  <a:lnTo>
                    <a:pt x="14" y="268"/>
                  </a:lnTo>
                  <a:lnTo>
                    <a:pt x="18" y="268"/>
                  </a:lnTo>
                  <a:lnTo>
                    <a:pt x="18" y="264"/>
                  </a:lnTo>
                  <a:lnTo>
                    <a:pt x="20" y="264"/>
                  </a:lnTo>
                  <a:lnTo>
                    <a:pt x="24" y="264"/>
                  </a:lnTo>
                  <a:lnTo>
                    <a:pt x="24" y="260"/>
                  </a:lnTo>
                  <a:lnTo>
                    <a:pt x="28" y="260"/>
                  </a:lnTo>
                  <a:lnTo>
                    <a:pt x="28" y="264"/>
                  </a:lnTo>
                  <a:lnTo>
                    <a:pt x="28" y="268"/>
                  </a:lnTo>
                  <a:lnTo>
                    <a:pt x="32" y="268"/>
                  </a:lnTo>
                  <a:lnTo>
                    <a:pt x="36" y="264"/>
                  </a:lnTo>
                  <a:lnTo>
                    <a:pt x="40" y="264"/>
                  </a:lnTo>
                  <a:lnTo>
                    <a:pt x="40" y="268"/>
                  </a:lnTo>
                  <a:lnTo>
                    <a:pt x="40" y="264"/>
                  </a:lnTo>
                  <a:lnTo>
                    <a:pt x="44" y="264"/>
                  </a:lnTo>
                  <a:lnTo>
                    <a:pt x="44" y="260"/>
                  </a:lnTo>
                  <a:lnTo>
                    <a:pt x="44" y="254"/>
                  </a:lnTo>
                  <a:lnTo>
                    <a:pt x="48" y="254"/>
                  </a:lnTo>
                  <a:lnTo>
                    <a:pt x="50" y="254"/>
                  </a:lnTo>
                  <a:lnTo>
                    <a:pt x="54" y="254"/>
                  </a:lnTo>
                  <a:lnTo>
                    <a:pt x="58" y="254"/>
                  </a:lnTo>
                  <a:lnTo>
                    <a:pt x="62" y="254"/>
                  </a:lnTo>
                  <a:lnTo>
                    <a:pt x="66" y="254"/>
                  </a:lnTo>
                  <a:lnTo>
                    <a:pt x="66" y="250"/>
                  </a:lnTo>
                  <a:lnTo>
                    <a:pt x="66" y="246"/>
                  </a:lnTo>
                  <a:lnTo>
                    <a:pt x="70" y="246"/>
                  </a:lnTo>
                  <a:lnTo>
                    <a:pt x="74" y="242"/>
                  </a:lnTo>
                  <a:lnTo>
                    <a:pt x="76" y="242"/>
                  </a:lnTo>
                  <a:lnTo>
                    <a:pt x="76" y="238"/>
                  </a:lnTo>
                  <a:lnTo>
                    <a:pt x="80" y="238"/>
                  </a:lnTo>
                  <a:lnTo>
                    <a:pt x="84" y="238"/>
                  </a:lnTo>
                  <a:lnTo>
                    <a:pt x="88" y="238"/>
                  </a:lnTo>
                  <a:lnTo>
                    <a:pt x="88" y="234"/>
                  </a:lnTo>
                  <a:lnTo>
                    <a:pt x="92" y="234"/>
                  </a:lnTo>
                  <a:lnTo>
                    <a:pt x="96" y="234"/>
                  </a:lnTo>
                  <a:lnTo>
                    <a:pt x="96" y="230"/>
                  </a:lnTo>
                  <a:lnTo>
                    <a:pt x="92" y="230"/>
                  </a:lnTo>
                  <a:lnTo>
                    <a:pt x="96" y="230"/>
                  </a:lnTo>
                  <a:lnTo>
                    <a:pt x="96" y="228"/>
                  </a:lnTo>
                  <a:lnTo>
                    <a:pt x="92" y="228"/>
                  </a:lnTo>
                  <a:lnTo>
                    <a:pt x="92" y="224"/>
                  </a:lnTo>
                  <a:lnTo>
                    <a:pt x="96" y="220"/>
                  </a:lnTo>
                  <a:lnTo>
                    <a:pt x="100" y="216"/>
                  </a:lnTo>
                  <a:lnTo>
                    <a:pt x="96" y="216"/>
                  </a:lnTo>
                  <a:lnTo>
                    <a:pt x="100" y="214"/>
                  </a:lnTo>
                  <a:lnTo>
                    <a:pt x="104" y="214"/>
                  </a:lnTo>
                  <a:lnTo>
                    <a:pt x="104" y="210"/>
                  </a:lnTo>
                  <a:lnTo>
                    <a:pt x="100" y="206"/>
                  </a:lnTo>
                  <a:lnTo>
                    <a:pt x="100" y="202"/>
                  </a:lnTo>
                  <a:lnTo>
                    <a:pt x="100" y="198"/>
                  </a:lnTo>
                  <a:lnTo>
                    <a:pt x="96" y="198"/>
                  </a:lnTo>
                  <a:lnTo>
                    <a:pt x="96" y="194"/>
                  </a:lnTo>
                  <a:lnTo>
                    <a:pt x="96" y="190"/>
                  </a:lnTo>
                  <a:lnTo>
                    <a:pt x="96" y="186"/>
                  </a:lnTo>
                  <a:lnTo>
                    <a:pt x="96" y="184"/>
                  </a:lnTo>
                  <a:lnTo>
                    <a:pt x="100" y="184"/>
                  </a:lnTo>
                  <a:lnTo>
                    <a:pt x="100" y="180"/>
                  </a:lnTo>
                  <a:lnTo>
                    <a:pt x="96" y="180"/>
                  </a:lnTo>
                  <a:lnTo>
                    <a:pt x="92" y="180"/>
                  </a:lnTo>
                  <a:lnTo>
                    <a:pt x="88" y="180"/>
                  </a:lnTo>
                  <a:lnTo>
                    <a:pt x="92" y="176"/>
                  </a:lnTo>
                  <a:lnTo>
                    <a:pt x="96" y="176"/>
                  </a:lnTo>
                  <a:lnTo>
                    <a:pt x="100" y="172"/>
                  </a:lnTo>
                  <a:lnTo>
                    <a:pt x="104" y="172"/>
                  </a:lnTo>
                  <a:lnTo>
                    <a:pt x="106" y="172"/>
                  </a:lnTo>
                  <a:lnTo>
                    <a:pt x="110" y="172"/>
                  </a:lnTo>
                  <a:lnTo>
                    <a:pt x="110" y="168"/>
                  </a:lnTo>
                  <a:lnTo>
                    <a:pt x="114" y="168"/>
                  </a:lnTo>
                  <a:lnTo>
                    <a:pt x="114" y="172"/>
                  </a:lnTo>
                  <a:lnTo>
                    <a:pt x="118" y="172"/>
                  </a:lnTo>
                  <a:lnTo>
                    <a:pt x="122" y="172"/>
                  </a:lnTo>
                  <a:lnTo>
                    <a:pt x="126" y="172"/>
                  </a:lnTo>
                  <a:lnTo>
                    <a:pt x="130" y="172"/>
                  </a:lnTo>
                  <a:lnTo>
                    <a:pt x="130" y="168"/>
                  </a:lnTo>
                  <a:lnTo>
                    <a:pt x="126" y="168"/>
                  </a:lnTo>
                  <a:lnTo>
                    <a:pt x="126" y="164"/>
                  </a:lnTo>
                  <a:lnTo>
                    <a:pt x="122" y="164"/>
                  </a:lnTo>
                  <a:lnTo>
                    <a:pt x="126" y="160"/>
                  </a:lnTo>
                  <a:lnTo>
                    <a:pt x="126" y="158"/>
                  </a:lnTo>
                  <a:lnTo>
                    <a:pt x="126" y="154"/>
                  </a:lnTo>
                  <a:lnTo>
                    <a:pt x="126" y="150"/>
                  </a:lnTo>
                  <a:lnTo>
                    <a:pt x="130" y="150"/>
                  </a:lnTo>
                  <a:lnTo>
                    <a:pt x="130" y="146"/>
                  </a:lnTo>
                  <a:lnTo>
                    <a:pt x="130" y="142"/>
                  </a:lnTo>
                  <a:lnTo>
                    <a:pt x="132" y="138"/>
                  </a:lnTo>
                  <a:lnTo>
                    <a:pt x="132" y="134"/>
                  </a:lnTo>
                  <a:lnTo>
                    <a:pt x="132" y="130"/>
                  </a:lnTo>
                  <a:lnTo>
                    <a:pt x="136" y="130"/>
                  </a:lnTo>
                  <a:lnTo>
                    <a:pt x="140" y="134"/>
                  </a:lnTo>
                  <a:lnTo>
                    <a:pt x="144" y="134"/>
                  </a:lnTo>
                  <a:lnTo>
                    <a:pt x="148" y="134"/>
                  </a:lnTo>
                  <a:lnTo>
                    <a:pt x="152" y="134"/>
                  </a:lnTo>
                  <a:lnTo>
                    <a:pt x="156" y="134"/>
                  </a:lnTo>
                  <a:lnTo>
                    <a:pt x="160" y="138"/>
                  </a:lnTo>
                  <a:lnTo>
                    <a:pt x="162" y="138"/>
                  </a:lnTo>
                  <a:lnTo>
                    <a:pt x="162" y="134"/>
                  </a:lnTo>
                  <a:lnTo>
                    <a:pt x="166" y="134"/>
                  </a:lnTo>
                  <a:lnTo>
                    <a:pt x="170" y="134"/>
                  </a:lnTo>
                  <a:lnTo>
                    <a:pt x="170" y="130"/>
                  </a:lnTo>
                  <a:lnTo>
                    <a:pt x="170" y="128"/>
                  </a:lnTo>
                  <a:lnTo>
                    <a:pt x="170" y="124"/>
                  </a:lnTo>
                  <a:lnTo>
                    <a:pt x="170" y="120"/>
                  </a:lnTo>
                  <a:lnTo>
                    <a:pt x="170" y="116"/>
                  </a:lnTo>
                  <a:lnTo>
                    <a:pt x="170" y="112"/>
                  </a:lnTo>
                  <a:lnTo>
                    <a:pt x="170" y="108"/>
                  </a:lnTo>
                  <a:lnTo>
                    <a:pt x="174" y="108"/>
                  </a:lnTo>
                  <a:lnTo>
                    <a:pt x="174" y="104"/>
                  </a:lnTo>
                  <a:lnTo>
                    <a:pt x="178" y="104"/>
                  </a:lnTo>
                  <a:lnTo>
                    <a:pt x="182" y="104"/>
                  </a:lnTo>
                  <a:lnTo>
                    <a:pt x="186" y="104"/>
                  </a:lnTo>
                  <a:lnTo>
                    <a:pt x="186" y="102"/>
                  </a:lnTo>
                  <a:lnTo>
                    <a:pt x="186" y="98"/>
                  </a:lnTo>
                  <a:lnTo>
                    <a:pt x="186" y="94"/>
                  </a:lnTo>
                  <a:lnTo>
                    <a:pt x="188" y="94"/>
                  </a:lnTo>
                  <a:lnTo>
                    <a:pt x="192" y="94"/>
                  </a:lnTo>
                  <a:lnTo>
                    <a:pt x="196" y="94"/>
                  </a:lnTo>
                  <a:lnTo>
                    <a:pt x="200" y="90"/>
                  </a:lnTo>
                  <a:lnTo>
                    <a:pt x="200" y="94"/>
                  </a:lnTo>
                  <a:lnTo>
                    <a:pt x="204" y="94"/>
                  </a:lnTo>
                  <a:lnTo>
                    <a:pt x="200" y="98"/>
                  </a:lnTo>
                  <a:lnTo>
                    <a:pt x="204" y="102"/>
                  </a:lnTo>
                  <a:lnTo>
                    <a:pt x="204" y="104"/>
                  </a:lnTo>
                  <a:lnTo>
                    <a:pt x="208" y="104"/>
                  </a:lnTo>
                  <a:lnTo>
                    <a:pt x="212" y="108"/>
                  </a:lnTo>
                  <a:lnTo>
                    <a:pt x="212" y="112"/>
                  </a:lnTo>
                  <a:lnTo>
                    <a:pt x="216" y="112"/>
                  </a:lnTo>
                  <a:lnTo>
                    <a:pt x="218" y="112"/>
                  </a:lnTo>
                  <a:lnTo>
                    <a:pt x="218" y="116"/>
                  </a:lnTo>
                  <a:lnTo>
                    <a:pt x="222" y="116"/>
                  </a:lnTo>
                  <a:lnTo>
                    <a:pt x="226" y="116"/>
                  </a:lnTo>
                  <a:lnTo>
                    <a:pt x="230" y="120"/>
                  </a:lnTo>
                  <a:lnTo>
                    <a:pt x="230" y="116"/>
                  </a:lnTo>
                  <a:lnTo>
                    <a:pt x="234" y="116"/>
                  </a:lnTo>
                  <a:lnTo>
                    <a:pt x="234" y="120"/>
                  </a:lnTo>
                  <a:lnTo>
                    <a:pt x="238" y="120"/>
                  </a:lnTo>
                  <a:lnTo>
                    <a:pt x="238" y="124"/>
                  </a:lnTo>
                  <a:lnTo>
                    <a:pt x="238" y="128"/>
                  </a:lnTo>
                  <a:lnTo>
                    <a:pt x="238" y="130"/>
                  </a:lnTo>
                  <a:lnTo>
                    <a:pt x="242" y="130"/>
                  </a:lnTo>
                  <a:lnTo>
                    <a:pt x="242" y="134"/>
                  </a:lnTo>
                  <a:lnTo>
                    <a:pt x="246" y="134"/>
                  </a:lnTo>
                  <a:lnTo>
                    <a:pt x="246" y="138"/>
                  </a:lnTo>
                  <a:lnTo>
                    <a:pt x="246" y="142"/>
                  </a:lnTo>
                  <a:lnTo>
                    <a:pt x="248" y="142"/>
                  </a:lnTo>
                  <a:lnTo>
                    <a:pt x="246" y="142"/>
                  </a:lnTo>
                  <a:lnTo>
                    <a:pt x="248" y="146"/>
                  </a:lnTo>
                  <a:lnTo>
                    <a:pt x="246" y="150"/>
                  </a:lnTo>
                  <a:lnTo>
                    <a:pt x="246" y="154"/>
                  </a:lnTo>
                  <a:lnTo>
                    <a:pt x="246" y="158"/>
                  </a:lnTo>
                  <a:lnTo>
                    <a:pt x="242" y="160"/>
                  </a:lnTo>
                  <a:lnTo>
                    <a:pt x="242" y="164"/>
                  </a:lnTo>
                  <a:lnTo>
                    <a:pt x="242" y="168"/>
                  </a:lnTo>
                  <a:lnTo>
                    <a:pt x="246" y="168"/>
                  </a:lnTo>
                  <a:lnTo>
                    <a:pt x="246" y="172"/>
                  </a:lnTo>
                  <a:lnTo>
                    <a:pt x="248" y="172"/>
                  </a:lnTo>
                  <a:lnTo>
                    <a:pt x="252" y="172"/>
                  </a:lnTo>
                  <a:lnTo>
                    <a:pt x="252" y="176"/>
                  </a:lnTo>
                  <a:lnTo>
                    <a:pt x="260" y="176"/>
                  </a:lnTo>
                  <a:lnTo>
                    <a:pt x="264" y="176"/>
                  </a:lnTo>
                  <a:lnTo>
                    <a:pt x="268" y="176"/>
                  </a:lnTo>
                  <a:lnTo>
                    <a:pt x="272" y="176"/>
                  </a:lnTo>
                  <a:lnTo>
                    <a:pt x="274" y="176"/>
                  </a:lnTo>
                  <a:lnTo>
                    <a:pt x="278" y="176"/>
                  </a:lnTo>
                  <a:lnTo>
                    <a:pt x="282" y="176"/>
                  </a:lnTo>
                  <a:lnTo>
                    <a:pt x="282" y="180"/>
                  </a:lnTo>
                  <a:lnTo>
                    <a:pt x="286" y="180"/>
                  </a:lnTo>
                  <a:lnTo>
                    <a:pt x="290" y="180"/>
                  </a:lnTo>
                  <a:lnTo>
                    <a:pt x="290" y="184"/>
                  </a:lnTo>
                  <a:lnTo>
                    <a:pt x="294" y="184"/>
                  </a:lnTo>
                  <a:lnTo>
                    <a:pt x="294" y="186"/>
                  </a:lnTo>
                  <a:lnTo>
                    <a:pt x="298" y="186"/>
                  </a:lnTo>
                  <a:lnTo>
                    <a:pt x="298" y="190"/>
                  </a:lnTo>
                  <a:lnTo>
                    <a:pt x="304" y="190"/>
                  </a:lnTo>
                  <a:lnTo>
                    <a:pt x="308" y="190"/>
                  </a:lnTo>
                  <a:lnTo>
                    <a:pt x="308" y="194"/>
                  </a:lnTo>
                  <a:lnTo>
                    <a:pt x="312" y="194"/>
                  </a:lnTo>
                  <a:lnTo>
                    <a:pt x="312" y="198"/>
                  </a:lnTo>
                  <a:lnTo>
                    <a:pt x="312" y="202"/>
                  </a:lnTo>
                  <a:lnTo>
                    <a:pt x="312" y="206"/>
                  </a:lnTo>
                  <a:lnTo>
                    <a:pt x="316" y="206"/>
                  </a:lnTo>
                  <a:lnTo>
                    <a:pt x="316" y="210"/>
                  </a:lnTo>
                  <a:lnTo>
                    <a:pt x="316" y="214"/>
                  </a:lnTo>
                  <a:lnTo>
                    <a:pt x="320" y="214"/>
                  </a:lnTo>
                  <a:lnTo>
                    <a:pt x="324" y="216"/>
                  </a:lnTo>
                  <a:lnTo>
                    <a:pt x="324" y="220"/>
                  </a:lnTo>
                  <a:lnTo>
                    <a:pt x="328" y="220"/>
                  </a:lnTo>
                  <a:lnTo>
                    <a:pt x="330" y="220"/>
                  </a:lnTo>
                  <a:lnTo>
                    <a:pt x="334" y="220"/>
                  </a:lnTo>
                  <a:lnTo>
                    <a:pt x="338" y="220"/>
                  </a:lnTo>
                  <a:lnTo>
                    <a:pt x="342" y="220"/>
                  </a:lnTo>
                  <a:lnTo>
                    <a:pt x="346" y="220"/>
                  </a:lnTo>
                  <a:lnTo>
                    <a:pt x="348" y="224"/>
                  </a:lnTo>
                  <a:lnTo>
                    <a:pt x="352" y="224"/>
                  </a:lnTo>
                  <a:lnTo>
                    <a:pt x="356" y="224"/>
                  </a:lnTo>
                  <a:lnTo>
                    <a:pt x="360" y="224"/>
                  </a:lnTo>
                  <a:lnTo>
                    <a:pt x="364" y="224"/>
                  </a:lnTo>
                  <a:lnTo>
                    <a:pt x="368" y="224"/>
                  </a:lnTo>
                  <a:lnTo>
                    <a:pt x="372" y="224"/>
                  </a:lnTo>
                  <a:lnTo>
                    <a:pt x="374" y="224"/>
                  </a:lnTo>
                  <a:lnTo>
                    <a:pt x="378" y="220"/>
                  </a:lnTo>
                  <a:lnTo>
                    <a:pt x="382" y="220"/>
                  </a:lnTo>
                  <a:lnTo>
                    <a:pt x="386" y="220"/>
                  </a:lnTo>
                  <a:lnTo>
                    <a:pt x="386" y="224"/>
                  </a:lnTo>
                  <a:lnTo>
                    <a:pt x="390" y="224"/>
                  </a:lnTo>
                  <a:lnTo>
                    <a:pt x="394" y="224"/>
                  </a:lnTo>
                  <a:lnTo>
                    <a:pt x="398" y="224"/>
                  </a:lnTo>
                  <a:lnTo>
                    <a:pt x="402" y="228"/>
                  </a:lnTo>
                  <a:lnTo>
                    <a:pt x="402" y="230"/>
                  </a:lnTo>
                  <a:lnTo>
                    <a:pt x="408" y="230"/>
                  </a:lnTo>
                  <a:lnTo>
                    <a:pt x="412" y="230"/>
                  </a:lnTo>
                  <a:lnTo>
                    <a:pt x="416" y="234"/>
                  </a:lnTo>
                  <a:lnTo>
                    <a:pt x="420" y="234"/>
                  </a:lnTo>
                  <a:lnTo>
                    <a:pt x="420" y="238"/>
                  </a:lnTo>
                  <a:lnTo>
                    <a:pt x="428" y="238"/>
                  </a:lnTo>
                  <a:lnTo>
                    <a:pt x="430" y="238"/>
                  </a:lnTo>
                  <a:lnTo>
                    <a:pt x="438" y="238"/>
                  </a:lnTo>
                  <a:lnTo>
                    <a:pt x="438" y="242"/>
                  </a:lnTo>
                  <a:lnTo>
                    <a:pt x="442" y="242"/>
                  </a:lnTo>
                  <a:lnTo>
                    <a:pt x="446" y="238"/>
                  </a:lnTo>
                  <a:lnTo>
                    <a:pt x="450" y="238"/>
                  </a:lnTo>
                  <a:lnTo>
                    <a:pt x="454" y="238"/>
                  </a:lnTo>
                  <a:lnTo>
                    <a:pt x="458" y="234"/>
                  </a:lnTo>
                  <a:lnTo>
                    <a:pt x="460" y="234"/>
                  </a:lnTo>
                  <a:lnTo>
                    <a:pt x="464" y="230"/>
                  </a:lnTo>
                  <a:lnTo>
                    <a:pt x="468" y="228"/>
                  </a:lnTo>
                  <a:lnTo>
                    <a:pt x="472" y="228"/>
                  </a:lnTo>
                  <a:lnTo>
                    <a:pt x="476" y="228"/>
                  </a:lnTo>
                  <a:lnTo>
                    <a:pt x="480" y="228"/>
                  </a:lnTo>
                  <a:lnTo>
                    <a:pt x="484" y="228"/>
                  </a:lnTo>
                  <a:lnTo>
                    <a:pt x="490" y="228"/>
                  </a:lnTo>
                  <a:lnTo>
                    <a:pt x="494" y="228"/>
                  </a:lnTo>
                  <a:lnTo>
                    <a:pt x="498" y="228"/>
                  </a:lnTo>
                  <a:lnTo>
                    <a:pt x="502" y="228"/>
                  </a:lnTo>
                  <a:lnTo>
                    <a:pt x="506" y="228"/>
                  </a:lnTo>
                  <a:lnTo>
                    <a:pt x="510" y="228"/>
                  </a:lnTo>
                  <a:lnTo>
                    <a:pt x="510" y="224"/>
                  </a:lnTo>
                  <a:lnTo>
                    <a:pt x="514" y="224"/>
                  </a:lnTo>
                  <a:lnTo>
                    <a:pt x="516" y="224"/>
                  </a:lnTo>
                  <a:lnTo>
                    <a:pt x="516" y="220"/>
                  </a:lnTo>
                  <a:lnTo>
                    <a:pt x="520" y="220"/>
                  </a:lnTo>
                  <a:lnTo>
                    <a:pt x="520" y="216"/>
                  </a:lnTo>
                  <a:lnTo>
                    <a:pt x="524" y="216"/>
                  </a:lnTo>
                  <a:lnTo>
                    <a:pt x="524" y="214"/>
                  </a:lnTo>
                  <a:lnTo>
                    <a:pt x="528" y="214"/>
                  </a:lnTo>
                  <a:lnTo>
                    <a:pt x="528" y="210"/>
                  </a:lnTo>
                  <a:lnTo>
                    <a:pt x="532" y="210"/>
                  </a:lnTo>
                  <a:lnTo>
                    <a:pt x="532" y="206"/>
                  </a:lnTo>
                  <a:lnTo>
                    <a:pt x="536" y="206"/>
                  </a:lnTo>
                  <a:lnTo>
                    <a:pt x="540" y="206"/>
                  </a:lnTo>
                  <a:lnTo>
                    <a:pt x="540" y="202"/>
                  </a:lnTo>
                  <a:lnTo>
                    <a:pt x="542" y="202"/>
                  </a:lnTo>
                  <a:lnTo>
                    <a:pt x="542" y="198"/>
                  </a:lnTo>
                  <a:lnTo>
                    <a:pt x="540" y="194"/>
                  </a:lnTo>
                  <a:lnTo>
                    <a:pt x="536" y="190"/>
                  </a:lnTo>
                  <a:lnTo>
                    <a:pt x="536" y="186"/>
                  </a:lnTo>
                  <a:lnTo>
                    <a:pt x="536" y="184"/>
                  </a:lnTo>
                  <a:lnTo>
                    <a:pt x="540" y="180"/>
                  </a:lnTo>
                  <a:lnTo>
                    <a:pt x="540" y="176"/>
                  </a:lnTo>
                  <a:lnTo>
                    <a:pt x="542" y="176"/>
                  </a:lnTo>
                  <a:lnTo>
                    <a:pt x="546" y="176"/>
                  </a:lnTo>
                  <a:lnTo>
                    <a:pt x="550" y="176"/>
                  </a:lnTo>
                  <a:lnTo>
                    <a:pt x="554" y="180"/>
                  </a:lnTo>
                  <a:lnTo>
                    <a:pt x="558" y="180"/>
                  </a:lnTo>
                  <a:lnTo>
                    <a:pt x="562" y="180"/>
                  </a:lnTo>
                  <a:lnTo>
                    <a:pt x="566" y="180"/>
                  </a:lnTo>
                  <a:lnTo>
                    <a:pt x="570" y="180"/>
                  </a:lnTo>
                  <a:lnTo>
                    <a:pt x="570" y="176"/>
                  </a:lnTo>
                  <a:lnTo>
                    <a:pt x="572" y="176"/>
                  </a:lnTo>
                  <a:lnTo>
                    <a:pt x="576" y="176"/>
                  </a:lnTo>
                  <a:lnTo>
                    <a:pt x="576" y="172"/>
                  </a:lnTo>
                  <a:lnTo>
                    <a:pt x="580" y="168"/>
                  </a:lnTo>
                  <a:lnTo>
                    <a:pt x="584" y="168"/>
                  </a:lnTo>
                  <a:lnTo>
                    <a:pt x="588" y="168"/>
                  </a:lnTo>
                  <a:lnTo>
                    <a:pt x="592" y="168"/>
                  </a:lnTo>
                  <a:lnTo>
                    <a:pt x="596" y="168"/>
                  </a:lnTo>
                  <a:lnTo>
                    <a:pt x="596" y="164"/>
                  </a:lnTo>
                  <a:lnTo>
                    <a:pt x="600" y="164"/>
                  </a:lnTo>
                  <a:lnTo>
                    <a:pt x="600" y="160"/>
                  </a:lnTo>
                  <a:lnTo>
                    <a:pt x="602" y="160"/>
                  </a:lnTo>
                  <a:lnTo>
                    <a:pt x="602" y="158"/>
                  </a:lnTo>
                  <a:lnTo>
                    <a:pt x="606" y="154"/>
                  </a:lnTo>
                  <a:lnTo>
                    <a:pt x="606" y="150"/>
                  </a:lnTo>
                  <a:lnTo>
                    <a:pt x="610" y="150"/>
                  </a:lnTo>
                  <a:lnTo>
                    <a:pt x="614" y="150"/>
                  </a:lnTo>
                  <a:lnTo>
                    <a:pt x="618" y="150"/>
                  </a:lnTo>
                  <a:lnTo>
                    <a:pt x="618" y="146"/>
                  </a:lnTo>
                  <a:lnTo>
                    <a:pt x="622" y="146"/>
                  </a:lnTo>
                  <a:lnTo>
                    <a:pt x="622" y="142"/>
                  </a:lnTo>
                  <a:lnTo>
                    <a:pt x="622" y="146"/>
                  </a:lnTo>
                  <a:lnTo>
                    <a:pt x="626" y="146"/>
                  </a:lnTo>
                  <a:lnTo>
                    <a:pt x="626" y="142"/>
                  </a:lnTo>
                  <a:lnTo>
                    <a:pt x="628" y="142"/>
                  </a:lnTo>
                  <a:lnTo>
                    <a:pt x="632" y="142"/>
                  </a:lnTo>
                  <a:lnTo>
                    <a:pt x="636" y="142"/>
                  </a:lnTo>
                  <a:lnTo>
                    <a:pt x="640" y="142"/>
                  </a:lnTo>
                  <a:lnTo>
                    <a:pt x="640" y="138"/>
                  </a:lnTo>
                  <a:lnTo>
                    <a:pt x="640" y="142"/>
                  </a:lnTo>
                  <a:lnTo>
                    <a:pt x="644" y="142"/>
                  </a:lnTo>
                  <a:lnTo>
                    <a:pt x="648" y="142"/>
                  </a:lnTo>
                  <a:lnTo>
                    <a:pt x="652" y="142"/>
                  </a:lnTo>
                  <a:lnTo>
                    <a:pt x="656" y="142"/>
                  </a:lnTo>
                  <a:lnTo>
                    <a:pt x="656" y="138"/>
                  </a:lnTo>
                  <a:lnTo>
                    <a:pt x="656" y="134"/>
                  </a:lnTo>
                  <a:lnTo>
                    <a:pt x="652" y="130"/>
                  </a:lnTo>
                  <a:lnTo>
                    <a:pt x="648" y="130"/>
                  </a:lnTo>
                  <a:lnTo>
                    <a:pt x="648" y="128"/>
                  </a:lnTo>
                  <a:lnTo>
                    <a:pt x="648" y="124"/>
                  </a:lnTo>
                  <a:lnTo>
                    <a:pt x="644" y="124"/>
                  </a:lnTo>
                  <a:lnTo>
                    <a:pt x="640" y="120"/>
                  </a:lnTo>
                  <a:lnTo>
                    <a:pt x="636" y="116"/>
                  </a:lnTo>
                  <a:lnTo>
                    <a:pt x="632" y="116"/>
                  </a:lnTo>
                  <a:lnTo>
                    <a:pt x="628" y="116"/>
                  </a:lnTo>
                  <a:lnTo>
                    <a:pt x="626" y="116"/>
                  </a:lnTo>
                  <a:lnTo>
                    <a:pt x="622" y="116"/>
                  </a:lnTo>
                  <a:lnTo>
                    <a:pt x="622" y="120"/>
                  </a:lnTo>
                  <a:lnTo>
                    <a:pt x="618" y="124"/>
                  </a:lnTo>
                  <a:lnTo>
                    <a:pt x="614" y="120"/>
                  </a:lnTo>
                  <a:lnTo>
                    <a:pt x="614" y="116"/>
                  </a:lnTo>
                  <a:lnTo>
                    <a:pt x="610" y="116"/>
                  </a:lnTo>
                  <a:lnTo>
                    <a:pt x="606" y="120"/>
                  </a:lnTo>
                  <a:lnTo>
                    <a:pt x="602" y="116"/>
                  </a:lnTo>
                  <a:lnTo>
                    <a:pt x="602" y="120"/>
                  </a:lnTo>
                  <a:lnTo>
                    <a:pt x="600" y="120"/>
                  </a:lnTo>
                  <a:lnTo>
                    <a:pt x="596" y="116"/>
                  </a:lnTo>
                  <a:lnTo>
                    <a:pt x="592" y="112"/>
                  </a:lnTo>
                  <a:lnTo>
                    <a:pt x="596" y="112"/>
                  </a:lnTo>
                  <a:lnTo>
                    <a:pt x="600" y="108"/>
                  </a:lnTo>
                  <a:lnTo>
                    <a:pt x="596" y="104"/>
                  </a:lnTo>
                  <a:lnTo>
                    <a:pt x="600" y="102"/>
                  </a:lnTo>
                  <a:lnTo>
                    <a:pt x="602" y="98"/>
                  </a:lnTo>
                  <a:lnTo>
                    <a:pt x="600" y="98"/>
                  </a:lnTo>
                  <a:lnTo>
                    <a:pt x="602" y="94"/>
                  </a:lnTo>
                  <a:lnTo>
                    <a:pt x="602" y="90"/>
                  </a:lnTo>
                  <a:lnTo>
                    <a:pt x="606" y="90"/>
                  </a:lnTo>
                  <a:lnTo>
                    <a:pt x="606" y="86"/>
                  </a:lnTo>
                  <a:lnTo>
                    <a:pt x="606" y="82"/>
                  </a:lnTo>
                  <a:lnTo>
                    <a:pt x="610" y="78"/>
                  </a:lnTo>
                  <a:lnTo>
                    <a:pt x="614" y="78"/>
                  </a:lnTo>
                  <a:lnTo>
                    <a:pt x="618" y="82"/>
                  </a:lnTo>
                  <a:lnTo>
                    <a:pt x="622" y="82"/>
                  </a:lnTo>
                  <a:lnTo>
                    <a:pt x="626" y="82"/>
                  </a:lnTo>
                  <a:lnTo>
                    <a:pt x="628" y="82"/>
                  </a:lnTo>
                  <a:lnTo>
                    <a:pt x="632" y="78"/>
                  </a:lnTo>
                  <a:lnTo>
                    <a:pt x="636" y="78"/>
                  </a:lnTo>
                  <a:lnTo>
                    <a:pt x="636" y="74"/>
                  </a:lnTo>
                  <a:lnTo>
                    <a:pt x="640" y="74"/>
                  </a:lnTo>
                  <a:lnTo>
                    <a:pt x="644" y="74"/>
                  </a:lnTo>
                  <a:lnTo>
                    <a:pt x="648" y="72"/>
                  </a:lnTo>
                  <a:lnTo>
                    <a:pt x="648" y="68"/>
                  </a:lnTo>
                  <a:lnTo>
                    <a:pt x="644" y="68"/>
                  </a:lnTo>
                  <a:lnTo>
                    <a:pt x="644" y="64"/>
                  </a:lnTo>
                  <a:lnTo>
                    <a:pt x="648" y="64"/>
                  </a:lnTo>
                  <a:lnTo>
                    <a:pt x="648" y="60"/>
                  </a:lnTo>
                  <a:lnTo>
                    <a:pt x="652" y="60"/>
                  </a:lnTo>
                  <a:lnTo>
                    <a:pt x="652" y="56"/>
                  </a:lnTo>
                  <a:lnTo>
                    <a:pt x="652" y="52"/>
                  </a:lnTo>
                  <a:lnTo>
                    <a:pt x="656" y="48"/>
                  </a:lnTo>
                  <a:lnTo>
                    <a:pt x="656" y="46"/>
                  </a:lnTo>
                  <a:lnTo>
                    <a:pt x="656" y="42"/>
                  </a:lnTo>
                  <a:lnTo>
                    <a:pt x="658" y="42"/>
                  </a:lnTo>
                  <a:lnTo>
                    <a:pt x="658" y="38"/>
                  </a:lnTo>
                  <a:lnTo>
                    <a:pt x="662" y="38"/>
                  </a:lnTo>
                  <a:lnTo>
                    <a:pt x="662" y="34"/>
                  </a:lnTo>
                  <a:lnTo>
                    <a:pt x="666" y="34"/>
                  </a:lnTo>
                  <a:lnTo>
                    <a:pt x="666" y="30"/>
                  </a:lnTo>
                  <a:lnTo>
                    <a:pt x="666" y="26"/>
                  </a:lnTo>
                  <a:lnTo>
                    <a:pt x="666" y="22"/>
                  </a:lnTo>
                  <a:lnTo>
                    <a:pt x="666" y="18"/>
                  </a:lnTo>
                  <a:lnTo>
                    <a:pt x="662" y="18"/>
                  </a:lnTo>
                  <a:lnTo>
                    <a:pt x="658" y="18"/>
                  </a:lnTo>
                  <a:lnTo>
                    <a:pt x="656" y="18"/>
                  </a:lnTo>
                  <a:lnTo>
                    <a:pt x="658" y="16"/>
                  </a:lnTo>
                  <a:lnTo>
                    <a:pt x="662" y="12"/>
                  </a:lnTo>
                  <a:lnTo>
                    <a:pt x="666" y="8"/>
                  </a:lnTo>
                  <a:lnTo>
                    <a:pt x="670" y="4"/>
                  </a:lnTo>
                  <a:lnTo>
                    <a:pt x="674" y="4"/>
                  </a:lnTo>
                  <a:lnTo>
                    <a:pt x="676" y="4"/>
                  </a:lnTo>
                  <a:lnTo>
                    <a:pt x="680" y="4"/>
                  </a:lnTo>
                  <a:lnTo>
                    <a:pt x="680" y="0"/>
                  </a:lnTo>
                  <a:lnTo>
                    <a:pt x="684" y="0"/>
                  </a:lnTo>
                  <a:lnTo>
                    <a:pt x="688" y="0"/>
                  </a:lnTo>
                  <a:lnTo>
                    <a:pt x="692" y="0"/>
                  </a:lnTo>
                  <a:lnTo>
                    <a:pt x="696" y="0"/>
                  </a:lnTo>
                  <a:lnTo>
                    <a:pt x="698" y="0"/>
                  </a:lnTo>
                  <a:lnTo>
                    <a:pt x="702" y="0"/>
                  </a:lnTo>
                  <a:lnTo>
                    <a:pt x="706" y="0"/>
                  </a:lnTo>
                  <a:lnTo>
                    <a:pt x="710" y="0"/>
                  </a:lnTo>
                  <a:lnTo>
                    <a:pt x="714" y="0"/>
                  </a:lnTo>
                  <a:lnTo>
                    <a:pt x="714" y="4"/>
                  </a:lnTo>
                  <a:lnTo>
                    <a:pt x="718" y="4"/>
                  </a:lnTo>
                  <a:lnTo>
                    <a:pt x="718" y="8"/>
                  </a:lnTo>
                  <a:lnTo>
                    <a:pt x="722" y="8"/>
                  </a:lnTo>
                  <a:lnTo>
                    <a:pt x="726" y="8"/>
                  </a:lnTo>
                  <a:lnTo>
                    <a:pt x="728" y="8"/>
                  </a:lnTo>
                  <a:lnTo>
                    <a:pt x="732" y="8"/>
                  </a:lnTo>
                  <a:lnTo>
                    <a:pt x="736" y="8"/>
                  </a:lnTo>
                  <a:lnTo>
                    <a:pt x="736" y="12"/>
                  </a:lnTo>
                  <a:lnTo>
                    <a:pt x="740" y="16"/>
                  </a:lnTo>
                  <a:lnTo>
                    <a:pt x="744" y="16"/>
                  </a:lnTo>
                  <a:lnTo>
                    <a:pt x="740" y="16"/>
                  </a:lnTo>
                  <a:lnTo>
                    <a:pt x="740" y="18"/>
                  </a:lnTo>
                  <a:lnTo>
                    <a:pt x="744" y="18"/>
                  </a:lnTo>
                  <a:lnTo>
                    <a:pt x="744" y="22"/>
                  </a:lnTo>
                  <a:lnTo>
                    <a:pt x="744" y="26"/>
                  </a:lnTo>
                  <a:lnTo>
                    <a:pt x="748" y="26"/>
                  </a:lnTo>
                  <a:lnTo>
                    <a:pt x="748" y="30"/>
                  </a:lnTo>
                  <a:lnTo>
                    <a:pt x="748" y="34"/>
                  </a:lnTo>
                  <a:lnTo>
                    <a:pt x="748" y="38"/>
                  </a:lnTo>
                  <a:lnTo>
                    <a:pt x="752" y="38"/>
                  </a:lnTo>
                  <a:lnTo>
                    <a:pt x="752" y="42"/>
                  </a:lnTo>
                  <a:lnTo>
                    <a:pt x="752" y="46"/>
                  </a:lnTo>
                  <a:lnTo>
                    <a:pt x="756" y="46"/>
                  </a:lnTo>
                  <a:lnTo>
                    <a:pt x="752" y="46"/>
                  </a:lnTo>
                  <a:lnTo>
                    <a:pt x="752" y="48"/>
                  </a:lnTo>
                  <a:lnTo>
                    <a:pt x="756" y="48"/>
                  </a:lnTo>
                  <a:lnTo>
                    <a:pt x="756" y="46"/>
                  </a:lnTo>
                  <a:lnTo>
                    <a:pt x="756" y="48"/>
                  </a:lnTo>
                  <a:lnTo>
                    <a:pt x="756" y="52"/>
                  </a:lnTo>
                  <a:lnTo>
                    <a:pt x="756" y="56"/>
                  </a:lnTo>
                  <a:lnTo>
                    <a:pt x="758" y="56"/>
                  </a:lnTo>
                  <a:lnTo>
                    <a:pt x="758" y="60"/>
                  </a:lnTo>
                  <a:lnTo>
                    <a:pt x="758" y="64"/>
                  </a:lnTo>
                  <a:lnTo>
                    <a:pt x="758" y="68"/>
                  </a:lnTo>
                  <a:lnTo>
                    <a:pt x="762" y="68"/>
                  </a:lnTo>
                  <a:lnTo>
                    <a:pt x="762" y="72"/>
                  </a:lnTo>
                  <a:lnTo>
                    <a:pt x="762" y="74"/>
                  </a:lnTo>
                  <a:lnTo>
                    <a:pt x="762" y="78"/>
                  </a:lnTo>
                  <a:lnTo>
                    <a:pt x="766" y="78"/>
                  </a:lnTo>
                  <a:lnTo>
                    <a:pt x="766" y="82"/>
                  </a:lnTo>
                  <a:lnTo>
                    <a:pt x="770" y="82"/>
                  </a:lnTo>
                  <a:lnTo>
                    <a:pt x="774" y="82"/>
                  </a:lnTo>
                  <a:lnTo>
                    <a:pt x="778" y="82"/>
                  </a:lnTo>
                  <a:lnTo>
                    <a:pt x="782" y="82"/>
                  </a:lnTo>
                  <a:lnTo>
                    <a:pt x="782" y="86"/>
                  </a:lnTo>
                  <a:lnTo>
                    <a:pt x="784" y="86"/>
                  </a:lnTo>
                  <a:lnTo>
                    <a:pt x="788" y="86"/>
                  </a:lnTo>
                  <a:lnTo>
                    <a:pt x="792" y="86"/>
                  </a:lnTo>
                  <a:lnTo>
                    <a:pt x="792" y="90"/>
                  </a:lnTo>
                  <a:lnTo>
                    <a:pt x="796" y="94"/>
                  </a:lnTo>
                  <a:lnTo>
                    <a:pt x="800" y="98"/>
                  </a:lnTo>
                  <a:lnTo>
                    <a:pt x="804" y="98"/>
                  </a:lnTo>
                  <a:lnTo>
                    <a:pt x="808" y="98"/>
                  </a:lnTo>
                  <a:lnTo>
                    <a:pt x="808" y="102"/>
                  </a:lnTo>
                  <a:lnTo>
                    <a:pt x="804" y="102"/>
                  </a:lnTo>
                  <a:lnTo>
                    <a:pt x="808" y="104"/>
                  </a:lnTo>
                  <a:lnTo>
                    <a:pt x="808" y="108"/>
                  </a:lnTo>
                  <a:lnTo>
                    <a:pt x="808" y="112"/>
                  </a:lnTo>
                  <a:lnTo>
                    <a:pt x="808" y="116"/>
                  </a:lnTo>
                  <a:lnTo>
                    <a:pt x="812" y="116"/>
                  </a:lnTo>
                  <a:lnTo>
                    <a:pt x="812" y="120"/>
                  </a:lnTo>
                  <a:lnTo>
                    <a:pt x="812" y="124"/>
                  </a:lnTo>
                  <a:lnTo>
                    <a:pt x="814" y="120"/>
                  </a:lnTo>
                  <a:lnTo>
                    <a:pt x="818" y="120"/>
                  </a:lnTo>
                  <a:lnTo>
                    <a:pt x="818" y="124"/>
                  </a:lnTo>
                  <a:lnTo>
                    <a:pt x="822" y="124"/>
                  </a:lnTo>
                  <a:lnTo>
                    <a:pt x="826" y="124"/>
                  </a:lnTo>
                  <a:lnTo>
                    <a:pt x="826" y="120"/>
                  </a:lnTo>
                  <a:lnTo>
                    <a:pt x="830" y="120"/>
                  </a:lnTo>
                  <a:lnTo>
                    <a:pt x="834" y="120"/>
                  </a:lnTo>
                  <a:lnTo>
                    <a:pt x="834" y="116"/>
                  </a:lnTo>
                  <a:lnTo>
                    <a:pt x="838" y="116"/>
                  </a:lnTo>
                  <a:lnTo>
                    <a:pt x="840" y="112"/>
                  </a:lnTo>
                  <a:lnTo>
                    <a:pt x="844" y="112"/>
                  </a:lnTo>
                  <a:lnTo>
                    <a:pt x="848" y="112"/>
                  </a:lnTo>
                  <a:lnTo>
                    <a:pt x="852" y="108"/>
                  </a:lnTo>
                  <a:lnTo>
                    <a:pt x="856" y="108"/>
                  </a:lnTo>
                  <a:lnTo>
                    <a:pt x="860" y="108"/>
                  </a:lnTo>
                  <a:lnTo>
                    <a:pt x="864" y="108"/>
                  </a:lnTo>
                  <a:lnTo>
                    <a:pt x="864" y="112"/>
                  </a:lnTo>
                  <a:lnTo>
                    <a:pt x="864" y="116"/>
                  </a:lnTo>
                  <a:lnTo>
                    <a:pt x="864" y="120"/>
                  </a:lnTo>
                  <a:lnTo>
                    <a:pt x="864" y="128"/>
                  </a:lnTo>
                  <a:lnTo>
                    <a:pt x="860" y="128"/>
                  </a:lnTo>
                  <a:lnTo>
                    <a:pt x="856" y="128"/>
                  </a:lnTo>
                  <a:lnTo>
                    <a:pt x="856" y="130"/>
                  </a:lnTo>
                  <a:lnTo>
                    <a:pt x="856" y="134"/>
                  </a:lnTo>
                  <a:lnTo>
                    <a:pt x="856" y="138"/>
                  </a:lnTo>
                  <a:lnTo>
                    <a:pt x="856" y="142"/>
                  </a:lnTo>
                  <a:lnTo>
                    <a:pt x="852" y="142"/>
                  </a:lnTo>
                  <a:lnTo>
                    <a:pt x="852" y="146"/>
                  </a:lnTo>
                  <a:lnTo>
                    <a:pt x="852" y="150"/>
                  </a:lnTo>
                  <a:lnTo>
                    <a:pt x="852" y="154"/>
                  </a:lnTo>
                  <a:lnTo>
                    <a:pt x="848" y="154"/>
                  </a:lnTo>
                  <a:lnTo>
                    <a:pt x="848" y="158"/>
                  </a:lnTo>
                  <a:lnTo>
                    <a:pt x="848" y="160"/>
                  </a:lnTo>
                  <a:lnTo>
                    <a:pt x="848" y="164"/>
                  </a:lnTo>
                  <a:lnTo>
                    <a:pt x="844" y="164"/>
                  </a:lnTo>
                  <a:lnTo>
                    <a:pt x="840" y="164"/>
                  </a:lnTo>
                  <a:lnTo>
                    <a:pt x="840" y="168"/>
                  </a:lnTo>
                  <a:lnTo>
                    <a:pt x="840" y="172"/>
                  </a:lnTo>
                  <a:lnTo>
                    <a:pt x="840" y="176"/>
                  </a:lnTo>
                  <a:lnTo>
                    <a:pt x="838" y="176"/>
                  </a:lnTo>
                  <a:lnTo>
                    <a:pt x="834" y="172"/>
                  </a:lnTo>
                  <a:lnTo>
                    <a:pt x="830" y="172"/>
                  </a:lnTo>
                  <a:lnTo>
                    <a:pt x="826" y="172"/>
                  </a:lnTo>
                  <a:lnTo>
                    <a:pt x="826" y="168"/>
                  </a:lnTo>
                  <a:lnTo>
                    <a:pt x="822" y="168"/>
                  </a:lnTo>
                  <a:lnTo>
                    <a:pt x="822" y="172"/>
                  </a:lnTo>
                  <a:lnTo>
                    <a:pt x="822" y="176"/>
                  </a:lnTo>
                  <a:lnTo>
                    <a:pt x="818" y="176"/>
                  </a:lnTo>
                  <a:lnTo>
                    <a:pt x="814" y="176"/>
                  </a:lnTo>
                  <a:lnTo>
                    <a:pt x="814" y="180"/>
                  </a:lnTo>
                  <a:lnTo>
                    <a:pt x="814" y="176"/>
                  </a:lnTo>
                  <a:lnTo>
                    <a:pt x="812" y="180"/>
                  </a:lnTo>
                  <a:lnTo>
                    <a:pt x="812" y="184"/>
                  </a:lnTo>
                  <a:lnTo>
                    <a:pt x="814" y="184"/>
                  </a:lnTo>
                  <a:lnTo>
                    <a:pt x="814" y="190"/>
                  </a:lnTo>
                  <a:lnTo>
                    <a:pt x="814" y="194"/>
                  </a:lnTo>
                  <a:lnTo>
                    <a:pt x="814" y="198"/>
                  </a:lnTo>
                  <a:lnTo>
                    <a:pt x="814" y="206"/>
                  </a:lnTo>
                  <a:lnTo>
                    <a:pt x="814" y="210"/>
                  </a:lnTo>
                  <a:lnTo>
                    <a:pt x="814" y="214"/>
                  </a:lnTo>
                  <a:lnTo>
                    <a:pt x="814" y="216"/>
                  </a:lnTo>
                  <a:lnTo>
                    <a:pt x="812" y="216"/>
                  </a:lnTo>
                  <a:lnTo>
                    <a:pt x="812" y="220"/>
                  </a:lnTo>
                  <a:lnTo>
                    <a:pt x="812" y="216"/>
                  </a:lnTo>
                  <a:lnTo>
                    <a:pt x="808" y="216"/>
                  </a:lnTo>
                  <a:lnTo>
                    <a:pt x="808" y="220"/>
                  </a:lnTo>
                  <a:lnTo>
                    <a:pt x="804" y="220"/>
                  </a:lnTo>
                  <a:lnTo>
                    <a:pt x="808" y="224"/>
                  </a:lnTo>
                  <a:lnTo>
                    <a:pt x="808" y="228"/>
                  </a:lnTo>
                  <a:lnTo>
                    <a:pt x="804" y="228"/>
                  </a:lnTo>
                  <a:lnTo>
                    <a:pt x="804" y="224"/>
                  </a:lnTo>
                  <a:lnTo>
                    <a:pt x="800" y="220"/>
                  </a:lnTo>
                  <a:lnTo>
                    <a:pt x="800" y="216"/>
                  </a:lnTo>
                  <a:lnTo>
                    <a:pt x="796" y="216"/>
                  </a:lnTo>
                  <a:lnTo>
                    <a:pt x="796" y="220"/>
                  </a:lnTo>
                  <a:lnTo>
                    <a:pt x="792" y="220"/>
                  </a:lnTo>
                  <a:lnTo>
                    <a:pt x="792" y="224"/>
                  </a:lnTo>
                  <a:lnTo>
                    <a:pt x="792" y="228"/>
                  </a:lnTo>
                  <a:lnTo>
                    <a:pt x="788" y="228"/>
                  </a:lnTo>
                  <a:lnTo>
                    <a:pt x="784" y="228"/>
                  </a:lnTo>
                  <a:lnTo>
                    <a:pt x="784" y="230"/>
                  </a:lnTo>
                  <a:lnTo>
                    <a:pt x="784" y="234"/>
                  </a:lnTo>
                  <a:lnTo>
                    <a:pt x="782" y="234"/>
                  </a:lnTo>
                  <a:lnTo>
                    <a:pt x="778" y="234"/>
                  </a:lnTo>
                  <a:lnTo>
                    <a:pt x="774" y="234"/>
                  </a:lnTo>
                  <a:lnTo>
                    <a:pt x="770" y="234"/>
                  </a:lnTo>
                  <a:lnTo>
                    <a:pt x="770" y="238"/>
                  </a:lnTo>
                  <a:lnTo>
                    <a:pt x="770" y="242"/>
                  </a:lnTo>
                  <a:lnTo>
                    <a:pt x="774" y="242"/>
                  </a:lnTo>
                  <a:lnTo>
                    <a:pt x="774" y="246"/>
                  </a:lnTo>
                  <a:lnTo>
                    <a:pt x="770" y="246"/>
                  </a:lnTo>
                  <a:lnTo>
                    <a:pt x="766" y="246"/>
                  </a:lnTo>
                  <a:lnTo>
                    <a:pt x="762" y="246"/>
                  </a:lnTo>
                  <a:lnTo>
                    <a:pt x="758" y="246"/>
                  </a:lnTo>
                  <a:lnTo>
                    <a:pt x="758" y="242"/>
                  </a:lnTo>
                  <a:lnTo>
                    <a:pt x="756" y="242"/>
                  </a:lnTo>
                  <a:lnTo>
                    <a:pt x="756" y="238"/>
                  </a:lnTo>
                  <a:lnTo>
                    <a:pt x="752" y="238"/>
                  </a:lnTo>
                  <a:lnTo>
                    <a:pt x="752" y="242"/>
                  </a:lnTo>
                  <a:lnTo>
                    <a:pt x="748" y="242"/>
                  </a:lnTo>
                  <a:lnTo>
                    <a:pt x="748" y="246"/>
                  </a:lnTo>
                  <a:lnTo>
                    <a:pt x="748" y="250"/>
                  </a:lnTo>
                  <a:lnTo>
                    <a:pt x="744" y="250"/>
                  </a:lnTo>
                  <a:lnTo>
                    <a:pt x="744" y="254"/>
                  </a:lnTo>
                  <a:lnTo>
                    <a:pt x="740" y="256"/>
                  </a:lnTo>
                  <a:lnTo>
                    <a:pt x="736" y="256"/>
                  </a:lnTo>
                  <a:lnTo>
                    <a:pt x="736" y="260"/>
                  </a:lnTo>
                  <a:lnTo>
                    <a:pt x="732" y="260"/>
                  </a:lnTo>
                  <a:lnTo>
                    <a:pt x="728" y="260"/>
                  </a:lnTo>
                  <a:lnTo>
                    <a:pt x="728" y="264"/>
                  </a:lnTo>
                  <a:lnTo>
                    <a:pt x="726" y="264"/>
                  </a:lnTo>
                  <a:lnTo>
                    <a:pt x="728" y="264"/>
                  </a:lnTo>
                  <a:lnTo>
                    <a:pt x="726" y="264"/>
                  </a:lnTo>
                  <a:lnTo>
                    <a:pt x="722" y="268"/>
                  </a:lnTo>
                  <a:lnTo>
                    <a:pt x="718" y="272"/>
                  </a:lnTo>
                  <a:lnTo>
                    <a:pt x="718" y="276"/>
                  </a:lnTo>
                  <a:lnTo>
                    <a:pt x="714" y="276"/>
                  </a:lnTo>
                  <a:lnTo>
                    <a:pt x="710" y="276"/>
                  </a:lnTo>
                  <a:lnTo>
                    <a:pt x="706" y="276"/>
                  </a:lnTo>
                  <a:lnTo>
                    <a:pt x="706" y="280"/>
                  </a:lnTo>
                  <a:lnTo>
                    <a:pt x="702" y="280"/>
                  </a:lnTo>
                  <a:lnTo>
                    <a:pt x="702" y="276"/>
                  </a:lnTo>
                  <a:lnTo>
                    <a:pt x="702" y="280"/>
                  </a:lnTo>
                  <a:lnTo>
                    <a:pt x="698" y="280"/>
                  </a:lnTo>
                  <a:lnTo>
                    <a:pt x="696" y="284"/>
                  </a:lnTo>
                  <a:lnTo>
                    <a:pt x="692" y="284"/>
                  </a:lnTo>
                  <a:lnTo>
                    <a:pt x="692" y="286"/>
                  </a:lnTo>
                  <a:lnTo>
                    <a:pt x="688" y="284"/>
                  </a:lnTo>
                  <a:lnTo>
                    <a:pt x="688" y="286"/>
                  </a:lnTo>
                  <a:lnTo>
                    <a:pt x="684" y="290"/>
                  </a:lnTo>
                  <a:lnTo>
                    <a:pt x="680" y="290"/>
                  </a:lnTo>
                  <a:lnTo>
                    <a:pt x="680" y="294"/>
                  </a:lnTo>
                  <a:lnTo>
                    <a:pt x="676" y="298"/>
                  </a:lnTo>
                  <a:lnTo>
                    <a:pt x="674" y="298"/>
                  </a:lnTo>
                  <a:lnTo>
                    <a:pt x="674" y="294"/>
                  </a:lnTo>
                  <a:lnTo>
                    <a:pt x="676" y="294"/>
                  </a:lnTo>
                  <a:lnTo>
                    <a:pt x="676" y="290"/>
                  </a:lnTo>
                  <a:lnTo>
                    <a:pt x="680" y="290"/>
                  </a:lnTo>
                  <a:lnTo>
                    <a:pt x="676" y="290"/>
                  </a:lnTo>
                  <a:lnTo>
                    <a:pt x="676" y="286"/>
                  </a:lnTo>
                  <a:lnTo>
                    <a:pt x="680" y="286"/>
                  </a:lnTo>
                  <a:lnTo>
                    <a:pt x="676" y="286"/>
                  </a:lnTo>
                  <a:lnTo>
                    <a:pt x="676" y="284"/>
                  </a:lnTo>
                  <a:lnTo>
                    <a:pt x="674" y="284"/>
                  </a:lnTo>
                  <a:lnTo>
                    <a:pt x="676" y="280"/>
                  </a:lnTo>
                  <a:lnTo>
                    <a:pt x="676" y="276"/>
                  </a:lnTo>
                  <a:lnTo>
                    <a:pt x="680" y="276"/>
                  </a:lnTo>
                  <a:lnTo>
                    <a:pt x="684" y="272"/>
                  </a:lnTo>
                  <a:lnTo>
                    <a:pt x="684" y="268"/>
                  </a:lnTo>
                  <a:lnTo>
                    <a:pt x="688" y="268"/>
                  </a:lnTo>
                  <a:lnTo>
                    <a:pt x="688" y="264"/>
                  </a:lnTo>
                  <a:lnTo>
                    <a:pt x="684" y="260"/>
                  </a:lnTo>
                  <a:lnTo>
                    <a:pt x="684" y="256"/>
                  </a:lnTo>
                  <a:lnTo>
                    <a:pt x="680" y="256"/>
                  </a:lnTo>
                  <a:lnTo>
                    <a:pt x="676" y="256"/>
                  </a:lnTo>
                  <a:lnTo>
                    <a:pt x="674" y="256"/>
                  </a:lnTo>
                  <a:lnTo>
                    <a:pt x="670" y="256"/>
                  </a:lnTo>
                  <a:lnTo>
                    <a:pt x="670" y="260"/>
                  </a:lnTo>
                  <a:lnTo>
                    <a:pt x="666" y="264"/>
                  </a:lnTo>
                  <a:lnTo>
                    <a:pt x="662" y="264"/>
                  </a:lnTo>
                  <a:lnTo>
                    <a:pt x="662" y="268"/>
                  </a:lnTo>
                  <a:lnTo>
                    <a:pt x="658" y="272"/>
                  </a:lnTo>
                  <a:lnTo>
                    <a:pt x="656" y="272"/>
                  </a:lnTo>
                  <a:lnTo>
                    <a:pt x="656" y="276"/>
                  </a:lnTo>
                  <a:lnTo>
                    <a:pt x="652" y="276"/>
                  </a:lnTo>
                  <a:lnTo>
                    <a:pt x="648" y="280"/>
                  </a:lnTo>
                  <a:lnTo>
                    <a:pt x="648" y="284"/>
                  </a:lnTo>
                  <a:lnTo>
                    <a:pt x="648" y="286"/>
                  </a:lnTo>
                  <a:lnTo>
                    <a:pt x="644" y="286"/>
                  </a:lnTo>
                  <a:lnTo>
                    <a:pt x="644" y="290"/>
                  </a:lnTo>
                  <a:lnTo>
                    <a:pt x="640" y="290"/>
                  </a:lnTo>
                  <a:lnTo>
                    <a:pt x="636" y="290"/>
                  </a:lnTo>
                  <a:lnTo>
                    <a:pt x="632" y="290"/>
                  </a:lnTo>
                  <a:lnTo>
                    <a:pt x="628" y="290"/>
                  </a:lnTo>
                  <a:lnTo>
                    <a:pt x="628" y="286"/>
                  </a:lnTo>
                  <a:lnTo>
                    <a:pt x="626" y="290"/>
                  </a:lnTo>
                  <a:lnTo>
                    <a:pt x="622" y="294"/>
                  </a:lnTo>
                  <a:lnTo>
                    <a:pt x="622" y="298"/>
                  </a:lnTo>
                  <a:lnTo>
                    <a:pt x="622" y="302"/>
                  </a:lnTo>
                  <a:lnTo>
                    <a:pt x="622" y="306"/>
                  </a:lnTo>
                  <a:lnTo>
                    <a:pt x="626" y="306"/>
                  </a:lnTo>
                  <a:lnTo>
                    <a:pt x="626" y="310"/>
                  </a:lnTo>
                  <a:lnTo>
                    <a:pt x="628" y="310"/>
                  </a:lnTo>
                  <a:lnTo>
                    <a:pt x="632" y="310"/>
                  </a:lnTo>
                  <a:lnTo>
                    <a:pt x="636" y="310"/>
                  </a:lnTo>
                  <a:lnTo>
                    <a:pt x="640" y="310"/>
                  </a:lnTo>
                  <a:lnTo>
                    <a:pt x="640" y="312"/>
                  </a:lnTo>
                  <a:lnTo>
                    <a:pt x="644" y="312"/>
                  </a:lnTo>
                  <a:lnTo>
                    <a:pt x="644" y="316"/>
                  </a:lnTo>
                  <a:lnTo>
                    <a:pt x="644" y="320"/>
                  </a:lnTo>
                  <a:lnTo>
                    <a:pt x="640" y="320"/>
                  </a:lnTo>
                  <a:lnTo>
                    <a:pt x="640" y="324"/>
                  </a:lnTo>
                  <a:lnTo>
                    <a:pt x="644" y="328"/>
                  </a:lnTo>
                  <a:lnTo>
                    <a:pt x="648" y="328"/>
                  </a:lnTo>
                  <a:lnTo>
                    <a:pt x="652" y="328"/>
                  </a:lnTo>
                  <a:lnTo>
                    <a:pt x="656" y="328"/>
                  </a:lnTo>
                  <a:lnTo>
                    <a:pt x="656" y="324"/>
                  </a:lnTo>
                  <a:lnTo>
                    <a:pt x="658" y="324"/>
                  </a:lnTo>
                  <a:lnTo>
                    <a:pt x="658" y="320"/>
                  </a:lnTo>
                  <a:lnTo>
                    <a:pt x="662" y="320"/>
                  </a:lnTo>
                  <a:lnTo>
                    <a:pt x="662" y="316"/>
                  </a:lnTo>
                  <a:lnTo>
                    <a:pt x="666" y="316"/>
                  </a:lnTo>
                  <a:lnTo>
                    <a:pt x="670" y="316"/>
                  </a:lnTo>
                  <a:lnTo>
                    <a:pt x="674" y="320"/>
                  </a:lnTo>
                  <a:lnTo>
                    <a:pt x="676" y="320"/>
                  </a:lnTo>
                  <a:lnTo>
                    <a:pt x="676" y="324"/>
                  </a:lnTo>
                  <a:lnTo>
                    <a:pt x="680" y="324"/>
                  </a:lnTo>
                  <a:lnTo>
                    <a:pt x="684" y="324"/>
                  </a:lnTo>
                  <a:lnTo>
                    <a:pt x="684" y="320"/>
                  </a:lnTo>
                  <a:lnTo>
                    <a:pt x="688" y="320"/>
                  </a:lnTo>
                  <a:lnTo>
                    <a:pt x="684" y="320"/>
                  </a:lnTo>
                  <a:lnTo>
                    <a:pt x="688" y="324"/>
                  </a:lnTo>
                  <a:lnTo>
                    <a:pt x="692" y="324"/>
                  </a:lnTo>
                  <a:lnTo>
                    <a:pt x="692" y="328"/>
                  </a:lnTo>
                  <a:lnTo>
                    <a:pt x="688" y="332"/>
                  </a:lnTo>
                  <a:lnTo>
                    <a:pt x="692" y="332"/>
                  </a:lnTo>
                  <a:lnTo>
                    <a:pt x="688" y="336"/>
                  </a:lnTo>
                  <a:lnTo>
                    <a:pt x="688" y="332"/>
                  </a:lnTo>
                  <a:lnTo>
                    <a:pt x="684" y="332"/>
                  </a:lnTo>
                  <a:lnTo>
                    <a:pt x="680" y="336"/>
                  </a:lnTo>
                  <a:lnTo>
                    <a:pt x="676" y="336"/>
                  </a:lnTo>
                  <a:lnTo>
                    <a:pt x="674" y="336"/>
                  </a:lnTo>
                  <a:lnTo>
                    <a:pt x="674" y="340"/>
                  </a:lnTo>
                  <a:lnTo>
                    <a:pt x="670" y="340"/>
                  </a:lnTo>
                  <a:lnTo>
                    <a:pt x="666" y="340"/>
                  </a:lnTo>
                  <a:lnTo>
                    <a:pt x="670" y="340"/>
                  </a:lnTo>
                  <a:lnTo>
                    <a:pt x="670" y="342"/>
                  </a:lnTo>
                  <a:lnTo>
                    <a:pt x="666" y="342"/>
                  </a:lnTo>
                  <a:lnTo>
                    <a:pt x="666" y="346"/>
                  </a:lnTo>
                  <a:lnTo>
                    <a:pt x="662" y="350"/>
                  </a:lnTo>
                  <a:lnTo>
                    <a:pt x="658" y="350"/>
                  </a:lnTo>
                  <a:lnTo>
                    <a:pt x="662" y="346"/>
                  </a:lnTo>
                  <a:lnTo>
                    <a:pt x="658" y="346"/>
                  </a:lnTo>
                  <a:lnTo>
                    <a:pt x="658" y="350"/>
                  </a:lnTo>
                  <a:lnTo>
                    <a:pt x="658" y="354"/>
                  </a:lnTo>
                  <a:lnTo>
                    <a:pt x="656" y="354"/>
                  </a:lnTo>
                  <a:lnTo>
                    <a:pt x="656" y="358"/>
                  </a:lnTo>
                  <a:lnTo>
                    <a:pt x="652" y="358"/>
                  </a:lnTo>
                  <a:lnTo>
                    <a:pt x="652" y="362"/>
                  </a:lnTo>
                  <a:lnTo>
                    <a:pt x="648" y="362"/>
                  </a:lnTo>
                  <a:lnTo>
                    <a:pt x="648" y="366"/>
                  </a:lnTo>
                  <a:lnTo>
                    <a:pt x="648" y="368"/>
                  </a:lnTo>
                  <a:lnTo>
                    <a:pt x="644" y="368"/>
                  </a:lnTo>
                  <a:lnTo>
                    <a:pt x="644" y="372"/>
                  </a:lnTo>
                  <a:lnTo>
                    <a:pt x="648" y="372"/>
                  </a:lnTo>
                  <a:lnTo>
                    <a:pt x="648" y="376"/>
                  </a:lnTo>
                  <a:lnTo>
                    <a:pt x="652" y="376"/>
                  </a:lnTo>
                  <a:lnTo>
                    <a:pt x="656" y="380"/>
                  </a:lnTo>
                  <a:lnTo>
                    <a:pt x="658" y="380"/>
                  </a:lnTo>
                  <a:lnTo>
                    <a:pt x="662" y="384"/>
                  </a:lnTo>
                  <a:lnTo>
                    <a:pt x="662" y="388"/>
                  </a:lnTo>
                  <a:lnTo>
                    <a:pt x="662" y="392"/>
                  </a:lnTo>
                  <a:lnTo>
                    <a:pt x="662" y="396"/>
                  </a:lnTo>
                  <a:lnTo>
                    <a:pt x="666" y="398"/>
                  </a:lnTo>
                  <a:lnTo>
                    <a:pt x="666" y="402"/>
                  </a:lnTo>
                  <a:lnTo>
                    <a:pt x="670" y="406"/>
                  </a:lnTo>
                  <a:lnTo>
                    <a:pt x="670" y="410"/>
                  </a:lnTo>
                  <a:lnTo>
                    <a:pt x="670" y="414"/>
                  </a:lnTo>
                  <a:lnTo>
                    <a:pt x="674" y="414"/>
                  </a:lnTo>
                  <a:lnTo>
                    <a:pt x="674" y="418"/>
                  </a:lnTo>
                  <a:lnTo>
                    <a:pt x="676" y="418"/>
                  </a:lnTo>
                  <a:lnTo>
                    <a:pt x="676" y="422"/>
                  </a:lnTo>
                  <a:lnTo>
                    <a:pt x="680" y="424"/>
                  </a:lnTo>
                  <a:lnTo>
                    <a:pt x="680" y="428"/>
                  </a:lnTo>
                  <a:lnTo>
                    <a:pt x="684" y="428"/>
                  </a:lnTo>
                  <a:lnTo>
                    <a:pt x="684" y="432"/>
                  </a:lnTo>
                  <a:lnTo>
                    <a:pt x="680" y="432"/>
                  </a:lnTo>
                  <a:lnTo>
                    <a:pt x="680" y="428"/>
                  </a:lnTo>
                  <a:lnTo>
                    <a:pt x="676" y="428"/>
                  </a:lnTo>
                  <a:lnTo>
                    <a:pt x="674" y="428"/>
                  </a:lnTo>
                  <a:lnTo>
                    <a:pt x="670" y="428"/>
                  </a:lnTo>
                  <a:lnTo>
                    <a:pt x="670" y="424"/>
                  </a:lnTo>
                  <a:lnTo>
                    <a:pt x="666" y="424"/>
                  </a:lnTo>
                  <a:lnTo>
                    <a:pt x="662" y="422"/>
                  </a:lnTo>
                  <a:lnTo>
                    <a:pt x="662" y="424"/>
                  </a:lnTo>
                  <a:lnTo>
                    <a:pt x="658" y="424"/>
                  </a:lnTo>
                  <a:lnTo>
                    <a:pt x="656" y="424"/>
                  </a:lnTo>
                  <a:lnTo>
                    <a:pt x="656" y="422"/>
                  </a:lnTo>
                  <a:lnTo>
                    <a:pt x="656" y="418"/>
                  </a:lnTo>
                  <a:lnTo>
                    <a:pt x="652" y="418"/>
                  </a:lnTo>
                  <a:lnTo>
                    <a:pt x="652" y="422"/>
                  </a:lnTo>
                  <a:lnTo>
                    <a:pt x="656" y="422"/>
                  </a:lnTo>
                  <a:lnTo>
                    <a:pt x="652" y="422"/>
                  </a:lnTo>
                  <a:lnTo>
                    <a:pt x="656" y="422"/>
                  </a:lnTo>
                  <a:lnTo>
                    <a:pt x="656" y="424"/>
                  </a:lnTo>
                  <a:lnTo>
                    <a:pt x="658" y="424"/>
                  </a:lnTo>
                  <a:lnTo>
                    <a:pt x="662" y="424"/>
                  </a:lnTo>
                  <a:lnTo>
                    <a:pt x="666" y="424"/>
                  </a:lnTo>
                  <a:lnTo>
                    <a:pt x="666" y="428"/>
                  </a:lnTo>
                  <a:lnTo>
                    <a:pt x="670" y="428"/>
                  </a:lnTo>
                  <a:lnTo>
                    <a:pt x="674" y="428"/>
                  </a:lnTo>
                  <a:lnTo>
                    <a:pt x="674" y="432"/>
                  </a:lnTo>
                  <a:lnTo>
                    <a:pt x="676" y="436"/>
                  </a:lnTo>
                  <a:lnTo>
                    <a:pt x="680" y="436"/>
                  </a:lnTo>
                  <a:lnTo>
                    <a:pt x="680" y="440"/>
                  </a:lnTo>
                  <a:lnTo>
                    <a:pt x="680" y="444"/>
                  </a:lnTo>
                  <a:lnTo>
                    <a:pt x="684" y="444"/>
                  </a:lnTo>
                  <a:lnTo>
                    <a:pt x="684" y="448"/>
                  </a:lnTo>
                  <a:lnTo>
                    <a:pt x="680" y="448"/>
                  </a:lnTo>
                  <a:lnTo>
                    <a:pt x="676" y="448"/>
                  </a:lnTo>
                  <a:lnTo>
                    <a:pt x="674" y="448"/>
                  </a:lnTo>
                  <a:lnTo>
                    <a:pt x="674" y="452"/>
                  </a:lnTo>
                  <a:lnTo>
                    <a:pt x="670" y="452"/>
                  </a:lnTo>
                  <a:lnTo>
                    <a:pt x="670" y="454"/>
                  </a:lnTo>
                  <a:lnTo>
                    <a:pt x="666" y="454"/>
                  </a:lnTo>
                  <a:lnTo>
                    <a:pt x="662" y="454"/>
                  </a:lnTo>
                  <a:lnTo>
                    <a:pt x="658" y="458"/>
                  </a:lnTo>
                  <a:lnTo>
                    <a:pt x="662" y="458"/>
                  </a:lnTo>
                  <a:lnTo>
                    <a:pt x="662" y="454"/>
                  </a:lnTo>
                  <a:lnTo>
                    <a:pt x="666" y="458"/>
                  </a:lnTo>
                  <a:lnTo>
                    <a:pt x="666" y="462"/>
                  </a:lnTo>
                  <a:lnTo>
                    <a:pt x="666" y="458"/>
                  </a:lnTo>
                  <a:lnTo>
                    <a:pt x="670" y="458"/>
                  </a:lnTo>
                  <a:lnTo>
                    <a:pt x="674" y="454"/>
                  </a:lnTo>
                  <a:lnTo>
                    <a:pt x="676" y="454"/>
                  </a:lnTo>
                  <a:lnTo>
                    <a:pt x="676" y="458"/>
                  </a:lnTo>
                  <a:lnTo>
                    <a:pt x="680" y="462"/>
                  </a:lnTo>
                  <a:lnTo>
                    <a:pt x="684" y="462"/>
                  </a:lnTo>
                  <a:lnTo>
                    <a:pt x="684" y="466"/>
                  </a:lnTo>
                  <a:lnTo>
                    <a:pt x="680" y="466"/>
                  </a:lnTo>
                  <a:lnTo>
                    <a:pt x="680" y="470"/>
                  </a:lnTo>
                  <a:lnTo>
                    <a:pt x="676" y="470"/>
                  </a:lnTo>
                  <a:lnTo>
                    <a:pt x="676" y="474"/>
                  </a:lnTo>
                  <a:lnTo>
                    <a:pt x="676" y="470"/>
                  </a:lnTo>
                  <a:lnTo>
                    <a:pt x="680" y="470"/>
                  </a:lnTo>
                  <a:lnTo>
                    <a:pt x="684" y="470"/>
                  </a:lnTo>
                  <a:lnTo>
                    <a:pt x="684" y="474"/>
                  </a:lnTo>
                  <a:lnTo>
                    <a:pt x="684" y="478"/>
                  </a:lnTo>
                  <a:lnTo>
                    <a:pt x="680" y="478"/>
                  </a:lnTo>
                  <a:lnTo>
                    <a:pt x="680" y="474"/>
                  </a:lnTo>
                  <a:lnTo>
                    <a:pt x="680" y="478"/>
                  </a:lnTo>
                  <a:lnTo>
                    <a:pt x="676" y="478"/>
                  </a:lnTo>
                  <a:lnTo>
                    <a:pt x="676" y="474"/>
                  </a:lnTo>
                  <a:lnTo>
                    <a:pt x="676" y="478"/>
                  </a:lnTo>
                  <a:lnTo>
                    <a:pt x="680" y="478"/>
                  </a:lnTo>
                  <a:lnTo>
                    <a:pt x="680" y="480"/>
                  </a:lnTo>
                  <a:lnTo>
                    <a:pt x="676" y="480"/>
                  </a:lnTo>
                  <a:lnTo>
                    <a:pt x="680" y="484"/>
                  </a:lnTo>
                  <a:lnTo>
                    <a:pt x="676" y="484"/>
                  </a:lnTo>
                  <a:lnTo>
                    <a:pt x="674" y="484"/>
                  </a:lnTo>
                  <a:lnTo>
                    <a:pt x="676" y="484"/>
                  </a:lnTo>
                  <a:lnTo>
                    <a:pt x="676" y="488"/>
                  </a:lnTo>
                  <a:lnTo>
                    <a:pt x="676" y="492"/>
                  </a:lnTo>
                  <a:lnTo>
                    <a:pt x="680" y="492"/>
                  </a:lnTo>
                  <a:lnTo>
                    <a:pt x="676" y="492"/>
                  </a:lnTo>
                  <a:lnTo>
                    <a:pt x="676" y="496"/>
                  </a:lnTo>
                  <a:lnTo>
                    <a:pt x="674" y="496"/>
                  </a:lnTo>
                  <a:lnTo>
                    <a:pt x="674" y="492"/>
                  </a:lnTo>
                  <a:lnTo>
                    <a:pt x="674" y="496"/>
                  </a:lnTo>
                  <a:lnTo>
                    <a:pt x="670" y="496"/>
                  </a:lnTo>
                  <a:lnTo>
                    <a:pt x="670" y="500"/>
                  </a:lnTo>
                  <a:lnTo>
                    <a:pt x="666" y="496"/>
                  </a:lnTo>
                  <a:lnTo>
                    <a:pt x="666" y="500"/>
                  </a:lnTo>
                  <a:lnTo>
                    <a:pt x="670" y="500"/>
                  </a:lnTo>
                  <a:lnTo>
                    <a:pt x="666" y="500"/>
                  </a:lnTo>
                  <a:lnTo>
                    <a:pt x="666" y="504"/>
                  </a:lnTo>
                  <a:lnTo>
                    <a:pt x="666" y="508"/>
                  </a:lnTo>
                  <a:lnTo>
                    <a:pt x="666" y="510"/>
                  </a:lnTo>
                  <a:lnTo>
                    <a:pt x="662" y="510"/>
                  </a:lnTo>
                  <a:lnTo>
                    <a:pt x="662" y="514"/>
                  </a:lnTo>
                  <a:lnTo>
                    <a:pt x="662" y="510"/>
                  </a:lnTo>
                  <a:lnTo>
                    <a:pt x="662" y="514"/>
                  </a:lnTo>
                  <a:lnTo>
                    <a:pt x="662" y="510"/>
                  </a:lnTo>
                  <a:lnTo>
                    <a:pt x="658" y="510"/>
                  </a:lnTo>
                  <a:lnTo>
                    <a:pt x="662" y="510"/>
                  </a:lnTo>
                  <a:lnTo>
                    <a:pt x="662" y="514"/>
                  </a:lnTo>
                  <a:lnTo>
                    <a:pt x="658" y="514"/>
                  </a:lnTo>
                  <a:lnTo>
                    <a:pt x="658" y="518"/>
                  </a:lnTo>
                  <a:lnTo>
                    <a:pt x="656" y="518"/>
                  </a:lnTo>
                  <a:lnTo>
                    <a:pt x="658" y="518"/>
                  </a:lnTo>
                  <a:lnTo>
                    <a:pt x="658" y="522"/>
                  </a:lnTo>
                  <a:lnTo>
                    <a:pt x="656" y="522"/>
                  </a:lnTo>
                  <a:lnTo>
                    <a:pt x="656" y="526"/>
                  </a:lnTo>
                  <a:lnTo>
                    <a:pt x="656" y="522"/>
                  </a:lnTo>
                  <a:lnTo>
                    <a:pt x="658" y="522"/>
                  </a:lnTo>
                  <a:lnTo>
                    <a:pt x="656" y="518"/>
                  </a:lnTo>
                  <a:lnTo>
                    <a:pt x="656" y="522"/>
                  </a:lnTo>
                  <a:lnTo>
                    <a:pt x="656" y="518"/>
                  </a:lnTo>
                  <a:lnTo>
                    <a:pt x="652" y="518"/>
                  </a:lnTo>
                  <a:lnTo>
                    <a:pt x="652" y="522"/>
                  </a:lnTo>
                  <a:lnTo>
                    <a:pt x="652" y="518"/>
                  </a:lnTo>
                  <a:lnTo>
                    <a:pt x="652" y="522"/>
                  </a:lnTo>
                  <a:lnTo>
                    <a:pt x="652" y="526"/>
                  </a:lnTo>
                  <a:lnTo>
                    <a:pt x="652" y="522"/>
                  </a:lnTo>
                  <a:lnTo>
                    <a:pt x="656" y="526"/>
                  </a:lnTo>
                  <a:lnTo>
                    <a:pt x="652" y="526"/>
                  </a:lnTo>
                  <a:lnTo>
                    <a:pt x="652" y="530"/>
                  </a:lnTo>
                  <a:lnTo>
                    <a:pt x="656" y="526"/>
                  </a:lnTo>
                  <a:lnTo>
                    <a:pt x="656" y="530"/>
                  </a:lnTo>
                  <a:lnTo>
                    <a:pt x="652" y="530"/>
                  </a:lnTo>
                  <a:lnTo>
                    <a:pt x="652" y="534"/>
                  </a:lnTo>
                  <a:lnTo>
                    <a:pt x="648" y="534"/>
                  </a:lnTo>
                  <a:lnTo>
                    <a:pt x="644" y="534"/>
                  </a:lnTo>
                  <a:lnTo>
                    <a:pt x="648" y="534"/>
                  </a:lnTo>
                  <a:lnTo>
                    <a:pt x="648" y="536"/>
                  </a:lnTo>
                  <a:lnTo>
                    <a:pt x="648" y="534"/>
                  </a:lnTo>
                  <a:lnTo>
                    <a:pt x="652" y="534"/>
                  </a:lnTo>
                  <a:lnTo>
                    <a:pt x="652" y="536"/>
                  </a:lnTo>
                  <a:lnTo>
                    <a:pt x="652" y="540"/>
                  </a:lnTo>
                  <a:lnTo>
                    <a:pt x="648" y="540"/>
                  </a:lnTo>
                  <a:lnTo>
                    <a:pt x="652" y="540"/>
                  </a:lnTo>
                  <a:lnTo>
                    <a:pt x="652" y="544"/>
                  </a:lnTo>
                  <a:lnTo>
                    <a:pt x="652" y="548"/>
                  </a:lnTo>
                  <a:lnTo>
                    <a:pt x="652" y="544"/>
                  </a:lnTo>
                  <a:lnTo>
                    <a:pt x="648" y="544"/>
                  </a:lnTo>
                  <a:lnTo>
                    <a:pt x="648" y="540"/>
                  </a:lnTo>
                  <a:lnTo>
                    <a:pt x="648" y="544"/>
                  </a:lnTo>
                  <a:lnTo>
                    <a:pt x="644" y="544"/>
                  </a:lnTo>
                  <a:lnTo>
                    <a:pt x="648" y="548"/>
                  </a:lnTo>
                  <a:lnTo>
                    <a:pt x="644" y="552"/>
                  </a:lnTo>
                  <a:lnTo>
                    <a:pt x="644" y="548"/>
                  </a:lnTo>
                  <a:lnTo>
                    <a:pt x="640" y="548"/>
                  </a:lnTo>
                  <a:lnTo>
                    <a:pt x="640" y="552"/>
                  </a:lnTo>
                  <a:lnTo>
                    <a:pt x="644" y="552"/>
                  </a:lnTo>
                  <a:lnTo>
                    <a:pt x="640" y="556"/>
                  </a:lnTo>
                  <a:lnTo>
                    <a:pt x="636" y="556"/>
                  </a:lnTo>
                  <a:lnTo>
                    <a:pt x="640" y="556"/>
                  </a:lnTo>
                  <a:lnTo>
                    <a:pt x="636" y="552"/>
                  </a:lnTo>
                  <a:lnTo>
                    <a:pt x="636" y="556"/>
                  </a:lnTo>
                  <a:lnTo>
                    <a:pt x="640" y="556"/>
                  </a:lnTo>
                  <a:lnTo>
                    <a:pt x="636" y="560"/>
                  </a:lnTo>
                  <a:lnTo>
                    <a:pt x="632" y="560"/>
                  </a:lnTo>
                  <a:lnTo>
                    <a:pt x="628" y="560"/>
                  </a:lnTo>
                  <a:lnTo>
                    <a:pt x="628" y="564"/>
                  </a:lnTo>
                  <a:lnTo>
                    <a:pt x="626" y="564"/>
                  </a:lnTo>
                  <a:lnTo>
                    <a:pt x="628" y="564"/>
                  </a:lnTo>
                  <a:lnTo>
                    <a:pt x="628" y="566"/>
                  </a:lnTo>
                  <a:lnTo>
                    <a:pt x="626" y="570"/>
                  </a:lnTo>
                  <a:lnTo>
                    <a:pt x="622" y="570"/>
                  </a:lnTo>
                  <a:lnTo>
                    <a:pt x="622" y="574"/>
                  </a:lnTo>
                  <a:lnTo>
                    <a:pt x="618" y="574"/>
                  </a:lnTo>
                  <a:lnTo>
                    <a:pt x="618" y="578"/>
                  </a:lnTo>
                  <a:lnTo>
                    <a:pt x="614" y="578"/>
                  </a:lnTo>
                  <a:lnTo>
                    <a:pt x="610" y="578"/>
                  </a:lnTo>
                  <a:lnTo>
                    <a:pt x="610" y="582"/>
                  </a:lnTo>
                  <a:lnTo>
                    <a:pt x="606" y="582"/>
                  </a:lnTo>
                  <a:lnTo>
                    <a:pt x="610" y="582"/>
                  </a:lnTo>
                  <a:lnTo>
                    <a:pt x="610" y="586"/>
                  </a:lnTo>
                  <a:lnTo>
                    <a:pt x="606" y="586"/>
                  </a:lnTo>
                  <a:lnTo>
                    <a:pt x="606" y="590"/>
                  </a:lnTo>
                  <a:lnTo>
                    <a:pt x="602" y="590"/>
                  </a:lnTo>
                  <a:lnTo>
                    <a:pt x="602" y="592"/>
                  </a:lnTo>
                  <a:lnTo>
                    <a:pt x="600" y="590"/>
                  </a:lnTo>
                  <a:lnTo>
                    <a:pt x="600" y="592"/>
                  </a:lnTo>
                  <a:lnTo>
                    <a:pt x="596" y="592"/>
                  </a:lnTo>
                  <a:lnTo>
                    <a:pt x="596" y="590"/>
                  </a:lnTo>
                  <a:lnTo>
                    <a:pt x="592" y="592"/>
                  </a:lnTo>
                  <a:lnTo>
                    <a:pt x="596" y="592"/>
                  </a:lnTo>
                  <a:lnTo>
                    <a:pt x="592" y="592"/>
                  </a:lnTo>
                  <a:lnTo>
                    <a:pt x="588" y="592"/>
                  </a:lnTo>
                  <a:lnTo>
                    <a:pt x="584" y="592"/>
                  </a:lnTo>
                  <a:lnTo>
                    <a:pt x="584" y="596"/>
                  </a:lnTo>
                  <a:lnTo>
                    <a:pt x="580" y="596"/>
                  </a:lnTo>
                  <a:lnTo>
                    <a:pt x="580" y="592"/>
                  </a:lnTo>
                  <a:lnTo>
                    <a:pt x="584" y="592"/>
                  </a:lnTo>
                  <a:lnTo>
                    <a:pt x="580" y="592"/>
                  </a:lnTo>
                  <a:lnTo>
                    <a:pt x="580" y="596"/>
                  </a:lnTo>
                  <a:lnTo>
                    <a:pt x="576" y="596"/>
                  </a:lnTo>
                  <a:lnTo>
                    <a:pt x="572" y="596"/>
                  </a:lnTo>
                  <a:lnTo>
                    <a:pt x="576" y="596"/>
                  </a:lnTo>
                  <a:lnTo>
                    <a:pt x="576" y="600"/>
                  </a:lnTo>
                  <a:lnTo>
                    <a:pt x="572" y="600"/>
                  </a:lnTo>
                  <a:lnTo>
                    <a:pt x="570" y="600"/>
                  </a:lnTo>
                  <a:lnTo>
                    <a:pt x="570" y="596"/>
                  </a:lnTo>
                  <a:lnTo>
                    <a:pt x="572" y="596"/>
                  </a:lnTo>
                  <a:lnTo>
                    <a:pt x="570" y="596"/>
                  </a:lnTo>
                  <a:lnTo>
                    <a:pt x="570" y="592"/>
                  </a:lnTo>
                  <a:lnTo>
                    <a:pt x="566" y="590"/>
                  </a:lnTo>
                  <a:lnTo>
                    <a:pt x="566" y="586"/>
                  </a:lnTo>
                  <a:lnTo>
                    <a:pt x="570" y="586"/>
                  </a:lnTo>
                  <a:lnTo>
                    <a:pt x="566" y="586"/>
                  </a:lnTo>
                  <a:lnTo>
                    <a:pt x="566" y="590"/>
                  </a:lnTo>
                  <a:lnTo>
                    <a:pt x="562" y="590"/>
                  </a:lnTo>
                  <a:lnTo>
                    <a:pt x="566" y="592"/>
                  </a:lnTo>
                  <a:lnTo>
                    <a:pt x="562" y="592"/>
                  </a:lnTo>
                  <a:lnTo>
                    <a:pt x="566" y="592"/>
                  </a:lnTo>
                  <a:lnTo>
                    <a:pt x="566" y="596"/>
                  </a:lnTo>
                  <a:lnTo>
                    <a:pt x="566" y="600"/>
                  </a:lnTo>
                  <a:lnTo>
                    <a:pt x="566" y="604"/>
                  </a:lnTo>
                  <a:lnTo>
                    <a:pt x="562" y="604"/>
                  </a:lnTo>
                  <a:lnTo>
                    <a:pt x="562" y="600"/>
                  </a:lnTo>
                  <a:lnTo>
                    <a:pt x="562" y="596"/>
                  </a:lnTo>
                  <a:lnTo>
                    <a:pt x="558" y="596"/>
                  </a:lnTo>
                  <a:lnTo>
                    <a:pt x="562" y="596"/>
                  </a:lnTo>
                  <a:lnTo>
                    <a:pt x="562" y="600"/>
                  </a:lnTo>
                  <a:lnTo>
                    <a:pt x="562" y="604"/>
                  </a:lnTo>
                  <a:lnTo>
                    <a:pt x="558" y="604"/>
                  </a:lnTo>
                  <a:lnTo>
                    <a:pt x="558" y="600"/>
                  </a:lnTo>
                  <a:lnTo>
                    <a:pt x="558" y="604"/>
                  </a:lnTo>
                  <a:lnTo>
                    <a:pt x="558" y="608"/>
                  </a:lnTo>
                  <a:lnTo>
                    <a:pt x="554" y="608"/>
                  </a:lnTo>
                  <a:lnTo>
                    <a:pt x="550" y="608"/>
                  </a:lnTo>
                  <a:lnTo>
                    <a:pt x="550" y="612"/>
                  </a:lnTo>
                  <a:lnTo>
                    <a:pt x="550" y="608"/>
                  </a:lnTo>
                  <a:lnTo>
                    <a:pt x="546" y="612"/>
                  </a:lnTo>
                  <a:lnTo>
                    <a:pt x="542" y="608"/>
                  </a:lnTo>
                  <a:lnTo>
                    <a:pt x="542" y="612"/>
                  </a:lnTo>
                  <a:lnTo>
                    <a:pt x="540" y="612"/>
                  </a:lnTo>
                  <a:lnTo>
                    <a:pt x="540" y="616"/>
                  </a:lnTo>
                  <a:lnTo>
                    <a:pt x="536" y="616"/>
                  </a:lnTo>
                  <a:lnTo>
                    <a:pt x="532" y="616"/>
                  </a:lnTo>
                  <a:lnTo>
                    <a:pt x="528" y="616"/>
                  </a:lnTo>
                  <a:lnTo>
                    <a:pt x="524" y="616"/>
                  </a:lnTo>
                  <a:lnTo>
                    <a:pt x="524" y="620"/>
                  </a:lnTo>
                  <a:lnTo>
                    <a:pt x="524" y="616"/>
                  </a:lnTo>
                  <a:lnTo>
                    <a:pt x="524" y="620"/>
                  </a:lnTo>
                  <a:lnTo>
                    <a:pt x="520" y="620"/>
                  </a:lnTo>
                  <a:lnTo>
                    <a:pt x="520" y="616"/>
                  </a:lnTo>
                  <a:lnTo>
                    <a:pt x="520" y="620"/>
                  </a:lnTo>
                  <a:lnTo>
                    <a:pt x="520" y="622"/>
                  </a:lnTo>
                  <a:lnTo>
                    <a:pt x="516" y="622"/>
                  </a:lnTo>
                  <a:lnTo>
                    <a:pt x="516" y="626"/>
                  </a:lnTo>
                  <a:lnTo>
                    <a:pt x="520" y="626"/>
                  </a:lnTo>
                  <a:lnTo>
                    <a:pt x="520" y="630"/>
                  </a:lnTo>
                  <a:lnTo>
                    <a:pt x="520" y="626"/>
                  </a:lnTo>
                  <a:lnTo>
                    <a:pt x="520" y="630"/>
                  </a:lnTo>
                  <a:lnTo>
                    <a:pt x="520" y="634"/>
                  </a:lnTo>
                  <a:lnTo>
                    <a:pt x="520" y="636"/>
                  </a:lnTo>
                  <a:lnTo>
                    <a:pt x="516" y="636"/>
                  </a:lnTo>
                  <a:lnTo>
                    <a:pt x="514" y="636"/>
                  </a:lnTo>
                  <a:lnTo>
                    <a:pt x="514" y="634"/>
                  </a:lnTo>
                  <a:lnTo>
                    <a:pt x="510" y="630"/>
                  </a:lnTo>
                  <a:lnTo>
                    <a:pt x="510" y="626"/>
                  </a:lnTo>
                  <a:lnTo>
                    <a:pt x="510" y="622"/>
                  </a:lnTo>
                  <a:lnTo>
                    <a:pt x="514" y="620"/>
                  </a:lnTo>
                  <a:lnTo>
                    <a:pt x="514" y="616"/>
                  </a:lnTo>
                  <a:lnTo>
                    <a:pt x="514" y="612"/>
                  </a:lnTo>
                  <a:lnTo>
                    <a:pt x="510" y="612"/>
                  </a:lnTo>
                  <a:lnTo>
                    <a:pt x="510" y="616"/>
                  </a:lnTo>
                  <a:lnTo>
                    <a:pt x="514" y="616"/>
                  </a:lnTo>
                  <a:lnTo>
                    <a:pt x="510" y="616"/>
                  </a:lnTo>
                  <a:lnTo>
                    <a:pt x="510" y="612"/>
                  </a:lnTo>
                  <a:lnTo>
                    <a:pt x="510" y="616"/>
                  </a:lnTo>
                  <a:lnTo>
                    <a:pt x="506" y="616"/>
                  </a:lnTo>
                  <a:lnTo>
                    <a:pt x="502" y="616"/>
                  </a:lnTo>
                  <a:lnTo>
                    <a:pt x="502" y="612"/>
                  </a:lnTo>
                  <a:lnTo>
                    <a:pt x="498" y="612"/>
                  </a:lnTo>
                  <a:lnTo>
                    <a:pt x="498" y="608"/>
                  </a:lnTo>
                  <a:lnTo>
                    <a:pt x="498" y="612"/>
                  </a:lnTo>
                  <a:lnTo>
                    <a:pt x="494" y="612"/>
                  </a:lnTo>
                  <a:lnTo>
                    <a:pt x="494" y="608"/>
                  </a:lnTo>
                  <a:lnTo>
                    <a:pt x="494" y="612"/>
                  </a:lnTo>
                  <a:lnTo>
                    <a:pt x="494" y="616"/>
                  </a:lnTo>
                  <a:lnTo>
                    <a:pt x="490" y="616"/>
                  </a:lnTo>
                  <a:lnTo>
                    <a:pt x="490" y="612"/>
                  </a:lnTo>
                  <a:lnTo>
                    <a:pt x="494" y="612"/>
                  </a:lnTo>
                  <a:lnTo>
                    <a:pt x="490" y="612"/>
                  </a:lnTo>
                  <a:lnTo>
                    <a:pt x="490" y="616"/>
                  </a:lnTo>
                  <a:lnTo>
                    <a:pt x="490" y="612"/>
                  </a:lnTo>
                  <a:lnTo>
                    <a:pt x="486" y="616"/>
                  </a:lnTo>
                  <a:lnTo>
                    <a:pt x="486" y="612"/>
                  </a:lnTo>
                  <a:lnTo>
                    <a:pt x="484" y="612"/>
                  </a:lnTo>
                  <a:lnTo>
                    <a:pt x="480" y="612"/>
                  </a:lnTo>
                  <a:lnTo>
                    <a:pt x="476" y="612"/>
                  </a:lnTo>
                  <a:lnTo>
                    <a:pt x="472" y="608"/>
                  </a:lnTo>
                  <a:lnTo>
                    <a:pt x="468" y="604"/>
                  </a:lnTo>
                  <a:lnTo>
                    <a:pt x="468" y="600"/>
                  </a:lnTo>
                  <a:lnTo>
                    <a:pt x="464" y="600"/>
                  </a:lnTo>
                  <a:lnTo>
                    <a:pt x="464" y="596"/>
                  </a:lnTo>
                  <a:lnTo>
                    <a:pt x="468" y="596"/>
                  </a:lnTo>
                  <a:lnTo>
                    <a:pt x="468" y="592"/>
                  </a:lnTo>
                  <a:lnTo>
                    <a:pt x="468" y="590"/>
                  </a:lnTo>
                  <a:lnTo>
                    <a:pt x="464" y="590"/>
                  </a:lnTo>
                  <a:lnTo>
                    <a:pt x="460" y="590"/>
                  </a:lnTo>
                  <a:lnTo>
                    <a:pt x="458" y="590"/>
                  </a:lnTo>
                  <a:lnTo>
                    <a:pt x="454" y="590"/>
                  </a:lnTo>
                  <a:lnTo>
                    <a:pt x="454" y="586"/>
                  </a:lnTo>
                  <a:lnTo>
                    <a:pt x="450" y="586"/>
                  </a:lnTo>
                  <a:lnTo>
                    <a:pt x="450" y="582"/>
                  </a:lnTo>
                  <a:lnTo>
                    <a:pt x="446" y="582"/>
                  </a:lnTo>
                  <a:lnTo>
                    <a:pt x="442" y="586"/>
                  </a:lnTo>
                  <a:lnTo>
                    <a:pt x="442" y="590"/>
                  </a:lnTo>
                  <a:lnTo>
                    <a:pt x="438" y="592"/>
                  </a:lnTo>
                  <a:lnTo>
                    <a:pt x="434" y="592"/>
                  </a:lnTo>
                  <a:lnTo>
                    <a:pt x="430" y="592"/>
                  </a:lnTo>
                  <a:lnTo>
                    <a:pt x="430" y="596"/>
                  </a:lnTo>
                  <a:lnTo>
                    <a:pt x="428" y="596"/>
                  </a:lnTo>
                  <a:lnTo>
                    <a:pt x="428" y="592"/>
                  </a:lnTo>
                  <a:lnTo>
                    <a:pt x="424" y="592"/>
                  </a:lnTo>
                  <a:lnTo>
                    <a:pt x="424" y="596"/>
                  </a:lnTo>
                  <a:lnTo>
                    <a:pt x="424" y="592"/>
                  </a:lnTo>
                  <a:lnTo>
                    <a:pt x="420" y="592"/>
                  </a:lnTo>
                  <a:lnTo>
                    <a:pt x="420" y="596"/>
                  </a:lnTo>
                  <a:lnTo>
                    <a:pt x="416" y="596"/>
                  </a:lnTo>
                  <a:lnTo>
                    <a:pt x="412" y="596"/>
                  </a:lnTo>
                  <a:lnTo>
                    <a:pt x="412" y="592"/>
                  </a:lnTo>
                  <a:lnTo>
                    <a:pt x="408" y="592"/>
                  </a:lnTo>
                  <a:lnTo>
                    <a:pt x="408" y="596"/>
                  </a:lnTo>
                  <a:lnTo>
                    <a:pt x="404" y="596"/>
                  </a:lnTo>
                  <a:lnTo>
                    <a:pt x="404" y="600"/>
                  </a:lnTo>
                  <a:lnTo>
                    <a:pt x="404" y="596"/>
                  </a:lnTo>
                  <a:lnTo>
                    <a:pt x="402" y="596"/>
                  </a:lnTo>
                  <a:lnTo>
                    <a:pt x="398" y="596"/>
                  </a:lnTo>
                  <a:lnTo>
                    <a:pt x="398" y="600"/>
                  </a:lnTo>
                  <a:lnTo>
                    <a:pt x="394" y="600"/>
                  </a:lnTo>
                  <a:lnTo>
                    <a:pt x="398" y="608"/>
                  </a:lnTo>
                  <a:lnTo>
                    <a:pt x="398" y="612"/>
                  </a:lnTo>
                  <a:lnTo>
                    <a:pt x="398" y="616"/>
                  </a:lnTo>
                  <a:lnTo>
                    <a:pt x="398" y="620"/>
                  </a:lnTo>
                  <a:lnTo>
                    <a:pt x="402" y="620"/>
                  </a:lnTo>
                  <a:lnTo>
                    <a:pt x="398" y="620"/>
                  </a:lnTo>
                  <a:lnTo>
                    <a:pt x="398" y="622"/>
                  </a:lnTo>
                  <a:lnTo>
                    <a:pt x="398" y="620"/>
                  </a:lnTo>
                  <a:lnTo>
                    <a:pt x="394" y="620"/>
                  </a:lnTo>
                  <a:lnTo>
                    <a:pt x="390" y="620"/>
                  </a:lnTo>
                  <a:lnTo>
                    <a:pt x="390" y="616"/>
                  </a:lnTo>
                  <a:lnTo>
                    <a:pt x="390" y="612"/>
                  </a:lnTo>
                  <a:lnTo>
                    <a:pt x="386" y="612"/>
                  </a:lnTo>
                  <a:lnTo>
                    <a:pt x="382" y="616"/>
                  </a:lnTo>
                  <a:lnTo>
                    <a:pt x="378" y="616"/>
                  </a:lnTo>
                  <a:lnTo>
                    <a:pt x="374" y="616"/>
                  </a:lnTo>
                  <a:lnTo>
                    <a:pt x="374" y="612"/>
                  </a:lnTo>
                  <a:lnTo>
                    <a:pt x="372" y="612"/>
                  </a:lnTo>
                  <a:lnTo>
                    <a:pt x="372" y="608"/>
                  </a:lnTo>
                  <a:lnTo>
                    <a:pt x="372" y="604"/>
                  </a:lnTo>
                  <a:lnTo>
                    <a:pt x="368" y="604"/>
                  </a:lnTo>
                  <a:lnTo>
                    <a:pt x="364" y="604"/>
                  </a:lnTo>
                  <a:lnTo>
                    <a:pt x="360" y="604"/>
                  </a:lnTo>
                  <a:lnTo>
                    <a:pt x="364" y="600"/>
                  </a:lnTo>
                  <a:lnTo>
                    <a:pt x="364" y="596"/>
                  </a:lnTo>
                  <a:lnTo>
                    <a:pt x="364" y="592"/>
                  </a:lnTo>
                  <a:lnTo>
                    <a:pt x="364" y="590"/>
                  </a:lnTo>
                  <a:lnTo>
                    <a:pt x="368" y="590"/>
                  </a:lnTo>
                  <a:lnTo>
                    <a:pt x="368" y="586"/>
                  </a:lnTo>
                  <a:lnTo>
                    <a:pt x="364" y="586"/>
                  </a:lnTo>
                  <a:lnTo>
                    <a:pt x="360" y="586"/>
                  </a:lnTo>
                  <a:lnTo>
                    <a:pt x="356" y="586"/>
                  </a:lnTo>
                  <a:lnTo>
                    <a:pt x="356" y="582"/>
                  </a:lnTo>
                  <a:lnTo>
                    <a:pt x="356" y="578"/>
                  </a:lnTo>
                  <a:lnTo>
                    <a:pt x="356" y="574"/>
                  </a:lnTo>
                  <a:lnTo>
                    <a:pt x="352" y="570"/>
                  </a:lnTo>
                  <a:lnTo>
                    <a:pt x="356" y="570"/>
                  </a:lnTo>
                  <a:lnTo>
                    <a:pt x="356" y="566"/>
                  </a:lnTo>
                  <a:lnTo>
                    <a:pt x="352" y="566"/>
                  </a:lnTo>
                  <a:lnTo>
                    <a:pt x="348" y="566"/>
                  </a:lnTo>
                  <a:lnTo>
                    <a:pt x="346" y="566"/>
                  </a:lnTo>
                  <a:lnTo>
                    <a:pt x="346" y="570"/>
                  </a:lnTo>
                  <a:lnTo>
                    <a:pt x="342" y="570"/>
                  </a:lnTo>
                  <a:lnTo>
                    <a:pt x="342" y="574"/>
                  </a:lnTo>
                  <a:lnTo>
                    <a:pt x="342" y="574"/>
                  </a:lnTo>
                  <a:lnTo>
                    <a:pt x="342" y="574"/>
                  </a:lnTo>
                  <a:close/>
                  <a:moveTo>
                    <a:pt x="658" y="578"/>
                  </a:moveTo>
                  <a:lnTo>
                    <a:pt x="658" y="574"/>
                  </a:lnTo>
                  <a:lnTo>
                    <a:pt x="658" y="570"/>
                  </a:lnTo>
                  <a:lnTo>
                    <a:pt x="662" y="570"/>
                  </a:lnTo>
                  <a:lnTo>
                    <a:pt x="662" y="566"/>
                  </a:lnTo>
                  <a:lnTo>
                    <a:pt x="662" y="564"/>
                  </a:lnTo>
                  <a:lnTo>
                    <a:pt x="666" y="564"/>
                  </a:lnTo>
                  <a:lnTo>
                    <a:pt x="666" y="560"/>
                  </a:lnTo>
                  <a:lnTo>
                    <a:pt x="670" y="556"/>
                  </a:lnTo>
                  <a:lnTo>
                    <a:pt x="670" y="552"/>
                  </a:lnTo>
                  <a:lnTo>
                    <a:pt x="674" y="552"/>
                  </a:lnTo>
                  <a:lnTo>
                    <a:pt x="674" y="548"/>
                  </a:lnTo>
                  <a:lnTo>
                    <a:pt x="676" y="548"/>
                  </a:lnTo>
                  <a:lnTo>
                    <a:pt x="676" y="552"/>
                  </a:lnTo>
                  <a:lnTo>
                    <a:pt x="676" y="548"/>
                  </a:lnTo>
                  <a:lnTo>
                    <a:pt x="680" y="548"/>
                  </a:lnTo>
                  <a:lnTo>
                    <a:pt x="680" y="552"/>
                  </a:lnTo>
                  <a:lnTo>
                    <a:pt x="684" y="552"/>
                  </a:lnTo>
                  <a:lnTo>
                    <a:pt x="680" y="556"/>
                  </a:lnTo>
                  <a:lnTo>
                    <a:pt x="680" y="560"/>
                  </a:lnTo>
                  <a:lnTo>
                    <a:pt x="680" y="564"/>
                  </a:lnTo>
                  <a:lnTo>
                    <a:pt x="680" y="566"/>
                  </a:lnTo>
                  <a:lnTo>
                    <a:pt x="676" y="570"/>
                  </a:lnTo>
                  <a:lnTo>
                    <a:pt x="680" y="570"/>
                  </a:lnTo>
                  <a:lnTo>
                    <a:pt x="676" y="570"/>
                  </a:lnTo>
                  <a:lnTo>
                    <a:pt x="676" y="574"/>
                  </a:lnTo>
                  <a:lnTo>
                    <a:pt x="676" y="578"/>
                  </a:lnTo>
                  <a:lnTo>
                    <a:pt x="676" y="582"/>
                  </a:lnTo>
                  <a:lnTo>
                    <a:pt x="676" y="586"/>
                  </a:lnTo>
                  <a:lnTo>
                    <a:pt x="674" y="590"/>
                  </a:lnTo>
                  <a:lnTo>
                    <a:pt x="674" y="592"/>
                  </a:lnTo>
                  <a:lnTo>
                    <a:pt x="670" y="592"/>
                  </a:lnTo>
                  <a:lnTo>
                    <a:pt x="670" y="596"/>
                  </a:lnTo>
                  <a:lnTo>
                    <a:pt x="670" y="600"/>
                  </a:lnTo>
                  <a:lnTo>
                    <a:pt x="670" y="604"/>
                  </a:lnTo>
                  <a:lnTo>
                    <a:pt x="670" y="608"/>
                  </a:lnTo>
                  <a:lnTo>
                    <a:pt x="666" y="608"/>
                  </a:lnTo>
                  <a:lnTo>
                    <a:pt x="666" y="604"/>
                  </a:lnTo>
                  <a:lnTo>
                    <a:pt x="666" y="600"/>
                  </a:lnTo>
                  <a:lnTo>
                    <a:pt x="662" y="600"/>
                  </a:lnTo>
                  <a:lnTo>
                    <a:pt x="662" y="596"/>
                  </a:lnTo>
                  <a:lnTo>
                    <a:pt x="658" y="596"/>
                  </a:lnTo>
                  <a:lnTo>
                    <a:pt x="658" y="592"/>
                  </a:lnTo>
                  <a:lnTo>
                    <a:pt x="658" y="590"/>
                  </a:lnTo>
                  <a:lnTo>
                    <a:pt x="658" y="586"/>
                  </a:lnTo>
                  <a:lnTo>
                    <a:pt x="658" y="582"/>
                  </a:lnTo>
                  <a:lnTo>
                    <a:pt x="658" y="578"/>
                  </a:lnTo>
                  <a:lnTo>
                    <a:pt x="658" y="578"/>
                  </a:lnTo>
                  <a:lnTo>
                    <a:pt x="658" y="578"/>
                  </a:lnTo>
                  <a:close/>
                  <a:moveTo>
                    <a:pt x="510" y="670"/>
                  </a:moveTo>
                  <a:lnTo>
                    <a:pt x="510" y="674"/>
                  </a:lnTo>
                  <a:lnTo>
                    <a:pt x="510" y="670"/>
                  </a:lnTo>
                  <a:lnTo>
                    <a:pt x="506" y="670"/>
                  </a:lnTo>
                  <a:lnTo>
                    <a:pt x="502" y="670"/>
                  </a:lnTo>
                  <a:lnTo>
                    <a:pt x="498" y="670"/>
                  </a:lnTo>
                  <a:lnTo>
                    <a:pt x="498" y="666"/>
                  </a:lnTo>
                  <a:lnTo>
                    <a:pt x="494" y="666"/>
                  </a:lnTo>
                  <a:lnTo>
                    <a:pt x="494" y="662"/>
                  </a:lnTo>
                  <a:lnTo>
                    <a:pt x="498" y="662"/>
                  </a:lnTo>
                  <a:lnTo>
                    <a:pt x="494" y="662"/>
                  </a:lnTo>
                  <a:lnTo>
                    <a:pt x="494" y="660"/>
                  </a:lnTo>
                  <a:lnTo>
                    <a:pt x="494" y="656"/>
                  </a:lnTo>
                  <a:lnTo>
                    <a:pt x="494" y="652"/>
                  </a:lnTo>
                  <a:lnTo>
                    <a:pt x="498" y="652"/>
                  </a:lnTo>
                  <a:lnTo>
                    <a:pt x="498" y="648"/>
                  </a:lnTo>
                  <a:lnTo>
                    <a:pt x="502" y="648"/>
                  </a:lnTo>
                  <a:lnTo>
                    <a:pt x="506" y="644"/>
                  </a:lnTo>
                  <a:lnTo>
                    <a:pt x="502" y="644"/>
                  </a:lnTo>
                  <a:lnTo>
                    <a:pt x="506" y="640"/>
                  </a:lnTo>
                  <a:lnTo>
                    <a:pt x="506" y="644"/>
                  </a:lnTo>
                  <a:lnTo>
                    <a:pt x="510" y="644"/>
                  </a:lnTo>
                  <a:lnTo>
                    <a:pt x="510" y="640"/>
                  </a:lnTo>
                  <a:lnTo>
                    <a:pt x="514" y="640"/>
                  </a:lnTo>
                  <a:lnTo>
                    <a:pt x="516" y="640"/>
                  </a:lnTo>
                  <a:lnTo>
                    <a:pt x="520" y="640"/>
                  </a:lnTo>
                  <a:lnTo>
                    <a:pt x="524" y="640"/>
                  </a:lnTo>
                  <a:lnTo>
                    <a:pt x="524" y="636"/>
                  </a:lnTo>
                  <a:lnTo>
                    <a:pt x="524" y="640"/>
                  </a:lnTo>
                  <a:lnTo>
                    <a:pt x="528" y="640"/>
                  </a:lnTo>
                  <a:lnTo>
                    <a:pt x="528" y="648"/>
                  </a:lnTo>
                  <a:lnTo>
                    <a:pt x="524" y="652"/>
                  </a:lnTo>
                  <a:lnTo>
                    <a:pt x="524" y="656"/>
                  </a:lnTo>
                  <a:lnTo>
                    <a:pt x="520" y="656"/>
                  </a:lnTo>
                  <a:lnTo>
                    <a:pt x="524" y="656"/>
                  </a:lnTo>
                  <a:lnTo>
                    <a:pt x="520" y="660"/>
                  </a:lnTo>
                  <a:lnTo>
                    <a:pt x="520" y="662"/>
                  </a:lnTo>
                  <a:lnTo>
                    <a:pt x="516" y="662"/>
                  </a:lnTo>
                  <a:lnTo>
                    <a:pt x="516" y="666"/>
                  </a:lnTo>
                  <a:lnTo>
                    <a:pt x="516" y="670"/>
                  </a:lnTo>
                  <a:lnTo>
                    <a:pt x="514" y="670"/>
                  </a:lnTo>
                  <a:lnTo>
                    <a:pt x="514" y="666"/>
                  </a:lnTo>
                  <a:lnTo>
                    <a:pt x="514" y="670"/>
                  </a:lnTo>
                  <a:lnTo>
                    <a:pt x="510" y="670"/>
                  </a:lnTo>
                  <a:lnTo>
                    <a:pt x="510" y="670"/>
                  </a:lnTo>
                  <a:lnTo>
                    <a:pt x="510" y="670"/>
                  </a:lnTo>
                  <a:close/>
                  <a:moveTo>
                    <a:pt x="674" y="428"/>
                  </a:moveTo>
                  <a:lnTo>
                    <a:pt x="676" y="428"/>
                  </a:lnTo>
                  <a:lnTo>
                    <a:pt x="676" y="432"/>
                  </a:lnTo>
                  <a:lnTo>
                    <a:pt x="680" y="432"/>
                  </a:lnTo>
                  <a:lnTo>
                    <a:pt x="684" y="432"/>
                  </a:lnTo>
                  <a:lnTo>
                    <a:pt x="680" y="432"/>
                  </a:lnTo>
                  <a:lnTo>
                    <a:pt x="680" y="436"/>
                  </a:lnTo>
                  <a:lnTo>
                    <a:pt x="676" y="432"/>
                  </a:lnTo>
                  <a:lnTo>
                    <a:pt x="674" y="432"/>
                  </a:lnTo>
                  <a:lnTo>
                    <a:pt x="674" y="428"/>
                  </a:lnTo>
                  <a:lnTo>
                    <a:pt x="674" y="428"/>
                  </a:lnTo>
                  <a:lnTo>
                    <a:pt x="674" y="428"/>
                  </a:lnTo>
                  <a:close/>
                  <a:moveTo>
                    <a:pt x="684" y="462"/>
                  </a:moveTo>
                  <a:lnTo>
                    <a:pt x="684" y="458"/>
                  </a:lnTo>
                  <a:lnTo>
                    <a:pt x="688" y="458"/>
                  </a:lnTo>
                  <a:lnTo>
                    <a:pt x="688" y="462"/>
                  </a:lnTo>
                  <a:lnTo>
                    <a:pt x="684" y="462"/>
                  </a:lnTo>
                  <a:lnTo>
                    <a:pt x="684" y="462"/>
                  </a:lnTo>
                  <a:lnTo>
                    <a:pt x="684" y="462"/>
                  </a:lnTo>
                  <a:close/>
                  <a:moveTo>
                    <a:pt x="652" y="544"/>
                  </a:moveTo>
                  <a:lnTo>
                    <a:pt x="652" y="540"/>
                  </a:lnTo>
                  <a:lnTo>
                    <a:pt x="656" y="540"/>
                  </a:lnTo>
                  <a:lnTo>
                    <a:pt x="656" y="544"/>
                  </a:lnTo>
                  <a:lnTo>
                    <a:pt x="652" y="544"/>
                  </a:lnTo>
                  <a:lnTo>
                    <a:pt x="652" y="544"/>
                  </a:lnTo>
                  <a:lnTo>
                    <a:pt x="652" y="544"/>
                  </a:lnTo>
                  <a:close/>
                  <a:moveTo>
                    <a:pt x="622" y="574"/>
                  </a:moveTo>
                  <a:lnTo>
                    <a:pt x="622" y="578"/>
                  </a:lnTo>
                  <a:lnTo>
                    <a:pt x="618" y="578"/>
                  </a:lnTo>
                  <a:lnTo>
                    <a:pt x="618" y="574"/>
                  </a:lnTo>
                  <a:lnTo>
                    <a:pt x="622" y="574"/>
                  </a:lnTo>
                  <a:lnTo>
                    <a:pt x="622" y="574"/>
                  </a:lnTo>
                  <a:lnTo>
                    <a:pt x="622" y="574"/>
                  </a:lnTo>
                  <a:close/>
                  <a:moveTo>
                    <a:pt x="520" y="622"/>
                  </a:moveTo>
                  <a:lnTo>
                    <a:pt x="524" y="622"/>
                  </a:lnTo>
                  <a:lnTo>
                    <a:pt x="520" y="622"/>
                  </a:lnTo>
                  <a:lnTo>
                    <a:pt x="516" y="622"/>
                  </a:lnTo>
                  <a:lnTo>
                    <a:pt x="520" y="622"/>
                  </a:lnTo>
                  <a:lnTo>
                    <a:pt x="520" y="622"/>
                  </a:lnTo>
                  <a:lnTo>
                    <a:pt x="520" y="622"/>
                  </a:lnTo>
                  <a:close/>
                  <a:moveTo>
                    <a:pt x="676" y="286"/>
                  </a:moveTo>
                  <a:lnTo>
                    <a:pt x="674" y="286"/>
                  </a:lnTo>
                  <a:lnTo>
                    <a:pt x="674" y="284"/>
                  </a:lnTo>
                  <a:lnTo>
                    <a:pt x="676" y="284"/>
                  </a:lnTo>
                  <a:lnTo>
                    <a:pt x="676" y="286"/>
                  </a:lnTo>
                  <a:lnTo>
                    <a:pt x="676" y="286"/>
                  </a:lnTo>
                  <a:lnTo>
                    <a:pt x="676" y="286"/>
                  </a:lnTo>
                  <a:close/>
                  <a:moveTo>
                    <a:pt x="572" y="600"/>
                  </a:moveTo>
                  <a:lnTo>
                    <a:pt x="570" y="600"/>
                  </a:lnTo>
                  <a:lnTo>
                    <a:pt x="570" y="604"/>
                  </a:lnTo>
                  <a:lnTo>
                    <a:pt x="570" y="600"/>
                  </a:lnTo>
                  <a:lnTo>
                    <a:pt x="572" y="600"/>
                  </a:lnTo>
                  <a:lnTo>
                    <a:pt x="572" y="600"/>
                  </a:lnTo>
                  <a:lnTo>
                    <a:pt x="572" y="600"/>
                  </a:lnTo>
                  <a:close/>
                  <a:moveTo>
                    <a:pt x="652" y="422"/>
                  </a:moveTo>
                  <a:lnTo>
                    <a:pt x="656" y="422"/>
                  </a:lnTo>
                  <a:lnTo>
                    <a:pt x="656" y="424"/>
                  </a:lnTo>
                  <a:lnTo>
                    <a:pt x="656" y="422"/>
                  </a:lnTo>
                  <a:lnTo>
                    <a:pt x="652" y="422"/>
                  </a:lnTo>
                  <a:lnTo>
                    <a:pt x="652" y="422"/>
                  </a:lnTo>
                  <a:lnTo>
                    <a:pt x="652" y="422"/>
                  </a:lnTo>
                  <a:close/>
                  <a:moveTo>
                    <a:pt x="566" y="592"/>
                  </a:moveTo>
                  <a:lnTo>
                    <a:pt x="562" y="590"/>
                  </a:lnTo>
                  <a:lnTo>
                    <a:pt x="566" y="590"/>
                  </a:lnTo>
                  <a:lnTo>
                    <a:pt x="566" y="592"/>
                  </a:lnTo>
                  <a:lnTo>
                    <a:pt x="566" y="592"/>
                  </a:lnTo>
                  <a:lnTo>
                    <a:pt x="566" y="592"/>
                  </a:lnTo>
                  <a:close/>
                  <a:moveTo>
                    <a:pt x="632" y="564"/>
                  </a:moveTo>
                  <a:lnTo>
                    <a:pt x="632" y="560"/>
                  </a:lnTo>
                  <a:lnTo>
                    <a:pt x="632" y="564"/>
                  </a:lnTo>
                  <a:lnTo>
                    <a:pt x="636" y="564"/>
                  </a:lnTo>
                  <a:lnTo>
                    <a:pt x="632" y="564"/>
                  </a:lnTo>
                  <a:lnTo>
                    <a:pt x="632" y="564"/>
                  </a:lnTo>
                  <a:lnTo>
                    <a:pt x="632" y="564"/>
                  </a:lnTo>
                  <a:close/>
                  <a:moveTo>
                    <a:pt x="614" y="578"/>
                  </a:moveTo>
                  <a:lnTo>
                    <a:pt x="614" y="582"/>
                  </a:lnTo>
                  <a:lnTo>
                    <a:pt x="614" y="578"/>
                  </a:lnTo>
                  <a:lnTo>
                    <a:pt x="614" y="578"/>
                  </a:lnTo>
                  <a:lnTo>
                    <a:pt x="614" y="578"/>
                  </a:lnTo>
                  <a:close/>
                  <a:moveTo>
                    <a:pt x="540" y="616"/>
                  </a:moveTo>
                  <a:lnTo>
                    <a:pt x="540" y="612"/>
                  </a:lnTo>
                  <a:lnTo>
                    <a:pt x="542" y="612"/>
                  </a:lnTo>
                  <a:lnTo>
                    <a:pt x="540" y="616"/>
                  </a:lnTo>
                  <a:lnTo>
                    <a:pt x="540" y="616"/>
                  </a:lnTo>
                  <a:lnTo>
                    <a:pt x="540" y="616"/>
                  </a:lnTo>
                  <a:close/>
                  <a:moveTo>
                    <a:pt x="628" y="564"/>
                  </a:moveTo>
                  <a:lnTo>
                    <a:pt x="628" y="560"/>
                  </a:lnTo>
                  <a:lnTo>
                    <a:pt x="632" y="564"/>
                  </a:lnTo>
                  <a:lnTo>
                    <a:pt x="628" y="564"/>
                  </a:lnTo>
                  <a:lnTo>
                    <a:pt x="628" y="564"/>
                  </a:lnTo>
                  <a:lnTo>
                    <a:pt x="628" y="564"/>
                  </a:lnTo>
                  <a:close/>
                  <a:moveTo>
                    <a:pt x="520" y="620"/>
                  </a:moveTo>
                  <a:lnTo>
                    <a:pt x="524" y="620"/>
                  </a:lnTo>
                  <a:lnTo>
                    <a:pt x="524" y="622"/>
                  </a:lnTo>
                  <a:lnTo>
                    <a:pt x="520" y="622"/>
                  </a:lnTo>
                  <a:lnTo>
                    <a:pt x="520" y="620"/>
                  </a:lnTo>
                  <a:lnTo>
                    <a:pt x="520" y="620"/>
                  </a:lnTo>
                  <a:lnTo>
                    <a:pt x="520" y="620"/>
                  </a:lnTo>
                  <a:close/>
                  <a:moveTo>
                    <a:pt x="684" y="454"/>
                  </a:moveTo>
                  <a:lnTo>
                    <a:pt x="688" y="454"/>
                  </a:lnTo>
                  <a:lnTo>
                    <a:pt x="688" y="458"/>
                  </a:lnTo>
                  <a:lnTo>
                    <a:pt x="684" y="458"/>
                  </a:lnTo>
                  <a:lnTo>
                    <a:pt x="684" y="454"/>
                  </a:lnTo>
                  <a:lnTo>
                    <a:pt x="684" y="454"/>
                  </a:lnTo>
                  <a:lnTo>
                    <a:pt x="684" y="454"/>
                  </a:lnTo>
                  <a:close/>
                  <a:moveTo>
                    <a:pt x="684" y="466"/>
                  </a:moveTo>
                  <a:lnTo>
                    <a:pt x="688" y="466"/>
                  </a:lnTo>
                  <a:lnTo>
                    <a:pt x="688" y="470"/>
                  </a:lnTo>
                  <a:lnTo>
                    <a:pt x="684" y="466"/>
                  </a:lnTo>
                  <a:lnTo>
                    <a:pt x="684" y="466"/>
                  </a:lnTo>
                  <a:lnTo>
                    <a:pt x="684" y="466"/>
                  </a:lnTo>
                  <a:close/>
                  <a:moveTo>
                    <a:pt x="572" y="600"/>
                  </a:moveTo>
                  <a:lnTo>
                    <a:pt x="576" y="600"/>
                  </a:lnTo>
                  <a:lnTo>
                    <a:pt x="576" y="604"/>
                  </a:lnTo>
                  <a:lnTo>
                    <a:pt x="572" y="600"/>
                  </a:lnTo>
                  <a:lnTo>
                    <a:pt x="572" y="604"/>
                  </a:lnTo>
                  <a:lnTo>
                    <a:pt x="572" y="600"/>
                  </a:lnTo>
                  <a:lnTo>
                    <a:pt x="572" y="600"/>
                  </a:lnTo>
                  <a:lnTo>
                    <a:pt x="572" y="6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209D7482-B555-CFAF-2A39-A14E21F99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4925" y="3562418"/>
              <a:ext cx="53975" cy="28575"/>
            </a:xfrm>
            <a:custGeom>
              <a:avLst/>
              <a:gdLst>
                <a:gd name="T0" fmla="*/ 14 w 34"/>
                <a:gd name="T1" fmla="*/ 14 h 18"/>
                <a:gd name="T2" fmla="*/ 14 w 34"/>
                <a:gd name="T3" fmla="*/ 18 h 18"/>
                <a:gd name="T4" fmla="*/ 10 w 34"/>
                <a:gd name="T5" fmla="*/ 18 h 18"/>
                <a:gd name="T6" fmla="*/ 8 w 34"/>
                <a:gd name="T7" fmla="*/ 18 h 18"/>
                <a:gd name="T8" fmla="*/ 8 w 34"/>
                <a:gd name="T9" fmla="*/ 18 h 18"/>
                <a:gd name="T10" fmla="*/ 4 w 34"/>
                <a:gd name="T11" fmla="*/ 14 h 18"/>
                <a:gd name="T12" fmla="*/ 4 w 34"/>
                <a:gd name="T13" fmla="*/ 14 h 18"/>
                <a:gd name="T14" fmla="*/ 0 w 34"/>
                <a:gd name="T15" fmla="*/ 10 h 18"/>
                <a:gd name="T16" fmla="*/ 4 w 34"/>
                <a:gd name="T17" fmla="*/ 10 h 18"/>
                <a:gd name="T18" fmla="*/ 4 w 34"/>
                <a:gd name="T19" fmla="*/ 10 h 18"/>
                <a:gd name="T20" fmla="*/ 4 w 34"/>
                <a:gd name="T21" fmla="*/ 10 h 18"/>
                <a:gd name="T22" fmla="*/ 4 w 34"/>
                <a:gd name="T23" fmla="*/ 10 h 18"/>
                <a:gd name="T24" fmla="*/ 4 w 34"/>
                <a:gd name="T25" fmla="*/ 8 h 18"/>
                <a:gd name="T26" fmla="*/ 8 w 34"/>
                <a:gd name="T27" fmla="*/ 8 h 18"/>
                <a:gd name="T28" fmla="*/ 8 w 34"/>
                <a:gd name="T29" fmla="*/ 8 h 18"/>
                <a:gd name="T30" fmla="*/ 10 w 34"/>
                <a:gd name="T31" fmla="*/ 8 h 18"/>
                <a:gd name="T32" fmla="*/ 10 w 34"/>
                <a:gd name="T33" fmla="*/ 8 h 18"/>
                <a:gd name="T34" fmla="*/ 10 w 34"/>
                <a:gd name="T35" fmla="*/ 8 h 18"/>
                <a:gd name="T36" fmla="*/ 10 w 34"/>
                <a:gd name="T37" fmla="*/ 8 h 18"/>
                <a:gd name="T38" fmla="*/ 14 w 34"/>
                <a:gd name="T39" fmla="*/ 4 h 18"/>
                <a:gd name="T40" fmla="*/ 18 w 34"/>
                <a:gd name="T41" fmla="*/ 4 h 18"/>
                <a:gd name="T42" fmla="*/ 22 w 34"/>
                <a:gd name="T43" fmla="*/ 4 h 18"/>
                <a:gd name="T44" fmla="*/ 22 w 34"/>
                <a:gd name="T45" fmla="*/ 4 h 18"/>
                <a:gd name="T46" fmla="*/ 22 w 34"/>
                <a:gd name="T47" fmla="*/ 4 h 18"/>
                <a:gd name="T48" fmla="*/ 30 w 34"/>
                <a:gd name="T49" fmla="*/ 0 h 18"/>
                <a:gd name="T50" fmla="*/ 30 w 34"/>
                <a:gd name="T51" fmla="*/ 0 h 18"/>
                <a:gd name="T52" fmla="*/ 34 w 34"/>
                <a:gd name="T53" fmla="*/ 0 h 18"/>
                <a:gd name="T54" fmla="*/ 34 w 34"/>
                <a:gd name="T55" fmla="*/ 0 h 18"/>
                <a:gd name="T56" fmla="*/ 30 w 34"/>
                <a:gd name="T57" fmla="*/ 4 h 18"/>
                <a:gd name="T58" fmla="*/ 26 w 34"/>
                <a:gd name="T59" fmla="*/ 4 h 18"/>
                <a:gd name="T60" fmla="*/ 26 w 34"/>
                <a:gd name="T61" fmla="*/ 8 h 18"/>
                <a:gd name="T62" fmla="*/ 26 w 34"/>
                <a:gd name="T63" fmla="*/ 8 h 18"/>
                <a:gd name="T64" fmla="*/ 26 w 34"/>
                <a:gd name="T65" fmla="*/ 10 h 18"/>
                <a:gd name="T66" fmla="*/ 26 w 34"/>
                <a:gd name="T67" fmla="*/ 10 h 18"/>
                <a:gd name="T68" fmla="*/ 26 w 34"/>
                <a:gd name="T69" fmla="*/ 10 h 18"/>
                <a:gd name="T70" fmla="*/ 26 w 34"/>
                <a:gd name="T71" fmla="*/ 10 h 18"/>
                <a:gd name="T72" fmla="*/ 26 w 34"/>
                <a:gd name="T73" fmla="*/ 10 h 18"/>
                <a:gd name="T74" fmla="*/ 26 w 34"/>
                <a:gd name="T75" fmla="*/ 10 h 18"/>
                <a:gd name="T76" fmla="*/ 22 w 34"/>
                <a:gd name="T77" fmla="*/ 10 h 18"/>
                <a:gd name="T78" fmla="*/ 22 w 34"/>
                <a:gd name="T79" fmla="*/ 10 h 18"/>
                <a:gd name="T80" fmla="*/ 22 w 34"/>
                <a:gd name="T81" fmla="*/ 10 h 18"/>
                <a:gd name="T82" fmla="*/ 22 w 34"/>
                <a:gd name="T83" fmla="*/ 10 h 18"/>
                <a:gd name="T84" fmla="*/ 22 w 34"/>
                <a:gd name="T85" fmla="*/ 14 h 18"/>
                <a:gd name="T86" fmla="*/ 18 w 34"/>
                <a:gd name="T87" fmla="*/ 14 h 18"/>
                <a:gd name="T88" fmla="*/ 14 w 34"/>
                <a:gd name="T8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4" h="18">
                  <a:moveTo>
                    <a:pt x="14" y="14"/>
                  </a:moveTo>
                  <a:lnTo>
                    <a:pt x="14" y="18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3C38F577-C699-62FC-C97D-58F3706B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550" y="3679893"/>
              <a:ext cx="6350" cy="12700"/>
            </a:xfrm>
            <a:custGeom>
              <a:avLst/>
              <a:gdLst>
                <a:gd name="T0" fmla="*/ 4 w 4"/>
                <a:gd name="T1" fmla="*/ 0 h 8"/>
                <a:gd name="T2" fmla="*/ 4 w 4"/>
                <a:gd name="T3" fmla="*/ 0 h 8"/>
                <a:gd name="T4" fmla="*/ 4 w 4"/>
                <a:gd name="T5" fmla="*/ 0 h 8"/>
                <a:gd name="T6" fmla="*/ 4 w 4"/>
                <a:gd name="T7" fmla="*/ 0 h 8"/>
                <a:gd name="T8" fmla="*/ 4 w 4"/>
                <a:gd name="T9" fmla="*/ 4 h 8"/>
                <a:gd name="T10" fmla="*/ 4 w 4"/>
                <a:gd name="T11" fmla="*/ 4 h 8"/>
                <a:gd name="T12" fmla="*/ 0 w 4"/>
                <a:gd name="T13" fmla="*/ 4 h 8"/>
                <a:gd name="T14" fmla="*/ 0 w 4"/>
                <a:gd name="T15" fmla="*/ 4 h 8"/>
                <a:gd name="T16" fmla="*/ 0 w 4"/>
                <a:gd name="T17" fmla="*/ 8 h 8"/>
                <a:gd name="T18" fmla="*/ 0 w 4"/>
                <a:gd name="T19" fmla="*/ 8 h 8"/>
                <a:gd name="T20" fmla="*/ 0 w 4"/>
                <a:gd name="T21" fmla="*/ 4 h 8"/>
                <a:gd name="T22" fmla="*/ 0 w 4"/>
                <a:gd name="T23" fmla="*/ 4 h 8"/>
                <a:gd name="T24" fmla="*/ 0 w 4"/>
                <a:gd name="T25" fmla="*/ 4 h 8"/>
                <a:gd name="T26" fmla="*/ 0 w 4"/>
                <a:gd name="T27" fmla="*/ 4 h 8"/>
                <a:gd name="T28" fmla="*/ 4 w 4"/>
                <a:gd name="T29" fmla="*/ 4 h 8"/>
                <a:gd name="T30" fmla="*/ 4 w 4"/>
                <a:gd name="T31" fmla="*/ 0 h 8"/>
                <a:gd name="T32" fmla="*/ 4 w 4"/>
                <a:gd name="T33" fmla="*/ 0 h 8"/>
                <a:gd name="T34" fmla="*/ 4 w 4"/>
                <a:gd name="T35" fmla="*/ 0 h 8"/>
                <a:gd name="T36" fmla="*/ 4 w 4"/>
                <a:gd name="T37" fmla="*/ 0 h 8"/>
                <a:gd name="T38" fmla="*/ 4 w 4"/>
                <a:gd name="T3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F281F7ED-48A6-646D-2248-DEF68F914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5" y="3321118"/>
              <a:ext cx="149225" cy="73025"/>
            </a:xfrm>
            <a:custGeom>
              <a:avLst/>
              <a:gdLst>
                <a:gd name="T0" fmla="*/ 34 w 94"/>
                <a:gd name="T1" fmla="*/ 40 h 46"/>
                <a:gd name="T2" fmla="*/ 30 w 94"/>
                <a:gd name="T3" fmla="*/ 40 h 46"/>
                <a:gd name="T4" fmla="*/ 26 w 94"/>
                <a:gd name="T5" fmla="*/ 40 h 46"/>
                <a:gd name="T6" fmla="*/ 22 w 94"/>
                <a:gd name="T7" fmla="*/ 36 h 46"/>
                <a:gd name="T8" fmla="*/ 26 w 94"/>
                <a:gd name="T9" fmla="*/ 32 h 46"/>
                <a:gd name="T10" fmla="*/ 22 w 94"/>
                <a:gd name="T11" fmla="*/ 24 h 46"/>
                <a:gd name="T12" fmla="*/ 22 w 94"/>
                <a:gd name="T13" fmla="*/ 20 h 46"/>
                <a:gd name="T14" fmla="*/ 18 w 94"/>
                <a:gd name="T15" fmla="*/ 14 h 46"/>
                <a:gd name="T16" fmla="*/ 18 w 94"/>
                <a:gd name="T17" fmla="*/ 14 h 46"/>
                <a:gd name="T18" fmla="*/ 14 w 94"/>
                <a:gd name="T19" fmla="*/ 10 h 46"/>
                <a:gd name="T20" fmla="*/ 12 w 94"/>
                <a:gd name="T21" fmla="*/ 10 h 46"/>
                <a:gd name="T22" fmla="*/ 12 w 94"/>
                <a:gd name="T23" fmla="*/ 8 h 46"/>
                <a:gd name="T24" fmla="*/ 4 w 94"/>
                <a:gd name="T25" fmla="*/ 4 h 46"/>
                <a:gd name="T26" fmla="*/ 0 w 94"/>
                <a:gd name="T27" fmla="*/ 4 h 46"/>
                <a:gd name="T28" fmla="*/ 0 w 94"/>
                <a:gd name="T29" fmla="*/ 0 h 46"/>
                <a:gd name="T30" fmla="*/ 4 w 94"/>
                <a:gd name="T31" fmla="*/ 0 h 46"/>
                <a:gd name="T32" fmla="*/ 8 w 94"/>
                <a:gd name="T33" fmla="*/ 0 h 46"/>
                <a:gd name="T34" fmla="*/ 12 w 94"/>
                <a:gd name="T35" fmla="*/ 0 h 46"/>
                <a:gd name="T36" fmla="*/ 12 w 94"/>
                <a:gd name="T37" fmla="*/ 0 h 46"/>
                <a:gd name="T38" fmla="*/ 14 w 94"/>
                <a:gd name="T39" fmla="*/ 4 h 46"/>
                <a:gd name="T40" fmla="*/ 22 w 94"/>
                <a:gd name="T41" fmla="*/ 8 h 46"/>
                <a:gd name="T42" fmla="*/ 30 w 94"/>
                <a:gd name="T43" fmla="*/ 4 h 46"/>
                <a:gd name="T44" fmla="*/ 34 w 94"/>
                <a:gd name="T45" fmla="*/ 8 h 46"/>
                <a:gd name="T46" fmla="*/ 38 w 94"/>
                <a:gd name="T47" fmla="*/ 8 h 46"/>
                <a:gd name="T48" fmla="*/ 44 w 94"/>
                <a:gd name="T49" fmla="*/ 10 h 46"/>
                <a:gd name="T50" fmla="*/ 48 w 94"/>
                <a:gd name="T51" fmla="*/ 10 h 46"/>
                <a:gd name="T52" fmla="*/ 52 w 94"/>
                <a:gd name="T53" fmla="*/ 14 h 46"/>
                <a:gd name="T54" fmla="*/ 52 w 94"/>
                <a:gd name="T55" fmla="*/ 14 h 46"/>
                <a:gd name="T56" fmla="*/ 56 w 94"/>
                <a:gd name="T57" fmla="*/ 18 h 46"/>
                <a:gd name="T58" fmla="*/ 64 w 94"/>
                <a:gd name="T59" fmla="*/ 14 h 46"/>
                <a:gd name="T60" fmla="*/ 64 w 94"/>
                <a:gd name="T61" fmla="*/ 14 h 46"/>
                <a:gd name="T62" fmla="*/ 68 w 94"/>
                <a:gd name="T63" fmla="*/ 14 h 46"/>
                <a:gd name="T64" fmla="*/ 70 w 94"/>
                <a:gd name="T65" fmla="*/ 14 h 46"/>
                <a:gd name="T66" fmla="*/ 70 w 94"/>
                <a:gd name="T67" fmla="*/ 14 h 46"/>
                <a:gd name="T68" fmla="*/ 74 w 94"/>
                <a:gd name="T69" fmla="*/ 18 h 46"/>
                <a:gd name="T70" fmla="*/ 74 w 94"/>
                <a:gd name="T71" fmla="*/ 18 h 46"/>
                <a:gd name="T72" fmla="*/ 78 w 94"/>
                <a:gd name="T73" fmla="*/ 18 h 46"/>
                <a:gd name="T74" fmla="*/ 78 w 94"/>
                <a:gd name="T75" fmla="*/ 20 h 46"/>
                <a:gd name="T76" fmla="*/ 86 w 94"/>
                <a:gd name="T77" fmla="*/ 28 h 46"/>
                <a:gd name="T78" fmla="*/ 90 w 94"/>
                <a:gd name="T79" fmla="*/ 32 h 46"/>
                <a:gd name="T80" fmla="*/ 90 w 94"/>
                <a:gd name="T81" fmla="*/ 32 h 46"/>
                <a:gd name="T82" fmla="*/ 86 w 94"/>
                <a:gd name="T83" fmla="*/ 32 h 46"/>
                <a:gd name="T84" fmla="*/ 90 w 94"/>
                <a:gd name="T85" fmla="*/ 40 h 46"/>
                <a:gd name="T86" fmla="*/ 94 w 94"/>
                <a:gd name="T87" fmla="*/ 44 h 46"/>
                <a:gd name="T88" fmla="*/ 94 w 94"/>
                <a:gd name="T89" fmla="*/ 46 h 46"/>
                <a:gd name="T90" fmla="*/ 90 w 94"/>
                <a:gd name="T91" fmla="*/ 44 h 46"/>
                <a:gd name="T92" fmla="*/ 86 w 94"/>
                <a:gd name="T93" fmla="*/ 44 h 46"/>
                <a:gd name="T94" fmla="*/ 82 w 94"/>
                <a:gd name="T95" fmla="*/ 44 h 46"/>
                <a:gd name="T96" fmla="*/ 78 w 94"/>
                <a:gd name="T97" fmla="*/ 44 h 46"/>
                <a:gd name="T98" fmla="*/ 74 w 94"/>
                <a:gd name="T99" fmla="*/ 40 h 46"/>
                <a:gd name="T100" fmla="*/ 70 w 94"/>
                <a:gd name="T101" fmla="*/ 44 h 46"/>
                <a:gd name="T102" fmla="*/ 68 w 94"/>
                <a:gd name="T103" fmla="*/ 44 h 46"/>
                <a:gd name="T104" fmla="*/ 60 w 94"/>
                <a:gd name="T105" fmla="*/ 44 h 46"/>
                <a:gd name="T106" fmla="*/ 56 w 94"/>
                <a:gd name="T107" fmla="*/ 44 h 46"/>
                <a:gd name="T108" fmla="*/ 52 w 94"/>
                <a:gd name="T109" fmla="*/ 46 h 46"/>
                <a:gd name="T110" fmla="*/ 48 w 94"/>
                <a:gd name="T111" fmla="*/ 46 h 46"/>
                <a:gd name="T112" fmla="*/ 48 w 94"/>
                <a:gd name="T113" fmla="*/ 44 h 46"/>
                <a:gd name="T114" fmla="*/ 42 w 94"/>
                <a:gd name="T115" fmla="*/ 40 h 46"/>
                <a:gd name="T116" fmla="*/ 38 w 94"/>
                <a:gd name="T117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4" h="46">
                  <a:moveTo>
                    <a:pt x="38" y="36"/>
                  </a:moveTo>
                  <a:lnTo>
                    <a:pt x="38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0" y="14"/>
                  </a:lnTo>
                  <a:lnTo>
                    <a:pt x="74" y="14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4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78" y="24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90" y="28"/>
                  </a:lnTo>
                  <a:lnTo>
                    <a:pt x="90" y="28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90" y="32"/>
                  </a:lnTo>
                  <a:lnTo>
                    <a:pt x="86" y="32"/>
                  </a:lnTo>
                  <a:lnTo>
                    <a:pt x="86" y="32"/>
                  </a:lnTo>
                  <a:lnTo>
                    <a:pt x="86" y="32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90" y="40"/>
                  </a:lnTo>
                  <a:lnTo>
                    <a:pt x="90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94" y="46"/>
                  </a:lnTo>
                  <a:lnTo>
                    <a:pt x="94" y="46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78" y="44"/>
                  </a:lnTo>
                  <a:lnTo>
                    <a:pt x="78" y="44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4A98B111-D243-9212-7D23-3961FE1B16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0975" y="4397443"/>
              <a:ext cx="1028700" cy="460375"/>
            </a:xfrm>
            <a:custGeom>
              <a:avLst/>
              <a:gdLst>
                <a:gd name="T0" fmla="*/ 316 w 648"/>
                <a:gd name="T1" fmla="*/ 34 h 290"/>
                <a:gd name="T2" fmla="*/ 122 w 648"/>
                <a:gd name="T3" fmla="*/ 108 h 290"/>
                <a:gd name="T4" fmla="*/ 434 w 648"/>
                <a:gd name="T5" fmla="*/ 138 h 290"/>
                <a:gd name="T6" fmla="*/ 550 w 648"/>
                <a:gd name="T7" fmla="*/ 204 h 290"/>
                <a:gd name="T8" fmla="*/ 520 w 648"/>
                <a:gd name="T9" fmla="*/ 222 h 290"/>
                <a:gd name="T10" fmla="*/ 398 w 648"/>
                <a:gd name="T11" fmla="*/ 276 h 290"/>
                <a:gd name="T12" fmla="*/ 152 w 648"/>
                <a:gd name="T13" fmla="*/ 156 h 290"/>
                <a:gd name="T14" fmla="*/ 106 w 648"/>
                <a:gd name="T15" fmla="*/ 178 h 290"/>
                <a:gd name="T16" fmla="*/ 50 w 648"/>
                <a:gd name="T17" fmla="*/ 78 h 290"/>
                <a:gd name="T18" fmla="*/ 22 w 648"/>
                <a:gd name="T19" fmla="*/ 10 h 290"/>
                <a:gd name="T20" fmla="*/ 84 w 648"/>
                <a:gd name="T21" fmla="*/ 64 h 290"/>
                <a:gd name="T22" fmla="*/ 118 w 648"/>
                <a:gd name="T23" fmla="*/ 108 h 290"/>
                <a:gd name="T24" fmla="*/ 276 w 648"/>
                <a:gd name="T25" fmla="*/ 70 h 290"/>
                <a:gd name="T26" fmla="*/ 312 w 648"/>
                <a:gd name="T27" fmla="*/ 48 h 290"/>
                <a:gd name="T28" fmla="*/ 316 w 648"/>
                <a:gd name="T29" fmla="*/ 116 h 290"/>
                <a:gd name="T30" fmla="*/ 278 w 648"/>
                <a:gd name="T31" fmla="*/ 170 h 290"/>
                <a:gd name="T32" fmla="*/ 212 w 648"/>
                <a:gd name="T33" fmla="*/ 150 h 290"/>
                <a:gd name="T34" fmla="*/ 200 w 648"/>
                <a:gd name="T35" fmla="*/ 70 h 290"/>
                <a:gd name="T36" fmla="*/ 18 w 648"/>
                <a:gd name="T37" fmla="*/ 64 h 290"/>
                <a:gd name="T38" fmla="*/ 464 w 648"/>
                <a:gd name="T39" fmla="*/ 66 h 290"/>
                <a:gd name="T40" fmla="*/ 468 w 648"/>
                <a:gd name="T41" fmla="*/ 116 h 290"/>
                <a:gd name="T42" fmla="*/ 386 w 648"/>
                <a:gd name="T43" fmla="*/ 156 h 290"/>
                <a:gd name="T44" fmla="*/ 358 w 648"/>
                <a:gd name="T45" fmla="*/ 160 h 290"/>
                <a:gd name="T46" fmla="*/ 334 w 648"/>
                <a:gd name="T47" fmla="*/ 152 h 290"/>
                <a:gd name="T48" fmla="*/ 358 w 648"/>
                <a:gd name="T49" fmla="*/ 90 h 290"/>
                <a:gd name="T50" fmla="*/ 412 w 648"/>
                <a:gd name="T51" fmla="*/ 92 h 290"/>
                <a:gd name="T52" fmla="*/ 368 w 648"/>
                <a:gd name="T53" fmla="*/ 122 h 290"/>
                <a:gd name="T54" fmla="*/ 36 w 648"/>
                <a:gd name="T55" fmla="*/ 82 h 290"/>
                <a:gd name="T56" fmla="*/ 114 w 648"/>
                <a:gd name="T57" fmla="*/ 90 h 290"/>
                <a:gd name="T58" fmla="*/ 134 w 648"/>
                <a:gd name="T59" fmla="*/ 100 h 290"/>
                <a:gd name="T60" fmla="*/ 498 w 648"/>
                <a:gd name="T61" fmla="*/ 104 h 290"/>
                <a:gd name="T62" fmla="*/ 130 w 648"/>
                <a:gd name="T63" fmla="*/ 112 h 290"/>
                <a:gd name="T64" fmla="*/ 576 w 648"/>
                <a:gd name="T65" fmla="*/ 182 h 290"/>
                <a:gd name="T66" fmla="*/ 528 w 648"/>
                <a:gd name="T67" fmla="*/ 156 h 290"/>
                <a:gd name="T68" fmla="*/ 516 w 648"/>
                <a:gd name="T69" fmla="*/ 116 h 290"/>
                <a:gd name="T70" fmla="*/ 572 w 648"/>
                <a:gd name="T71" fmla="*/ 156 h 290"/>
                <a:gd name="T72" fmla="*/ 648 w 648"/>
                <a:gd name="T73" fmla="*/ 212 h 290"/>
                <a:gd name="T74" fmla="*/ 502 w 648"/>
                <a:gd name="T75" fmla="*/ 108 h 290"/>
                <a:gd name="T76" fmla="*/ 58 w 648"/>
                <a:gd name="T77" fmla="*/ 130 h 290"/>
                <a:gd name="T78" fmla="*/ 394 w 648"/>
                <a:gd name="T79" fmla="*/ 122 h 290"/>
                <a:gd name="T80" fmla="*/ 156 w 648"/>
                <a:gd name="T81" fmla="*/ 146 h 290"/>
                <a:gd name="T82" fmla="*/ 420 w 648"/>
                <a:gd name="T83" fmla="*/ 134 h 290"/>
                <a:gd name="T84" fmla="*/ 70 w 648"/>
                <a:gd name="T85" fmla="*/ 150 h 290"/>
                <a:gd name="T86" fmla="*/ 484 w 648"/>
                <a:gd name="T87" fmla="*/ 160 h 290"/>
                <a:gd name="T88" fmla="*/ 164 w 648"/>
                <a:gd name="T89" fmla="*/ 152 h 290"/>
                <a:gd name="T90" fmla="*/ 458 w 648"/>
                <a:gd name="T91" fmla="*/ 156 h 290"/>
                <a:gd name="T92" fmla="*/ 386 w 648"/>
                <a:gd name="T93" fmla="*/ 196 h 290"/>
                <a:gd name="T94" fmla="*/ 104 w 648"/>
                <a:gd name="T95" fmla="*/ 196 h 290"/>
                <a:gd name="T96" fmla="*/ 182 w 648"/>
                <a:gd name="T97" fmla="*/ 234 h 290"/>
                <a:gd name="T98" fmla="*/ 186 w 648"/>
                <a:gd name="T99" fmla="*/ 212 h 290"/>
                <a:gd name="T100" fmla="*/ 268 w 648"/>
                <a:gd name="T101" fmla="*/ 234 h 290"/>
                <a:gd name="T102" fmla="*/ 558 w 648"/>
                <a:gd name="T103" fmla="*/ 212 h 290"/>
                <a:gd name="T104" fmla="*/ 260 w 648"/>
                <a:gd name="T105" fmla="*/ 226 h 290"/>
                <a:gd name="T106" fmla="*/ 602 w 648"/>
                <a:gd name="T107" fmla="*/ 238 h 290"/>
                <a:gd name="T108" fmla="*/ 378 w 648"/>
                <a:gd name="T109" fmla="*/ 252 h 290"/>
                <a:gd name="T110" fmla="*/ 334 w 648"/>
                <a:gd name="T111" fmla="*/ 252 h 290"/>
                <a:gd name="T112" fmla="*/ 334 w 648"/>
                <a:gd name="T113" fmla="*/ 246 h 290"/>
                <a:gd name="T114" fmla="*/ 298 w 648"/>
                <a:gd name="T115" fmla="*/ 250 h 290"/>
                <a:gd name="T116" fmla="*/ 342 w 648"/>
                <a:gd name="T117" fmla="*/ 264 h 290"/>
                <a:gd name="T118" fmla="*/ 398 w 648"/>
                <a:gd name="T119" fmla="*/ 280 h 290"/>
                <a:gd name="T120" fmla="*/ 412 w 648"/>
                <a:gd name="T121" fmla="*/ 242 h 290"/>
                <a:gd name="T122" fmla="*/ 402 w 648"/>
                <a:gd name="T123" fmla="*/ 268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48" h="290">
                  <a:moveTo>
                    <a:pt x="114" y="92"/>
                  </a:moveTo>
                  <a:lnTo>
                    <a:pt x="110" y="92"/>
                  </a:lnTo>
                  <a:lnTo>
                    <a:pt x="110" y="90"/>
                  </a:lnTo>
                  <a:lnTo>
                    <a:pt x="114" y="90"/>
                  </a:lnTo>
                  <a:lnTo>
                    <a:pt x="114" y="92"/>
                  </a:lnTo>
                  <a:lnTo>
                    <a:pt x="114" y="92"/>
                  </a:lnTo>
                  <a:lnTo>
                    <a:pt x="114" y="92"/>
                  </a:lnTo>
                  <a:close/>
                  <a:moveTo>
                    <a:pt x="460" y="156"/>
                  </a:moveTo>
                  <a:lnTo>
                    <a:pt x="458" y="156"/>
                  </a:lnTo>
                  <a:lnTo>
                    <a:pt x="460" y="156"/>
                  </a:lnTo>
                  <a:lnTo>
                    <a:pt x="460" y="156"/>
                  </a:lnTo>
                  <a:lnTo>
                    <a:pt x="460" y="156"/>
                  </a:lnTo>
                  <a:close/>
                  <a:moveTo>
                    <a:pt x="302" y="160"/>
                  </a:moveTo>
                  <a:lnTo>
                    <a:pt x="302" y="164"/>
                  </a:lnTo>
                  <a:lnTo>
                    <a:pt x="298" y="164"/>
                  </a:lnTo>
                  <a:lnTo>
                    <a:pt x="302" y="160"/>
                  </a:lnTo>
                  <a:lnTo>
                    <a:pt x="302" y="160"/>
                  </a:lnTo>
                  <a:lnTo>
                    <a:pt x="302" y="160"/>
                  </a:lnTo>
                  <a:close/>
                  <a:moveTo>
                    <a:pt x="446" y="34"/>
                  </a:moveTo>
                  <a:lnTo>
                    <a:pt x="446" y="30"/>
                  </a:lnTo>
                  <a:lnTo>
                    <a:pt x="446" y="26"/>
                  </a:lnTo>
                  <a:lnTo>
                    <a:pt x="450" y="30"/>
                  </a:lnTo>
                  <a:lnTo>
                    <a:pt x="446" y="30"/>
                  </a:lnTo>
                  <a:lnTo>
                    <a:pt x="446" y="34"/>
                  </a:lnTo>
                  <a:lnTo>
                    <a:pt x="446" y="34"/>
                  </a:lnTo>
                  <a:lnTo>
                    <a:pt x="446" y="34"/>
                  </a:lnTo>
                  <a:close/>
                  <a:moveTo>
                    <a:pt x="320" y="30"/>
                  </a:moveTo>
                  <a:lnTo>
                    <a:pt x="320" y="34"/>
                  </a:lnTo>
                  <a:lnTo>
                    <a:pt x="324" y="34"/>
                  </a:lnTo>
                  <a:lnTo>
                    <a:pt x="320" y="34"/>
                  </a:lnTo>
                  <a:lnTo>
                    <a:pt x="320" y="30"/>
                  </a:lnTo>
                  <a:lnTo>
                    <a:pt x="320" y="30"/>
                  </a:lnTo>
                  <a:lnTo>
                    <a:pt x="320" y="30"/>
                  </a:lnTo>
                  <a:close/>
                  <a:moveTo>
                    <a:pt x="316" y="34"/>
                  </a:moveTo>
                  <a:lnTo>
                    <a:pt x="320" y="34"/>
                  </a:lnTo>
                  <a:lnTo>
                    <a:pt x="316" y="34"/>
                  </a:lnTo>
                  <a:lnTo>
                    <a:pt x="316" y="34"/>
                  </a:lnTo>
                  <a:lnTo>
                    <a:pt x="316" y="34"/>
                  </a:lnTo>
                  <a:close/>
                  <a:moveTo>
                    <a:pt x="446" y="36"/>
                  </a:moveTo>
                  <a:lnTo>
                    <a:pt x="442" y="34"/>
                  </a:lnTo>
                  <a:lnTo>
                    <a:pt x="446" y="34"/>
                  </a:lnTo>
                  <a:lnTo>
                    <a:pt x="446" y="36"/>
                  </a:lnTo>
                  <a:lnTo>
                    <a:pt x="446" y="36"/>
                  </a:lnTo>
                  <a:lnTo>
                    <a:pt x="446" y="36"/>
                  </a:lnTo>
                  <a:close/>
                  <a:moveTo>
                    <a:pt x="434" y="44"/>
                  </a:moveTo>
                  <a:lnTo>
                    <a:pt x="430" y="44"/>
                  </a:lnTo>
                  <a:lnTo>
                    <a:pt x="430" y="40"/>
                  </a:lnTo>
                  <a:lnTo>
                    <a:pt x="430" y="36"/>
                  </a:lnTo>
                  <a:lnTo>
                    <a:pt x="430" y="40"/>
                  </a:lnTo>
                  <a:lnTo>
                    <a:pt x="434" y="44"/>
                  </a:lnTo>
                  <a:lnTo>
                    <a:pt x="434" y="44"/>
                  </a:lnTo>
                  <a:lnTo>
                    <a:pt x="434" y="44"/>
                  </a:lnTo>
                  <a:close/>
                  <a:moveTo>
                    <a:pt x="312" y="40"/>
                  </a:moveTo>
                  <a:lnTo>
                    <a:pt x="316" y="44"/>
                  </a:lnTo>
                  <a:lnTo>
                    <a:pt x="312" y="44"/>
                  </a:lnTo>
                  <a:lnTo>
                    <a:pt x="312" y="40"/>
                  </a:lnTo>
                  <a:lnTo>
                    <a:pt x="312" y="40"/>
                  </a:lnTo>
                  <a:lnTo>
                    <a:pt x="312" y="40"/>
                  </a:lnTo>
                  <a:close/>
                  <a:moveTo>
                    <a:pt x="316" y="44"/>
                  </a:moveTo>
                  <a:lnTo>
                    <a:pt x="320" y="44"/>
                  </a:lnTo>
                  <a:lnTo>
                    <a:pt x="316" y="48"/>
                  </a:lnTo>
                  <a:lnTo>
                    <a:pt x="316" y="44"/>
                  </a:lnTo>
                  <a:lnTo>
                    <a:pt x="316" y="44"/>
                  </a:lnTo>
                  <a:lnTo>
                    <a:pt x="316" y="44"/>
                  </a:lnTo>
                  <a:close/>
                  <a:moveTo>
                    <a:pt x="488" y="108"/>
                  </a:moveTo>
                  <a:lnTo>
                    <a:pt x="484" y="104"/>
                  </a:lnTo>
                  <a:lnTo>
                    <a:pt x="484" y="100"/>
                  </a:lnTo>
                  <a:lnTo>
                    <a:pt x="488" y="104"/>
                  </a:lnTo>
                  <a:lnTo>
                    <a:pt x="488" y="108"/>
                  </a:lnTo>
                  <a:lnTo>
                    <a:pt x="488" y="108"/>
                  </a:lnTo>
                  <a:lnTo>
                    <a:pt x="488" y="108"/>
                  </a:lnTo>
                  <a:close/>
                  <a:moveTo>
                    <a:pt x="122" y="108"/>
                  </a:moveTo>
                  <a:lnTo>
                    <a:pt x="118" y="108"/>
                  </a:lnTo>
                  <a:lnTo>
                    <a:pt x="122" y="108"/>
                  </a:lnTo>
                  <a:lnTo>
                    <a:pt x="122" y="108"/>
                  </a:lnTo>
                  <a:lnTo>
                    <a:pt x="122" y="108"/>
                  </a:lnTo>
                  <a:close/>
                  <a:moveTo>
                    <a:pt x="454" y="108"/>
                  </a:moveTo>
                  <a:lnTo>
                    <a:pt x="454" y="112"/>
                  </a:lnTo>
                  <a:lnTo>
                    <a:pt x="450" y="112"/>
                  </a:lnTo>
                  <a:lnTo>
                    <a:pt x="450" y="108"/>
                  </a:lnTo>
                  <a:lnTo>
                    <a:pt x="454" y="108"/>
                  </a:lnTo>
                  <a:lnTo>
                    <a:pt x="454" y="108"/>
                  </a:lnTo>
                  <a:lnTo>
                    <a:pt x="454" y="108"/>
                  </a:lnTo>
                  <a:close/>
                  <a:moveTo>
                    <a:pt x="378" y="108"/>
                  </a:moveTo>
                  <a:lnTo>
                    <a:pt x="374" y="108"/>
                  </a:lnTo>
                  <a:lnTo>
                    <a:pt x="378" y="108"/>
                  </a:lnTo>
                  <a:lnTo>
                    <a:pt x="378" y="108"/>
                  </a:lnTo>
                  <a:lnTo>
                    <a:pt x="378" y="108"/>
                  </a:lnTo>
                  <a:close/>
                  <a:moveTo>
                    <a:pt x="378" y="112"/>
                  </a:moveTo>
                  <a:lnTo>
                    <a:pt x="374" y="112"/>
                  </a:lnTo>
                  <a:lnTo>
                    <a:pt x="374" y="108"/>
                  </a:lnTo>
                  <a:lnTo>
                    <a:pt x="378" y="108"/>
                  </a:lnTo>
                  <a:lnTo>
                    <a:pt x="378" y="112"/>
                  </a:lnTo>
                  <a:lnTo>
                    <a:pt x="378" y="112"/>
                  </a:lnTo>
                  <a:lnTo>
                    <a:pt x="378" y="112"/>
                  </a:lnTo>
                  <a:close/>
                  <a:moveTo>
                    <a:pt x="454" y="112"/>
                  </a:moveTo>
                  <a:lnTo>
                    <a:pt x="454" y="116"/>
                  </a:lnTo>
                  <a:lnTo>
                    <a:pt x="454" y="112"/>
                  </a:lnTo>
                  <a:lnTo>
                    <a:pt x="454" y="112"/>
                  </a:lnTo>
                  <a:lnTo>
                    <a:pt x="454" y="112"/>
                  </a:lnTo>
                  <a:close/>
                  <a:moveTo>
                    <a:pt x="562" y="120"/>
                  </a:moveTo>
                  <a:lnTo>
                    <a:pt x="562" y="122"/>
                  </a:lnTo>
                  <a:lnTo>
                    <a:pt x="562" y="120"/>
                  </a:lnTo>
                  <a:lnTo>
                    <a:pt x="562" y="120"/>
                  </a:lnTo>
                  <a:lnTo>
                    <a:pt x="562" y="120"/>
                  </a:lnTo>
                  <a:close/>
                  <a:moveTo>
                    <a:pt x="434" y="138"/>
                  </a:moveTo>
                  <a:lnTo>
                    <a:pt x="434" y="142"/>
                  </a:lnTo>
                  <a:lnTo>
                    <a:pt x="434" y="146"/>
                  </a:lnTo>
                  <a:lnTo>
                    <a:pt x="434" y="142"/>
                  </a:lnTo>
                  <a:lnTo>
                    <a:pt x="434" y="138"/>
                  </a:lnTo>
                  <a:lnTo>
                    <a:pt x="434" y="138"/>
                  </a:lnTo>
                  <a:lnTo>
                    <a:pt x="434" y="138"/>
                  </a:lnTo>
                  <a:close/>
                  <a:moveTo>
                    <a:pt x="472" y="164"/>
                  </a:moveTo>
                  <a:lnTo>
                    <a:pt x="476" y="164"/>
                  </a:lnTo>
                  <a:lnTo>
                    <a:pt x="472" y="164"/>
                  </a:lnTo>
                  <a:lnTo>
                    <a:pt x="472" y="164"/>
                  </a:lnTo>
                  <a:lnTo>
                    <a:pt x="472" y="164"/>
                  </a:lnTo>
                  <a:close/>
                  <a:moveTo>
                    <a:pt x="540" y="170"/>
                  </a:moveTo>
                  <a:lnTo>
                    <a:pt x="540" y="174"/>
                  </a:lnTo>
                  <a:lnTo>
                    <a:pt x="544" y="174"/>
                  </a:lnTo>
                  <a:lnTo>
                    <a:pt x="540" y="174"/>
                  </a:lnTo>
                  <a:lnTo>
                    <a:pt x="540" y="170"/>
                  </a:lnTo>
                  <a:lnTo>
                    <a:pt x="540" y="170"/>
                  </a:lnTo>
                  <a:lnTo>
                    <a:pt x="540" y="170"/>
                  </a:lnTo>
                  <a:close/>
                  <a:moveTo>
                    <a:pt x="536" y="194"/>
                  </a:moveTo>
                  <a:lnTo>
                    <a:pt x="536" y="196"/>
                  </a:lnTo>
                  <a:lnTo>
                    <a:pt x="536" y="200"/>
                  </a:lnTo>
                  <a:lnTo>
                    <a:pt x="532" y="204"/>
                  </a:lnTo>
                  <a:lnTo>
                    <a:pt x="532" y="200"/>
                  </a:lnTo>
                  <a:lnTo>
                    <a:pt x="536" y="196"/>
                  </a:lnTo>
                  <a:lnTo>
                    <a:pt x="536" y="194"/>
                  </a:lnTo>
                  <a:lnTo>
                    <a:pt x="536" y="194"/>
                  </a:lnTo>
                  <a:lnTo>
                    <a:pt x="536" y="194"/>
                  </a:lnTo>
                  <a:close/>
                  <a:moveTo>
                    <a:pt x="532" y="200"/>
                  </a:moveTo>
                  <a:lnTo>
                    <a:pt x="532" y="204"/>
                  </a:lnTo>
                  <a:lnTo>
                    <a:pt x="528" y="204"/>
                  </a:lnTo>
                  <a:lnTo>
                    <a:pt x="528" y="200"/>
                  </a:lnTo>
                  <a:lnTo>
                    <a:pt x="528" y="196"/>
                  </a:lnTo>
                  <a:lnTo>
                    <a:pt x="532" y="196"/>
                  </a:lnTo>
                  <a:lnTo>
                    <a:pt x="532" y="200"/>
                  </a:lnTo>
                  <a:lnTo>
                    <a:pt x="532" y="200"/>
                  </a:lnTo>
                  <a:lnTo>
                    <a:pt x="532" y="200"/>
                  </a:lnTo>
                  <a:close/>
                  <a:moveTo>
                    <a:pt x="550" y="204"/>
                  </a:moveTo>
                  <a:lnTo>
                    <a:pt x="550" y="208"/>
                  </a:lnTo>
                  <a:lnTo>
                    <a:pt x="554" y="208"/>
                  </a:lnTo>
                  <a:lnTo>
                    <a:pt x="554" y="212"/>
                  </a:lnTo>
                  <a:lnTo>
                    <a:pt x="550" y="208"/>
                  </a:lnTo>
                  <a:lnTo>
                    <a:pt x="550" y="204"/>
                  </a:lnTo>
                  <a:lnTo>
                    <a:pt x="550" y="204"/>
                  </a:lnTo>
                  <a:lnTo>
                    <a:pt x="550" y="204"/>
                  </a:lnTo>
                  <a:close/>
                  <a:moveTo>
                    <a:pt x="554" y="208"/>
                  </a:moveTo>
                  <a:lnTo>
                    <a:pt x="558" y="212"/>
                  </a:lnTo>
                  <a:lnTo>
                    <a:pt x="554" y="212"/>
                  </a:lnTo>
                  <a:lnTo>
                    <a:pt x="554" y="208"/>
                  </a:lnTo>
                  <a:lnTo>
                    <a:pt x="554" y="208"/>
                  </a:lnTo>
                  <a:lnTo>
                    <a:pt x="554" y="208"/>
                  </a:lnTo>
                  <a:close/>
                  <a:moveTo>
                    <a:pt x="562" y="208"/>
                  </a:moveTo>
                  <a:lnTo>
                    <a:pt x="562" y="212"/>
                  </a:lnTo>
                  <a:lnTo>
                    <a:pt x="562" y="208"/>
                  </a:lnTo>
                  <a:lnTo>
                    <a:pt x="562" y="208"/>
                  </a:lnTo>
                  <a:lnTo>
                    <a:pt x="562" y="208"/>
                  </a:lnTo>
                  <a:close/>
                  <a:moveTo>
                    <a:pt x="558" y="216"/>
                  </a:moveTo>
                  <a:lnTo>
                    <a:pt x="558" y="220"/>
                  </a:lnTo>
                  <a:lnTo>
                    <a:pt x="558" y="216"/>
                  </a:lnTo>
                  <a:lnTo>
                    <a:pt x="558" y="216"/>
                  </a:lnTo>
                  <a:lnTo>
                    <a:pt x="558" y="216"/>
                  </a:lnTo>
                  <a:close/>
                  <a:moveTo>
                    <a:pt x="614" y="216"/>
                  </a:moveTo>
                  <a:lnTo>
                    <a:pt x="614" y="220"/>
                  </a:lnTo>
                  <a:lnTo>
                    <a:pt x="618" y="220"/>
                  </a:lnTo>
                  <a:lnTo>
                    <a:pt x="614" y="220"/>
                  </a:lnTo>
                  <a:lnTo>
                    <a:pt x="614" y="216"/>
                  </a:lnTo>
                  <a:lnTo>
                    <a:pt x="614" y="216"/>
                  </a:lnTo>
                  <a:lnTo>
                    <a:pt x="614" y="216"/>
                  </a:lnTo>
                  <a:close/>
                  <a:moveTo>
                    <a:pt x="472" y="222"/>
                  </a:moveTo>
                  <a:lnTo>
                    <a:pt x="472" y="226"/>
                  </a:lnTo>
                  <a:lnTo>
                    <a:pt x="472" y="222"/>
                  </a:lnTo>
                  <a:lnTo>
                    <a:pt x="472" y="222"/>
                  </a:lnTo>
                  <a:lnTo>
                    <a:pt x="472" y="222"/>
                  </a:lnTo>
                  <a:close/>
                  <a:moveTo>
                    <a:pt x="520" y="222"/>
                  </a:moveTo>
                  <a:lnTo>
                    <a:pt x="520" y="226"/>
                  </a:lnTo>
                  <a:lnTo>
                    <a:pt x="520" y="222"/>
                  </a:lnTo>
                  <a:lnTo>
                    <a:pt x="516" y="222"/>
                  </a:lnTo>
                  <a:lnTo>
                    <a:pt x="520" y="222"/>
                  </a:lnTo>
                  <a:lnTo>
                    <a:pt x="520" y="222"/>
                  </a:lnTo>
                  <a:lnTo>
                    <a:pt x="520" y="222"/>
                  </a:lnTo>
                  <a:close/>
                  <a:moveTo>
                    <a:pt x="364" y="226"/>
                  </a:moveTo>
                  <a:lnTo>
                    <a:pt x="360" y="226"/>
                  </a:lnTo>
                  <a:lnTo>
                    <a:pt x="364" y="226"/>
                  </a:lnTo>
                  <a:lnTo>
                    <a:pt x="364" y="226"/>
                  </a:lnTo>
                  <a:lnTo>
                    <a:pt x="364" y="226"/>
                  </a:lnTo>
                  <a:close/>
                  <a:moveTo>
                    <a:pt x="506" y="230"/>
                  </a:moveTo>
                  <a:lnTo>
                    <a:pt x="510" y="226"/>
                  </a:lnTo>
                  <a:lnTo>
                    <a:pt x="510" y="230"/>
                  </a:lnTo>
                  <a:lnTo>
                    <a:pt x="506" y="230"/>
                  </a:lnTo>
                  <a:lnTo>
                    <a:pt x="506" y="230"/>
                  </a:lnTo>
                  <a:lnTo>
                    <a:pt x="506" y="230"/>
                  </a:lnTo>
                  <a:close/>
                  <a:moveTo>
                    <a:pt x="458" y="230"/>
                  </a:moveTo>
                  <a:lnTo>
                    <a:pt x="454" y="234"/>
                  </a:lnTo>
                  <a:lnTo>
                    <a:pt x="454" y="230"/>
                  </a:lnTo>
                  <a:lnTo>
                    <a:pt x="458" y="230"/>
                  </a:lnTo>
                  <a:lnTo>
                    <a:pt x="458" y="230"/>
                  </a:lnTo>
                  <a:lnTo>
                    <a:pt x="458" y="230"/>
                  </a:lnTo>
                  <a:close/>
                  <a:moveTo>
                    <a:pt x="502" y="246"/>
                  </a:moveTo>
                  <a:lnTo>
                    <a:pt x="506" y="242"/>
                  </a:lnTo>
                  <a:lnTo>
                    <a:pt x="510" y="242"/>
                  </a:lnTo>
                  <a:lnTo>
                    <a:pt x="506" y="242"/>
                  </a:lnTo>
                  <a:lnTo>
                    <a:pt x="506" y="246"/>
                  </a:lnTo>
                  <a:lnTo>
                    <a:pt x="502" y="246"/>
                  </a:lnTo>
                  <a:lnTo>
                    <a:pt x="502" y="246"/>
                  </a:lnTo>
                  <a:lnTo>
                    <a:pt x="502" y="246"/>
                  </a:lnTo>
                  <a:close/>
                  <a:moveTo>
                    <a:pt x="290" y="252"/>
                  </a:moveTo>
                  <a:lnTo>
                    <a:pt x="286" y="252"/>
                  </a:lnTo>
                  <a:lnTo>
                    <a:pt x="286" y="250"/>
                  </a:lnTo>
                  <a:lnTo>
                    <a:pt x="290" y="250"/>
                  </a:lnTo>
                  <a:lnTo>
                    <a:pt x="290" y="252"/>
                  </a:lnTo>
                  <a:lnTo>
                    <a:pt x="290" y="252"/>
                  </a:lnTo>
                  <a:lnTo>
                    <a:pt x="290" y="252"/>
                  </a:lnTo>
                  <a:close/>
                  <a:moveTo>
                    <a:pt x="398" y="276"/>
                  </a:moveTo>
                  <a:lnTo>
                    <a:pt x="402" y="276"/>
                  </a:lnTo>
                  <a:lnTo>
                    <a:pt x="398" y="280"/>
                  </a:lnTo>
                  <a:lnTo>
                    <a:pt x="398" y="276"/>
                  </a:lnTo>
                  <a:lnTo>
                    <a:pt x="398" y="276"/>
                  </a:lnTo>
                  <a:lnTo>
                    <a:pt x="398" y="276"/>
                  </a:lnTo>
                  <a:close/>
                  <a:moveTo>
                    <a:pt x="4" y="4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118" y="116"/>
                  </a:moveTo>
                  <a:lnTo>
                    <a:pt x="118" y="120"/>
                  </a:lnTo>
                  <a:lnTo>
                    <a:pt x="122" y="120"/>
                  </a:lnTo>
                  <a:lnTo>
                    <a:pt x="126" y="120"/>
                  </a:lnTo>
                  <a:lnTo>
                    <a:pt x="130" y="120"/>
                  </a:lnTo>
                  <a:lnTo>
                    <a:pt x="130" y="122"/>
                  </a:lnTo>
                  <a:lnTo>
                    <a:pt x="130" y="126"/>
                  </a:lnTo>
                  <a:lnTo>
                    <a:pt x="130" y="130"/>
                  </a:lnTo>
                  <a:lnTo>
                    <a:pt x="134" y="130"/>
                  </a:lnTo>
                  <a:lnTo>
                    <a:pt x="134" y="134"/>
                  </a:lnTo>
                  <a:lnTo>
                    <a:pt x="130" y="134"/>
                  </a:lnTo>
                  <a:lnTo>
                    <a:pt x="134" y="134"/>
                  </a:lnTo>
                  <a:lnTo>
                    <a:pt x="136" y="138"/>
                  </a:lnTo>
                  <a:lnTo>
                    <a:pt x="136" y="142"/>
                  </a:lnTo>
                  <a:lnTo>
                    <a:pt x="134" y="142"/>
                  </a:lnTo>
                  <a:lnTo>
                    <a:pt x="134" y="146"/>
                  </a:lnTo>
                  <a:lnTo>
                    <a:pt x="134" y="150"/>
                  </a:lnTo>
                  <a:lnTo>
                    <a:pt x="134" y="146"/>
                  </a:lnTo>
                  <a:lnTo>
                    <a:pt x="136" y="146"/>
                  </a:lnTo>
                  <a:lnTo>
                    <a:pt x="136" y="142"/>
                  </a:lnTo>
                  <a:lnTo>
                    <a:pt x="140" y="142"/>
                  </a:lnTo>
                  <a:lnTo>
                    <a:pt x="144" y="142"/>
                  </a:lnTo>
                  <a:lnTo>
                    <a:pt x="148" y="142"/>
                  </a:lnTo>
                  <a:lnTo>
                    <a:pt x="148" y="146"/>
                  </a:lnTo>
                  <a:lnTo>
                    <a:pt x="148" y="150"/>
                  </a:lnTo>
                  <a:lnTo>
                    <a:pt x="148" y="152"/>
                  </a:lnTo>
                  <a:lnTo>
                    <a:pt x="152" y="152"/>
                  </a:lnTo>
                  <a:lnTo>
                    <a:pt x="156" y="156"/>
                  </a:lnTo>
                  <a:lnTo>
                    <a:pt x="152" y="156"/>
                  </a:lnTo>
                  <a:lnTo>
                    <a:pt x="152" y="160"/>
                  </a:lnTo>
                  <a:lnTo>
                    <a:pt x="152" y="164"/>
                  </a:lnTo>
                  <a:lnTo>
                    <a:pt x="152" y="166"/>
                  </a:lnTo>
                  <a:lnTo>
                    <a:pt x="152" y="170"/>
                  </a:lnTo>
                  <a:lnTo>
                    <a:pt x="152" y="174"/>
                  </a:lnTo>
                  <a:lnTo>
                    <a:pt x="152" y="178"/>
                  </a:lnTo>
                  <a:lnTo>
                    <a:pt x="152" y="182"/>
                  </a:lnTo>
                  <a:lnTo>
                    <a:pt x="152" y="186"/>
                  </a:lnTo>
                  <a:lnTo>
                    <a:pt x="152" y="190"/>
                  </a:lnTo>
                  <a:lnTo>
                    <a:pt x="152" y="196"/>
                  </a:lnTo>
                  <a:lnTo>
                    <a:pt x="152" y="200"/>
                  </a:lnTo>
                  <a:lnTo>
                    <a:pt x="148" y="200"/>
                  </a:lnTo>
                  <a:lnTo>
                    <a:pt x="148" y="204"/>
                  </a:lnTo>
                  <a:lnTo>
                    <a:pt x="148" y="200"/>
                  </a:lnTo>
                  <a:lnTo>
                    <a:pt x="144" y="196"/>
                  </a:lnTo>
                  <a:lnTo>
                    <a:pt x="144" y="194"/>
                  </a:lnTo>
                  <a:lnTo>
                    <a:pt x="140" y="194"/>
                  </a:lnTo>
                  <a:lnTo>
                    <a:pt x="140" y="196"/>
                  </a:lnTo>
                  <a:lnTo>
                    <a:pt x="140" y="200"/>
                  </a:lnTo>
                  <a:lnTo>
                    <a:pt x="136" y="200"/>
                  </a:lnTo>
                  <a:lnTo>
                    <a:pt x="136" y="196"/>
                  </a:lnTo>
                  <a:lnTo>
                    <a:pt x="134" y="196"/>
                  </a:lnTo>
                  <a:lnTo>
                    <a:pt x="134" y="200"/>
                  </a:lnTo>
                  <a:lnTo>
                    <a:pt x="134" y="204"/>
                  </a:lnTo>
                  <a:lnTo>
                    <a:pt x="134" y="200"/>
                  </a:lnTo>
                  <a:lnTo>
                    <a:pt x="130" y="200"/>
                  </a:lnTo>
                  <a:lnTo>
                    <a:pt x="130" y="196"/>
                  </a:lnTo>
                  <a:lnTo>
                    <a:pt x="126" y="196"/>
                  </a:lnTo>
                  <a:lnTo>
                    <a:pt x="126" y="194"/>
                  </a:lnTo>
                  <a:lnTo>
                    <a:pt x="122" y="190"/>
                  </a:lnTo>
                  <a:lnTo>
                    <a:pt x="122" y="186"/>
                  </a:lnTo>
                  <a:lnTo>
                    <a:pt x="118" y="186"/>
                  </a:lnTo>
                  <a:lnTo>
                    <a:pt x="114" y="186"/>
                  </a:lnTo>
                  <a:lnTo>
                    <a:pt x="114" y="182"/>
                  </a:lnTo>
                  <a:lnTo>
                    <a:pt x="110" y="182"/>
                  </a:lnTo>
                  <a:lnTo>
                    <a:pt x="110" y="178"/>
                  </a:lnTo>
                  <a:lnTo>
                    <a:pt x="106" y="178"/>
                  </a:lnTo>
                  <a:lnTo>
                    <a:pt x="106" y="174"/>
                  </a:lnTo>
                  <a:lnTo>
                    <a:pt x="104" y="174"/>
                  </a:lnTo>
                  <a:lnTo>
                    <a:pt x="104" y="170"/>
                  </a:lnTo>
                  <a:lnTo>
                    <a:pt x="100" y="170"/>
                  </a:lnTo>
                  <a:lnTo>
                    <a:pt x="100" y="166"/>
                  </a:lnTo>
                  <a:lnTo>
                    <a:pt x="100" y="164"/>
                  </a:lnTo>
                  <a:lnTo>
                    <a:pt x="96" y="164"/>
                  </a:lnTo>
                  <a:lnTo>
                    <a:pt x="96" y="160"/>
                  </a:lnTo>
                  <a:lnTo>
                    <a:pt x="92" y="156"/>
                  </a:lnTo>
                  <a:lnTo>
                    <a:pt x="88" y="156"/>
                  </a:lnTo>
                  <a:lnTo>
                    <a:pt x="88" y="152"/>
                  </a:lnTo>
                  <a:lnTo>
                    <a:pt x="88" y="150"/>
                  </a:lnTo>
                  <a:lnTo>
                    <a:pt x="84" y="150"/>
                  </a:lnTo>
                  <a:lnTo>
                    <a:pt x="84" y="146"/>
                  </a:lnTo>
                  <a:lnTo>
                    <a:pt x="80" y="146"/>
                  </a:lnTo>
                  <a:lnTo>
                    <a:pt x="80" y="142"/>
                  </a:lnTo>
                  <a:lnTo>
                    <a:pt x="80" y="138"/>
                  </a:lnTo>
                  <a:lnTo>
                    <a:pt x="80" y="134"/>
                  </a:lnTo>
                  <a:lnTo>
                    <a:pt x="78" y="130"/>
                  </a:lnTo>
                  <a:lnTo>
                    <a:pt x="78" y="126"/>
                  </a:lnTo>
                  <a:lnTo>
                    <a:pt x="74" y="122"/>
                  </a:lnTo>
                  <a:lnTo>
                    <a:pt x="74" y="120"/>
                  </a:lnTo>
                  <a:lnTo>
                    <a:pt x="74" y="116"/>
                  </a:lnTo>
                  <a:lnTo>
                    <a:pt x="70" y="116"/>
                  </a:lnTo>
                  <a:lnTo>
                    <a:pt x="70" y="112"/>
                  </a:lnTo>
                  <a:lnTo>
                    <a:pt x="66" y="112"/>
                  </a:lnTo>
                  <a:lnTo>
                    <a:pt x="66" y="108"/>
                  </a:lnTo>
                  <a:lnTo>
                    <a:pt x="66" y="104"/>
                  </a:lnTo>
                  <a:lnTo>
                    <a:pt x="62" y="100"/>
                  </a:lnTo>
                  <a:lnTo>
                    <a:pt x="58" y="96"/>
                  </a:lnTo>
                  <a:lnTo>
                    <a:pt x="58" y="100"/>
                  </a:lnTo>
                  <a:lnTo>
                    <a:pt x="54" y="96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4" y="86"/>
                  </a:lnTo>
                  <a:lnTo>
                    <a:pt x="50" y="82"/>
                  </a:lnTo>
                  <a:lnTo>
                    <a:pt x="50" y="78"/>
                  </a:lnTo>
                  <a:lnTo>
                    <a:pt x="50" y="74"/>
                  </a:lnTo>
                  <a:lnTo>
                    <a:pt x="50" y="70"/>
                  </a:lnTo>
                  <a:lnTo>
                    <a:pt x="48" y="70"/>
                  </a:lnTo>
                  <a:lnTo>
                    <a:pt x="48" y="66"/>
                  </a:lnTo>
                  <a:lnTo>
                    <a:pt x="44" y="66"/>
                  </a:lnTo>
                  <a:lnTo>
                    <a:pt x="40" y="66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6" y="60"/>
                  </a:lnTo>
                  <a:lnTo>
                    <a:pt x="36" y="56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48"/>
                  </a:lnTo>
                  <a:lnTo>
                    <a:pt x="26" y="44"/>
                  </a:lnTo>
                  <a:lnTo>
                    <a:pt x="26" y="40"/>
                  </a:lnTo>
                  <a:lnTo>
                    <a:pt x="22" y="36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6" y="14"/>
                  </a:lnTo>
                  <a:lnTo>
                    <a:pt x="36" y="18"/>
                  </a:lnTo>
                  <a:lnTo>
                    <a:pt x="40" y="18"/>
                  </a:lnTo>
                  <a:lnTo>
                    <a:pt x="40" y="22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8" y="34"/>
                  </a:lnTo>
                  <a:lnTo>
                    <a:pt x="48" y="36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54" y="40"/>
                  </a:lnTo>
                  <a:lnTo>
                    <a:pt x="58" y="40"/>
                  </a:lnTo>
                  <a:lnTo>
                    <a:pt x="62" y="48"/>
                  </a:lnTo>
                  <a:lnTo>
                    <a:pt x="66" y="48"/>
                  </a:lnTo>
                  <a:lnTo>
                    <a:pt x="66" y="52"/>
                  </a:lnTo>
                  <a:lnTo>
                    <a:pt x="66" y="56"/>
                  </a:lnTo>
                  <a:lnTo>
                    <a:pt x="70" y="60"/>
                  </a:lnTo>
                  <a:lnTo>
                    <a:pt x="70" y="56"/>
                  </a:lnTo>
                  <a:lnTo>
                    <a:pt x="66" y="56"/>
                  </a:lnTo>
                  <a:lnTo>
                    <a:pt x="70" y="56"/>
                  </a:lnTo>
                  <a:lnTo>
                    <a:pt x="70" y="60"/>
                  </a:lnTo>
                  <a:lnTo>
                    <a:pt x="70" y="56"/>
                  </a:lnTo>
                  <a:lnTo>
                    <a:pt x="74" y="60"/>
                  </a:lnTo>
                  <a:lnTo>
                    <a:pt x="74" y="64"/>
                  </a:lnTo>
                  <a:lnTo>
                    <a:pt x="78" y="66"/>
                  </a:lnTo>
                  <a:lnTo>
                    <a:pt x="80" y="66"/>
                  </a:lnTo>
                  <a:lnTo>
                    <a:pt x="80" y="70"/>
                  </a:lnTo>
                  <a:lnTo>
                    <a:pt x="80" y="66"/>
                  </a:lnTo>
                  <a:lnTo>
                    <a:pt x="80" y="64"/>
                  </a:lnTo>
                  <a:lnTo>
                    <a:pt x="84" y="64"/>
                  </a:lnTo>
                  <a:lnTo>
                    <a:pt x="80" y="64"/>
                  </a:lnTo>
                  <a:lnTo>
                    <a:pt x="84" y="64"/>
                  </a:lnTo>
                  <a:lnTo>
                    <a:pt x="84" y="66"/>
                  </a:lnTo>
                  <a:lnTo>
                    <a:pt x="88" y="66"/>
                  </a:lnTo>
                  <a:lnTo>
                    <a:pt x="88" y="70"/>
                  </a:lnTo>
                  <a:lnTo>
                    <a:pt x="88" y="74"/>
                  </a:lnTo>
                  <a:lnTo>
                    <a:pt x="92" y="74"/>
                  </a:lnTo>
                  <a:lnTo>
                    <a:pt x="96" y="74"/>
                  </a:lnTo>
                  <a:lnTo>
                    <a:pt x="96" y="78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6"/>
                  </a:lnTo>
                  <a:lnTo>
                    <a:pt x="104" y="90"/>
                  </a:lnTo>
                  <a:lnTo>
                    <a:pt x="106" y="90"/>
                  </a:lnTo>
                  <a:lnTo>
                    <a:pt x="110" y="90"/>
                  </a:lnTo>
                  <a:lnTo>
                    <a:pt x="110" y="92"/>
                  </a:lnTo>
                  <a:lnTo>
                    <a:pt x="110" y="96"/>
                  </a:lnTo>
                  <a:lnTo>
                    <a:pt x="106" y="96"/>
                  </a:lnTo>
                  <a:lnTo>
                    <a:pt x="104" y="100"/>
                  </a:lnTo>
                  <a:lnTo>
                    <a:pt x="104" y="96"/>
                  </a:lnTo>
                  <a:lnTo>
                    <a:pt x="104" y="100"/>
                  </a:lnTo>
                  <a:lnTo>
                    <a:pt x="106" y="100"/>
                  </a:lnTo>
                  <a:lnTo>
                    <a:pt x="106" y="96"/>
                  </a:lnTo>
                  <a:lnTo>
                    <a:pt x="110" y="96"/>
                  </a:lnTo>
                  <a:lnTo>
                    <a:pt x="114" y="96"/>
                  </a:lnTo>
                  <a:lnTo>
                    <a:pt x="114" y="92"/>
                  </a:lnTo>
                  <a:lnTo>
                    <a:pt x="118" y="92"/>
                  </a:lnTo>
                  <a:lnTo>
                    <a:pt x="122" y="96"/>
                  </a:lnTo>
                  <a:lnTo>
                    <a:pt x="122" y="100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4" y="104"/>
                  </a:lnTo>
                  <a:lnTo>
                    <a:pt x="114" y="108"/>
                  </a:lnTo>
                  <a:lnTo>
                    <a:pt x="118" y="104"/>
                  </a:lnTo>
                  <a:lnTo>
                    <a:pt x="118" y="108"/>
                  </a:lnTo>
                  <a:lnTo>
                    <a:pt x="114" y="108"/>
                  </a:lnTo>
                  <a:lnTo>
                    <a:pt x="118" y="108"/>
                  </a:lnTo>
                  <a:lnTo>
                    <a:pt x="118" y="112"/>
                  </a:lnTo>
                  <a:lnTo>
                    <a:pt x="114" y="112"/>
                  </a:lnTo>
                  <a:lnTo>
                    <a:pt x="114" y="116"/>
                  </a:lnTo>
                  <a:lnTo>
                    <a:pt x="118" y="116"/>
                  </a:lnTo>
                  <a:lnTo>
                    <a:pt x="118" y="116"/>
                  </a:lnTo>
                  <a:lnTo>
                    <a:pt x="118" y="116"/>
                  </a:lnTo>
                  <a:close/>
                  <a:moveTo>
                    <a:pt x="204" y="66"/>
                  </a:moveTo>
                  <a:lnTo>
                    <a:pt x="204" y="70"/>
                  </a:lnTo>
                  <a:lnTo>
                    <a:pt x="204" y="74"/>
                  </a:lnTo>
                  <a:lnTo>
                    <a:pt x="208" y="78"/>
                  </a:lnTo>
                  <a:lnTo>
                    <a:pt x="208" y="82"/>
                  </a:lnTo>
                  <a:lnTo>
                    <a:pt x="212" y="82"/>
                  </a:lnTo>
                  <a:lnTo>
                    <a:pt x="216" y="86"/>
                  </a:lnTo>
                  <a:lnTo>
                    <a:pt x="216" y="90"/>
                  </a:lnTo>
                  <a:lnTo>
                    <a:pt x="220" y="90"/>
                  </a:lnTo>
                  <a:lnTo>
                    <a:pt x="220" y="86"/>
                  </a:lnTo>
                  <a:lnTo>
                    <a:pt x="222" y="86"/>
                  </a:lnTo>
                  <a:lnTo>
                    <a:pt x="226" y="86"/>
                  </a:lnTo>
                  <a:lnTo>
                    <a:pt x="230" y="86"/>
                  </a:lnTo>
                  <a:lnTo>
                    <a:pt x="234" y="86"/>
                  </a:lnTo>
                  <a:lnTo>
                    <a:pt x="238" y="86"/>
                  </a:lnTo>
                  <a:lnTo>
                    <a:pt x="238" y="82"/>
                  </a:lnTo>
                  <a:lnTo>
                    <a:pt x="242" y="82"/>
                  </a:lnTo>
                  <a:lnTo>
                    <a:pt x="242" y="78"/>
                  </a:lnTo>
                  <a:lnTo>
                    <a:pt x="246" y="74"/>
                  </a:lnTo>
                  <a:lnTo>
                    <a:pt x="248" y="74"/>
                  </a:lnTo>
                  <a:lnTo>
                    <a:pt x="252" y="74"/>
                  </a:lnTo>
                  <a:lnTo>
                    <a:pt x="252" y="78"/>
                  </a:lnTo>
                  <a:lnTo>
                    <a:pt x="256" y="78"/>
                  </a:lnTo>
                  <a:lnTo>
                    <a:pt x="260" y="82"/>
                  </a:lnTo>
                  <a:lnTo>
                    <a:pt x="264" y="82"/>
                  </a:lnTo>
                  <a:lnTo>
                    <a:pt x="264" y="78"/>
                  </a:lnTo>
                  <a:lnTo>
                    <a:pt x="268" y="78"/>
                  </a:lnTo>
                  <a:lnTo>
                    <a:pt x="272" y="78"/>
                  </a:lnTo>
                  <a:lnTo>
                    <a:pt x="276" y="78"/>
                  </a:lnTo>
                  <a:lnTo>
                    <a:pt x="276" y="74"/>
                  </a:lnTo>
                  <a:lnTo>
                    <a:pt x="276" y="70"/>
                  </a:lnTo>
                  <a:lnTo>
                    <a:pt x="278" y="70"/>
                  </a:lnTo>
                  <a:lnTo>
                    <a:pt x="278" y="66"/>
                  </a:lnTo>
                  <a:lnTo>
                    <a:pt x="278" y="64"/>
                  </a:lnTo>
                  <a:lnTo>
                    <a:pt x="282" y="60"/>
                  </a:lnTo>
                  <a:lnTo>
                    <a:pt x="282" y="52"/>
                  </a:lnTo>
                  <a:lnTo>
                    <a:pt x="286" y="52"/>
                  </a:lnTo>
                  <a:lnTo>
                    <a:pt x="286" y="48"/>
                  </a:lnTo>
                  <a:lnTo>
                    <a:pt x="286" y="44"/>
                  </a:lnTo>
                  <a:lnTo>
                    <a:pt x="290" y="44"/>
                  </a:lnTo>
                  <a:lnTo>
                    <a:pt x="290" y="40"/>
                  </a:lnTo>
                  <a:lnTo>
                    <a:pt x="290" y="36"/>
                  </a:lnTo>
                  <a:lnTo>
                    <a:pt x="290" y="34"/>
                  </a:lnTo>
                  <a:lnTo>
                    <a:pt x="290" y="30"/>
                  </a:lnTo>
                  <a:lnTo>
                    <a:pt x="294" y="30"/>
                  </a:lnTo>
                  <a:lnTo>
                    <a:pt x="294" y="26"/>
                  </a:lnTo>
                  <a:lnTo>
                    <a:pt x="294" y="30"/>
                  </a:lnTo>
                  <a:lnTo>
                    <a:pt x="298" y="30"/>
                  </a:lnTo>
                  <a:lnTo>
                    <a:pt x="302" y="30"/>
                  </a:lnTo>
                  <a:lnTo>
                    <a:pt x="304" y="30"/>
                  </a:lnTo>
                  <a:lnTo>
                    <a:pt x="308" y="30"/>
                  </a:lnTo>
                  <a:lnTo>
                    <a:pt x="312" y="30"/>
                  </a:lnTo>
                  <a:lnTo>
                    <a:pt x="316" y="30"/>
                  </a:lnTo>
                  <a:lnTo>
                    <a:pt x="316" y="34"/>
                  </a:lnTo>
                  <a:lnTo>
                    <a:pt x="316" y="30"/>
                  </a:lnTo>
                  <a:lnTo>
                    <a:pt x="312" y="34"/>
                  </a:lnTo>
                  <a:lnTo>
                    <a:pt x="316" y="34"/>
                  </a:lnTo>
                  <a:lnTo>
                    <a:pt x="316" y="36"/>
                  </a:lnTo>
                  <a:lnTo>
                    <a:pt x="320" y="36"/>
                  </a:lnTo>
                  <a:lnTo>
                    <a:pt x="320" y="40"/>
                  </a:lnTo>
                  <a:lnTo>
                    <a:pt x="316" y="40"/>
                  </a:lnTo>
                  <a:lnTo>
                    <a:pt x="312" y="40"/>
                  </a:lnTo>
                  <a:lnTo>
                    <a:pt x="308" y="40"/>
                  </a:lnTo>
                  <a:lnTo>
                    <a:pt x="312" y="40"/>
                  </a:lnTo>
                  <a:lnTo>
                    <a:pt x="312" y="44"/>
                  </a:lnTo>
                  <a:lnTo>
                    <a:pt x="316" y="44"/>
                  </a:lnTo>
                  <a:lnTo>
                    <a:pt x="312" y="44"/>
                  </a:lnTo>
                  <a:lnTo>
                    <a:pt x="312" y="48"/>
                  </a:lnTo>
                  <a:lnTo>
                    <a:pt x="316" y="48"/>
                  </a:lnTo>
                  <a:lnTo>
                    <a:pt x="320" y="52"/>
                  </a:lnTo>
                  <a:lnTo>
                    <a:pt x="320" y="56"/>
                  </a:lnTo>
                  <a:lnTo>
                    <a:pt x="320" y="60"/>
                  </a:lnTo>
                  <a:lnTo>
                    <a:pt x="324" y="60"/>
                  </a:lnTo>
                  <a:lnTo>
                    <a:pt x="324" y="64"/>
                  </a:lnTo>
                  <a:lnTo>
                    <a:pt x="324" y="66"/>
                  </a:lnTo>
                  <a:lnTo>
                    <a:pt x="320" y="66"/>
                  </a:lnTo>
                  <a:lnTo>
                    <a:pt x="320" y="70"/>
                  </a:lnTo>
                  <a:lnTo>
                    <a:pt x="324" y="74"/>
                  </a:lnTo>
                  <a:lnTo>
                    <a:pt x="328" y="74"/>
                  </a:lnTo>
                  <a:lnTo>
                    <a:pt x="328" y="78"/>
                  </a:lnTo>
                  <a:lnTo>
                    <a:pt x="332" y="78"/>
                  </a:lnTo>
                  <a:lnTo>
                    <a:pt x="334" y="82"/>
                  </a:lnTo>
                  <a:lnTo>
                    <a:pt x="334" y="86"/>
                  </a:lnTo>
                  <a:lnTo>
                    <a:pt x="338" y="86"/>
                  </a:lnTo>
                  <a:lnTo>
                    <a:pt x="334" y="86"/>
                  </a:lnTo>
                  <a:lnTo>
                    <a:pt x="334" y="90"/>
                  </a:lnTo>
                  <a:lnTo>
                    <a:pt x="332" y="90"/>
                  </a:lnTo>
                  <a:lnTo>
                    <a:pt x="328" y="90"/>
                  </a:lnTo>
                  <a:lnTo>
                    <a:pt x="324" y="86"/>
                  </a:lnTo>
                  <a:lnTo>
                    <a:pt x="324" y="82"/>
                  </a:lnTo>
                  <a:lnTo>
                    <a:pt x="320" y="82"/>
                  </a:lnTo>
                  <a:lnTo>
                    <a:pt x="320" y="86"/>
                  </a:lnTo>
                  <a:lnTo>
                    <a:pt x="324" y="86"/>
                  </a:lnTo>
                  <a:lnTo>
                    <a:pt x="324" y="90"/>
                  </a:lnTo>
                  <a:lnTo>
                    <a:pt x="320" y="90"/>
                  </a:lnTo>
                  <a:lnTo>
                    <a:pt x="320" y="92"/>
                  </a:lnTo>
                  <a:lnTo>
                    <a:pt x="316" y="92"/>
                  </a:lnTo>
                  <a:lnTo>
                    <a:pt x="316" y="96"/>
                  </a:lnTo>
                  <a:lnTo>
                    <a:pt x="316" y="100"/>
                  </a:lnTo>
                  <a:lnTo>
                    <a:pt x="316" y="104"/>
                  </a:lnTo>
                  <a:lnTo>
                    <a:pt x="316" y="108"/>
                  </a:lnTo>
                  <a:lnTo>
                    <a:pt x="316" y="112"/>
                  </a:lnTo>
                  <a:lnTo>
                    <a:pt x="316" y="108"/>
                  </a:lnTo>
                  <a:lnTo>
                    <a:pt x="316" y="112"/>
                  </a:lnTo>
                  <a:lnTo>
                    <a:pt x="316" y="116"/>
                  </a:lnTo>
                  <a:lnTo>
                    <a:pt x="312" y="116"/>
                  </a:lnTo>
                  <a:lnTo>
                    <a:pt x="312" y="120"/>
                  </a:lnTo>
                  <a:lnTo>
                    <a:pt x="308" y="120"/>
                  </a:lnTo>
                  <a:lnTo>
                    <a:pt x="308" y="122"/>
                  </a:lnTo>
                  <a:lnTo>
                    <a:pt x="304" y="122"/>
                  </a:lnTo>
                  <a:lnTo>
                    <a:pt x="304" y="120"/>
                  </a:lnTo>
                  <a:lnTo>
                    <a:pt x="304" y="122"/>
                  </a:lnTo>
                  <a:lnTo>
                    <a:pt x="304" y="126"/>
                  </a:lnTo>
                  <a:lnTo>
                    <a:pt x="302" y="126"/>
                  </a:lnTo>
                  <a:lnTo>
                    <a:pt x="302" y="130"/>
                  </a:lnTo>
                  <a:lnTo>
                    <a:pt x="298" y="130"/>
                  </a:lnTo>
                  <a:lnTo>
                    <a:pt x="298" y="134"/>
                  </a:lnTo>
                  <a:lnTo>
                    <a:pt x="302" y="134"/>
                  </a:lnTo>
                  <a:lnTo>
                    <a:pt x="302" y="138"/>
                  </a:lnTo>
                  <a:lnTo>
                    <a:pt x="298" y="138"/>
                  </a:lnTo>
                  <a:lnTo>
                    <a:pt x="302" y="142"/>
                  </a:lnTo>
                  <a:lnTo>
                    <a:pt x="302" y="138"/>
                  </a:lnTo>
                  <a:lnTo>
                    <a:pt x="302" y="142"/>
                  </a:lnTo>
                  <a:lnTo>
                    <a:pt x="304" y="142"/>
                  </a:lnTo>
                  <a:lnTo>
                    <a:pt x="302" y="142"/>
                  </a:lnTo>
                  <a:lnTo>
                    <a:pt x="302" y="146"/>
                  </a:lnTo>
                  <a:lnTo>
                    <a:pt x="298" y="146"/>
                  </a:lnTo>
                  <a:lnTo>
                    <a:pt x="302" y="150"/>
                  </a:lnTo>
                  <a:lnTo>
                    <a:pt x="302" y="152"/>
                  </a:lnTo>
                  <a:lnTo>
                    <a:pt x="298" y="152"/>
                  </a:lnTo>
                  <a:lnTo>
                    <a:pt x="298" y="150"/>
                  </a:lnTo>
                  <a:lnTo>
                    <a:pt x="298" y="152"/>
                  </a:lnTo>
                  <a:lnTo>
                    <a:pt x="298" y="156"/>
                  </a:lnTo>
                  <a:lnTo>
                    <a:pt x="298" y="160"/>
                  </a:lnTo>
                  <a:lnTo>
                    <a:pt x="294" y="160"/>
                  </a:lnTo>
                  <a:lnTo>
                    <a:pt x="294" y="164"/>
                  </a:lnTo>
                  <a:lnTo>
                    <a:pt x="290" y="164"/>
                  </a:lnTo>
                  <a:lnTo>
                    <a:pt x="290" y="166"/>
                  </a:lnTo>
                  <a:lnTo>
                    <a:pt x="286" y="166"/>
                  </a:lnTo>
                  <a:lnTo>
                    <a:pt x="282" y="166"/>
                  </a:lnTo>
                  <a:lnTo>
                    <a:pt x="282" y="170"/>
                  </a:lnTo>
                  <a:lnTo>
                    <a:pt x="278" y="170"/>
                  </a:lnTo>
                  <a:lnTo>
                    <a:pt x="276" y="174"/>
                  </a:lnTo>
                  <a:lnTo>
                    <a:pt x="276" y="170"/>
                  </a:lnTo>
                  <a:lnTo>
                    <a:pt x="276" y="166"/>
                  </a:lnTo>
                  <a:lnTo>
                    <a:pt x="276" y="164"/>
                  </a:lnTo>
                  <a:lnTo>
                    <a:pt x="272" y="164"/>
                  </a:lnTo>
                  <a:lnTo>
                    <a:pt x="272" y="160"/>
                  </a:lnTo>
                  <a:lnTo>
                    <a:pt x="268" y="160"/>
                  </a:lnTo>
                  <a:lnTo>
                    <a:pt x="264" y="160"/>
                  </a:lnTo>
                  <a:lnTo>
                    <a:pt x="260" y="160"/>
                  </a:lnTo>
                  <a:lnTo>
                    <a:pt x="260" y="156"/>
                  </a:lnTo>
                  <a:lnTo>
                    <a:pt x="256" y="156"/>
                  </a:lnTo>
                  <a:lnTo>
                    <a:pt x="252" y="156"/>
                  </a:lnTo>
                  <a:lnTo>
                    <a:pt x="252" y="152"/>
                  </a:lnTo>
                  <a:lnTo>
                    <a:pt x="252" y="156"/>
                  </a:lnTo>
                  <a:lnTo>
                    <a:pt x="248" y="160"/>
                  </a:lnTo>
                  <a:lnTo>
                    <a:pt x="246" y="160"/>
                  </a:lnTo>
                  <a:lnTo>
                    <a:pt x="242" y="160"/>
                  </a:lnTo>
                  <a:lnTo>
                    <a:pt x="238" y="160"/>
                  </a:lnTo>
                  <a:lnTo>
                    <a:pt x="238" y="164"/>
                  </a:lnTo>
                  <a:lnTo>
                    <a:pt x="234" y="164"/>
                  </a:lnTo>
                  <a:lnTo>
                    <a:pt x="234" y="160"/>
                  </a:lnTo>
                  <a:lnTo>
                    <a:pt x="234" y="156"/>
                  </a:lnTo>
                  <a:lnTo>
                    <a:pt x="234" y="152"/>
                  </a:lnTo>
                  <a:lnTo>
                    <a:pt x="234" y="150"/>
                  </a:lnTo>
                  <a:lnTo>
                    <a:pt x="234" y="152"/>
                  </a:lnTo>
                  <a:lnTo>
                    <a:pt x="230" y="152"/>
                  </a:lnTo>
                  <a:lnTo>
                    <a:pt x="226" y="152"/>
                  </a:lnTo>
                  <a:lnTo>
                    <a:pt x="226" y="156"/>
                  </a:lnTo>
                  <a:lnTo>
                    <a:pt x="222" y="156"/>
                  </a:lnTo>
                  <a:lnTo>
                    <a:pt x="220" y="152"/>
                  </a:lnTo>
                  <a:lnTo>
                    <a:pt x="222" y="152"/>
                  </a:lnTo>
                  <a:lnTo>
                    <a:pt x="220" y="152"/>
                  </a:lnTo>
                  <a:lnTo>
                    <a:pt x="220" y="156"/>
                  </a:lnTo>
                  <a:lnTo>
                    <a:pt x="220" y="152"/>
                  </a:lnTo>
                  <a:lnTo>
                    <a:pt x="216" y="152"/>
                  </a:lnTo>
                  <a:lnTo>
                    <a:pt x="212" y="152"/>
                  </a:lnTo>
                  <a:lnTo>
                    <a:pt x="212" y="150"/>
                  </a:lnTo>
                  <a:lnTo>
                    <a:pt x="212" y="146"/>
                  </a:lnTo>
                  <a:lnTo>
                    <a:pt x="212" y="142"/>
                  </a:lnTo>
                  <a:lnTo>
                    <a:pt x="212" y="138"/>
                  </a:lnTo>
                  <a:lnTo>
                    <a:pt x="212" y="134"/>
                  </a:lnTo>
                  <a:lnTo>
                    <a:pt x="208" y="134"/>
                  </a:lnTo>
                  <a:lnTo>
                    <a:pt x="208" y="130"/>
                  </a:lnTo>
                  <a:lnTo>
                    <a:pt x="212" y="130"/>
                  </a:lnTo>
                  <a:lnTo>
                    <a:pt x="212" y="126"/>
                  </a:lnTo>
                  <a:lnTo>
                    <a:pt x="212" y="122"/>
                  </a:lnTo>
                  <a:lnTo>
                    <a:pt x="208" y="122"/>
                  </a:lnTo>
                  <a:lnTo>
                    <a:pt x="208" y="120"/>
                  </a:lnTo>
                  <a:lnTo>
                    <a:pt x="204" y="120"/>
                  </a:lnTo>
                  <a:lnTo>
                    <a:pt x="200" y="116"/>
                  </a:lnTo>
                  <a:lnTo>
                    <a:pt x="200" y="120"/>
                  </a:lnTo>
                  <a:lnTo>
                    <a:pt x="200" y="116"/>
                  </a:lnTo>
                  <a:lnTo>
                    <a:pt x="204" y="116"/>
                  </a:lnTo>
                  <a:lnTo>
                    <a:pt x="200" y="112"/>
                  </a:lnTo>
                  <a:lnTo>
                    <a:pt x="196" y="112"/>
                  </a:lnTo>
                  <a:lnTo>
                    <a:pt x="196" y="108"/>
                  </a:lnTo>
                  <a:lnTo>
                    <a:pt x="196" y="104"/>
                  </a:lnTo>
                  <a:lnTo>
                    <a:pt x="196" y="100"/>
                  </a:lnTo>
                  <a:lnTo>
                    <a:pt x="196" y="96"/>
                  </a:lnTo>
                  <a:lnTo>
                    <a:pt x="192" y="96"/>
                  </a:lnTo>
                  <a:lnTo>
                    <a:pt x="192" y="92"/>
                  </a:lnTo>
                  <a:lnTo>
                    <a:pt x="192" y="90"/>
                  </a:lnTo>
                  <a:lnTo>
                    <a:pt x="192" y="86"/>
                  </a:lnTo>
                  <a:lnTo>
                    <a:pt x="196" y="86"/>
                  </a:lnTo>
                  <a:lnTo>
                    <a:pt x="192" y="86"/>
                  </a:lnTo>
                  <a:lnTo>
                    <a:pt x="192" y="82"/>
                  </a:lnTo>
                  <a:lnTo>
                    <a:pt x="196" y="82"/>
                  </a:lnTo>
                  <a:lnTo>
                    <a:pt x="200" y="78"/>
                  </a:lnTo>
                  <a:lnTo>
                    <a:pt x="196" y="78"/>
                  </a:lnTo>
                  <a:lnTo>
                    <a:pt x="196" y="82"/>
                  </a:lnTo>
                  <a:lnTo>
                    <a:pt x="196" y="78"/>
                  </a:lnTo>
                  <a:lnTo>
                    <a:pt x="196" y="74"/>
                  </a:lnTo>
                  <a:lnTo>
                    <a:pt x="200" y="74"/>
                  </a:lnTo>
                  <a:lnTo>
                    <a:pt x="200" y="70"/>
                  </a:lnTo>
                  <a:lnTo>
                    <a:pt x="204" y="66"/>
                  </a:lnTo>
                  <a:lnTo>
                    <a:pt x="204" y="66"/>
                  </a:lnTo>
                  <a:lnTo>
                    <a:pt x="204" y="66"/>
                  </a:lnTo>
                  <a:close/>
                  <a:moveTo>
                    <a:pt x="182" y="36"/>
                  </a:moveTo>
                  <a:lnTo>
                    <a:pt x="182" y="34"/>
                  </a:lnTo>
                  <a:lnTo>
                    <a:pt x="182" y="30"/>
                  </a:lnTo>
                  <a:lnTo>
                    <a:pt x="186" y="30"/>
                  </a:lnTo>
                  <a:lnTo>
                    <a:pt x="186" y="34"/>
                  </a:lnTo>
                  <a:lnTo>
                    <a:pt x="186" y="36"/>
                  </a:lnTo>
                  <a:lnTo>
                    <a:pt x="186" y="40"/>
                  </a:lnTo>
                  <a:lnTo>
                    <a:pt x="182" y="40"/>
                  </a:lnTo>
                  <a:lnTo>
                    <a:pt x="182" y="36"/>
                  </a:lnTo>
                  <a:lnTo>
                    <a:pt x="186" y="36"/>
                  </a:lnTo>
                  <a:lnTo>
                    <a:pt x="182" y="36"/>
                  </a:lnTo>
                  <a:lnTo>
                    <a:pt x="182" y="36"/>
                  </a:lnTo>
                  <a:lnTo>
                    <a:pt x="182" y="36"/>
                  </a:lnTo>
                  <a:close/>
                  <a:moveTo>
                    <a:pt x="148" y="52"/>
                  </a:moveTo>
                  <a:lnTo>
                    <a:pt x="148" y="48"/>
                  </a:lnTo>
                  <a:lnTo>
                    <a:pt x="152" y="52"/>
                  </a:lnTo>
                  <a:lnTo>
                    <a:pt x="148" y="52"/>
                  </a:lnTo>
                  <a:lnTo>
                    <a:pt x="148" y="56"/>
                  </a:lnTo>
                  <a:lnTo>
                    <a:pt x="148" y="52"/>
                  </a:lnTo>
                  <a:lnTo>
                    <a:pt x="148" y="52"/>
                  </a:lnTo>
                  <a:lnTo>
                    <a:pt x="148" y="52"/>
                  </a:lnTo>
                  <a:close/>
                  <a:moveTo>
                    <a:pt x="18" y="64"/>
                  </a:moveTo>
                  <a:lnTo>
                    <a:pt x="14" y="64"/>
                  </a:lnTo>
                  <a:lnTo>
                    <a:pt x="14" y="60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10" y="52"/>
                  </a:lnTo>
                  <a:lnTo>
                    <a:pt x="10" y="56"/>
                  </a:lnTo>
                  <a:lnTo>
                    <a:pt x="14" y="56"/>
                  </a:lnTo>
                  <a:lnTo>
                    <a:pt x="14" y="60"/>
                  </a:lnTo>
                  <a:lnTo>
                    <a:pt x="18" y="60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18" y="64"/>
                  </a:lnTo>
                  <a:close/>
                  <a:moveTo>
                    <a:pt x="468" y="66"/>
                  </a:moveTo>
                  <a:lnTo>
                    <a:pt x="468" y="64"/>
                  </a:lnTo>
                  <a:lnTo>
                    <a:pt x="468" y="60"/>
                  </a:lnTo>
                  <a:lnTo>
                    <a:pt x="472" y="56"/>
                  </a:lnTo>
                  <a:lnTo>
                    <a:pt x="472" y="60"/>
                  </a:lnTo>
                  <a:lnTo>
                    <a:pt x="472" y="64"/>
                  </a:lnTo>
                  <a:lnTo>
                    <a:pt x="472" y="66"/>
                  </a:lnTo>
                  <a:lnTo>
                    <a:pt x="468" y="66"/>
                  </a:lnTo>
                  <a:lnTo>
                    <a:pt x="468" y="66"/>
                  </a:lnTo>
                  <a:lnTo>
                    <a:pt x="468" y="66"/>
                  </a:lnTo>
                  <a:close/>
                  <a:moveTo>
                    <a:pt x="30" y="66"/>
                  </a:moveTo>
                  <a:lnTo>
                    <a:pt x="30" y="64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close/>
                  <a:moveTo>
                    <a:pt x="460" y="112"/>
                  </a:moveTo>
                  <a:lnTo>
                    <a:pt x="460" y="108"/>
                  </a:lnTo>
                  <a:lnTo>
                    <a:pt x="458" y="104"/>
                  </a:lnTo>
                  <a:lnTo>
                    <a:pt x="460" y="104"/>
                  </a:lnTo>
                  <a:lnTo>
                    <a:pt x="460" y="100"/>
                  </a:lnTo>
                  <a:lnTo>
                    <a:pt x="458" y="96"/>
                  </a:lnTo>
                  <a:lnTo>
                    <a:pt x="458" y="92"/>
                  </a:lnTo>
                  <a:lnTo>
                    <a:pt x="458" y="90"/>
                  </a:lnTo>
                  <a:lnTo>
                    <a:pt x="458" y="86"/>
                  </a:lnTo>
                  <a:lnTo>
                    <a:pt x="454" y="86"/>
                  </a:lnTo>
                  <a:lnTo>
                    <a:pt x="454" y="82"/>
                  </a:lnTo>
                  <a:lnTo>
                    <a:pt x="458" y="82"/>
                  </a:lnTo>
                  <a:lnTo>
                    <a:pt x="458" y="78"/>
                  </a:lnTo>
                  <a:lnTo>
                    <a:pt x="458" y="74"/>
                  </a:lnTo>
                  <a:lnTo>
                    <a:pt x="458" y="70"/>
                  </a:lnTo>
                  <a:lnTo>
                    <a:pt x="460" y="70"/>
                  </a:lnTo>
                  <a:lnTo>
                    <a:pt x="460" y="66"/>
                  </a:lnTo>
                  <a:lnTo>
                    <a:pt x="464" y="64"/>
                  </a:lnTo>
                  <a:lnTo>
                    <a:pt x="464" y="66"/>
                  </a:lnTo>
                  <a:lnTo>
                    <a:pt x="460" y="70"/>
                  </a:lnTo>
                  <a:lnTo>
                    <a:pt x="464" y="70"/>
                  </a:lnTo>
                  <a:lnTo>
                    <a:pt x="464" y="74"/>
                  </a:lnTo>
                  <a:lnTo>
                    <a:pt x="464" y="78"/>
                  </a:lnTo>
                  <a:lnTo>
                    <a:pt x="460" y="82"/>
                  </a:lnTo>
                  <a:lnTo>
                    <a:pt x="458" y="86"/>
                  </a:lnTo>
                  <a:lnTo>
                    <a:pt x="460" y="90"/>
                  </a:lnTo>
                  <a:lnTo>
                    <a:pt x="460" y="86"/>
                  </a:lnTo>
                  <a:lnTo>
                    <a:pt x="464" y="86"/>
                  </a:lnTo>
                  <a:lnTo>
                    <a:pt x="464" y="82"/>
                  </a:lnTo>
                  <a:lnTo>
                    <a:pt x="464" y="78"/>
                  </a:lnTo>
                  <a:lnTo>
                    <a:pt x="468" y="78"/>
                  </a:lnTo>
                  <a:lnTo>
                    <a:pt x="468" y="74"/>
                  </a:lnTo>
                  <a:lnTo>
                    <a:pt x="472" y="74"/>
                  </a:lnTo>
                  <a:lnTo>
                    <a:pt x="472" y="82"/>
                  </a:lnTo>
                  <a:lnTo>
                    <a:pt x="472" y="86"/>
                  </a:lnTo>
                  <a:lnTo>
                    <a:pt x="468" y="86"/>
                  </a:lnTo>
                  <a:lnTo>
                    <a:pt x="468" y="90"/>
                  </a:lnTo>
                  <a:lnTo>
                    <a:pt x="468" y="92"/>
                  </a:lnTo>
                  <a:lnTo>
                    <a:pt x="472" y="92"/>
                  </a:lnTo>
                  <a:lnTo>
                    <a:pt x="472" y="96"/>
                  </a:lnTo>
                  <a:lnTo>
                    <a:pt x="476" y="96"/>
                  </a:lnTo>
                  <a:lnTo>
                    <a:pt x="476" y="100"/>
                  </a:lnTo>
                  <a:lnTo>
                    <a:pt x="476" y="96"/>
                  </a:lnTo>
                  <a:lnTo>
                    <a:pt x="472" y="96"/>
                  </a:lnTo>
                  <a:lnTo>
                    <a:pt x="468" y="96"/>
                  </a:lnTo>
                  <a:lnTo>
                    <a:pt x="464" y="96"/>
                  </a:lnTo>
                  <a:lnTo>
                    <a:pt x="464" y="92"/>
                  </a:lnTo>
                  <a:lnTo>
                    <a:pt x="460" y="92"/>
                  </a:lnTo>
                  <a:lnTo>
                    <a:pt x="460" y="96"/>
                  </a:lnTo>
                  <a:lnTo>
                    <a:pt x="460" y="100"/>
                  </a:lnTo>
                  <a:lnTo>
                    <a:pt x="460" y="104"/>
                  </a:lnTo>
                  <a:lnTo>
                    <a:pt x="464" y="108"/>
                  </a:lnTo>
                  <a:lnTo>
                    <a:pt x="464" y="112"/>
                  </a:lnTo>
                  <a:lnTo>
                    <a:pt x="468" y="116"/>
                  </a:lnTo>
                  <a:lnTo>
                    <a:pt x="468" y="120"/>
                  </a:lnTo>
                  <a:lnTo>
                    <a:pt x="468" y="116"/>
                  </a:lnTo>
                  <a:lnTo>
                    <a:pt x="464" y="116"/>
                  </a:lnTo>
                  <a:lnTo>
                    <a:pt x="464" y="112"/>
                  </a:lnTo>
                  <a:lnTo>
                    <a:pt x="460" y="112"/>
                  </a:lnTo>
                  <a:lnTo>
                    <a:pt x="460" y="112"/>
                  </a:lnTo>
                  <a:lnTo>
                    <a:pt x="460" y="112"/>
                  </a:lnTo>
                  <a:close/>
                  <a:moveTo>
                    <a:pt x="92" y="70"/>
                  </a:moveTo>
                  <a:lnTo>
                    <a:pt x="92" y="74"/>
                  </a:lnTo>
                  <a:lnTo>
                    <a:pt x="88" y="74"/>
                  </a:lnTo>
                  <a:lnTo>
                    <a:pt x="88" y="70"/>
                  </a:lnTo>
                  <a:lnTo>
                    <a:pt x="88" y="66"/>
                  </a:lnTo>
                  <a:lnTo>
                    <a:pt x="92" y="66"/>
                  </a:lnTo>
                  <a:lnTo>
                    <a:pt x="92" y="70"/>
                  </a:lnTo>
                  <a:lnTo>
                    <a:pt x="92" y="70"/>
                  </a:lnTo>
                  <a:lnTo>
                    <a:pt x="92" y="70"/>
                  </a:lnTo>
                  <a:close/>
                  <a:moveTo>
                    <a:pt x="398" y="120"/>
                  </a:moveTo>
                  <a:lnTo>
                    <a:pt x="394" y="120"/>
                  </a:lnTo>
                  <a:lnTo>
                    <a:pt x="390" y="120"/>
                  </a:lnTo>
                  <a:lnTo>
                    <a:pt x="390" y="122"/>
                  </a:lnTo>
                  <a:lnTo>
                    <a:pt x="386" y="122"/>
                  </a:lnTo>
                  <a:lnTo>
                    <a:pt x="386" y="126"/>
                  </a:lnTo>
                  <a:lnTo>
                    <a:pt x="382" y="126"/>
                  </a:lnTo>
                  <a:lnTo>
                    <a:pt x="382" y="130"/>
                  </a:lnTo>
                  <a:lnTo>
                    <a:pt x="378" y="130"/>
                  </a:lnTo>
                  <a:lnTo>
                    <a:pt x="374" y="130"/>
                  </a:lnTo>
                  <a:lnTo>
                    <a:pt x="374" y="134"/>
                  </a:lnTo>
                  <a:lnTo>
                    <a:pt x="372" y="134"/>
                  </a:lnTo>
                  <a:lnTo>
                    <a:pt x="368" y="134"/>
                  </a:lnTo>
                  <a:lnTo>
                    <a:pt x="368" y="138"/>
                  </a:lnTo>
                  <a:lnTo>
                    <a:pt x="372" y="138"/>
                  </a:lnTo>
                  <a:lnTo>
                    <a:pt x="374" y="138"/>
                  </a:lnTo>
                  <a:lnTo>
                    <a:pt x="374" y="142"/>
                  </a:lnTo>
                  <a:lnTo>
                    <a:pt x="378" y="146"/>
                  </a:lnTo>
                  <a:lnTo>
                    <a:pt x="378" y="150"/>
                  </a:lnTo>
                  <a:lnTo>
                    <a:pt x="382" y="150"/>
                  </a:lnTo>
                  <a:lnTo>
                    <a:pt x="382" y="152"/>
                  </a:lnTo>
                  <a:lnTo>
                    <a:pt x="382" y="156"/>
                  </a:lnTo>
                  <a:lnTo>
                    <a:pt x="386" y="156"/>
                  </a:lnTo>
                  <a:lnTo>
                    <a:pt x="382" y="156"/>
                  </a:lnTo>
                  <a:lnTo>
                    <a:pt x="382" y="160"/>
                  </a:lnTo>
                  <a:lnTo>
                    <a:pt x="382" y="164"/>
                  </a:lnTo>
                  <a:lnTo>
                    <a:pt x="382" y="166"/>
                  </a:lnTo>
                  <a:lnTo>
                    <a:pt x="386" y="166"/>
                  </a:lnTo>
                  <a:lnTo>
                    <a:pt x="386" y="170"/>
                  </a:lnTo>
                  <a:lnTo>
                    <a:pt x="390" y="170"/>
                  </a:lnTo>
                  <a:lnTo>
                    <a:pt x="390" y="174"/>
                  </a:lnTo>
                  <a:lnTo>
                    <a:pt x="390" y="170"/>
                  </a:lnTo>
                  <a:lnTo>
                    <a:pt x="390" y="174"/>
                  </a:lnTo>
                  <a:lnTo>
                    <a:pt x="390" y="178"/>
                  </a:lnTo>
                  <a:lnTo>
                    <a:pt x="386" y="178"/>
                  </a:lnTo>
                  <a:lnTo>
                    <a:pt x="382" y="178"/>
                  </a:lnTo>
                  <a:lnTo>
                    <a:pt x="378" y="178"/>
                  </a:lnTo>
                  <a:lnTo>
                    <a:pt x="378" y="182"/>
                  </a:lnTo>
                  <a:lnTo>
                    <a:pt x="378" y="186"/>
                  </a:lnTo>
                  <a:lnTo>
                    <a:pt x="374" y="186"/>
                  </a:lnTo>
                  <a:lnTo>
                    <a:pt x="372" y="182"/>
                  </a:lnTo>
                  <a:lnTo>
                    <a:pt x="372" y="178"/>
                  </a:lnTo>
                  <a:lnTo>
                    <a:pt x="372" y="174"/>
                  </a:lnTo>
                  <a:lnTo>
                    <a:pt x="374" y="174"/>
                  </a:lnTo>
                  <a:lnTo>
                    <a:pt x="374" y="170"/>
                  </a:lnTo>
                  <a:lnTo>
                    <a:pt x="372" y="170"/>
                  </a:lnTo>
                  <a:lnTo>
                    <a:pt x="368" y="170"/>
                  </a:lnTo>
                  <a:lnTo>
                    <a:pt x="368" y="166"/>
                  </a:lnTo>
                  <a:lnTo>
                    <a:pt x="364" y="164"/>
                  </a:lnTo>
                  <a:lnTo>
                    <a:pt x="364" y="160"/>
                  </a:lnTo>
                  <a:lnTo>
                    <a:pt x="364" y="156"/>
                  </a:lnTo>
                  <a:lnTo>
                    <a:pt x="364" y="152"/>
                  </a:lnTo>
                  <a:lnTo>
                    <a:pt x="364" y="150"/>
                  </a:lnTo>
                  <a:lnTo>
                    <a:pt x="360" y="146"/>
                  </a:lnTo>
                  <a:lnTo>
                    <a:pt x="360" y="150"/>
                  </a:lnTo>
                  <a:lnTo>
                    <a:pt x="358" y="152"/>
                  </a:lnTo>
                  <a:lnTo>
                    <a:pt x="354" y="152"/>
                  </a:lnTo>
                  <a:lnTo>
                    <a:pt x="354" y="156"/>
                  </a:lnTo>
                  <a:lnTo>
                    <a:pt x="358" y="156"/>
                  </a:lnTo>
                  <a:lnTo>
                    <a:pt x="358" y="160"/>
                  </a:lnTo>
                  <a:lnTo>
                    <a:pt x="358" y="164"/>
                  </a:lnTo>
                  <a:lnTo>
                    <a:pt x="358" y="166"/>
                  </a:lnTo>
                  <a:lnTo>
                    <a:pt x="358" y="170"/>
                  </a:lnTo>
                  <a:lnTo>
                    <a:pt x="358" y="174"/>
                  </a:lnTo>
                  <a:lnTo>
                    <a:pt x="358" y="178"/>
                  </a:lnTo>
                  <a:lnTo>
                    <a:pt x="358" y="182"/>
                  </a:lnTo>
                  <a:lnTo>
                    <a:pt x="358" y="186"/>
                  </a:lnTo>
                  <a:lnTo>
                    <a:pt x="354" y="190"/>
                  </a:lnTo>
                  <a:lnTo>
                    <a:pt x="358" y="194"/>
                  </a:lnTo>
                  <a:lnTo>
                    <a:pt x="358" y="196"/>
                  </a:lnTo>
                  <a:lnTo>
                    <a:pt x="354" y="196"/>
                  </a:lnTo>
                  <a:lnTo>
                    <a:pt x="350" y="196"/>
                  </a:lnTo>
                  <a:lnTo>
                    <a:pt x="350" y="200"/>
                  </a:lnTo>
                  <a:lnTo>
                    <a:pt x="346" y="200"/>
                  </a:lnTo>
                  <a:lnTo>
                    <a:pt x="346" y="196"/>
                  </a:lnTo>
                  <a:lnTo>
                    <a:pt x="342" y="196"/>
                  </a:lnTo>
                  <a:lnTo>
                    <a:pt x="342" y="194"/>
                  </a:lnTo>
                  <a:lnTo>
                    <a:pt x="342" y="190"/>
                  </a:lnTo>
                  <a:lnTo>
                    <a:pt x="346" y="186"/>
                  </a:lnTo>
                  <a:lnTo>
                    <a:pt x="342" y="186"/>
                  </a:lnTo>
                  <a:lnTo>
                    <a:pt x="342" y="182"/>
                  </a:lnTo>
                  <a:lnTo>
                    <a:pt x="346" y="182"/>
                  </a:lnTo>
                  <a:lnTo>
                    <a:pt x="346" y="178"/>
                  </a:lnTo>
                  <a:lnTo>
                    <a:pt x="346" y="174"/>
                  </a:lnTo>
                  <a:lnTo>
                    <a:pt x="346" y="170"/>
                  </a:lnTo>
                  <a:lnTo>
                    <a:pt x="346" y="166"/>
                  </a:lnTo>
                  <a:lnTo>
                    <a:pt x="342" y="164"/>
                  </a:lnTo>
                  <a:lnTo>
                    <a:pt x="346" y="164"/>
                  </a:lnTo>
                  <a:lnTo>
                    <a:pt x="342" y="160"/>
                  </a:lnTo>
                  <a:lnTo>
                    <a:pt x="338" y="160"/>
                  </a:lnTo>
                  <a:lnTo>
                    <a:pt x="338" y="164"/>
                  </a:lnTo>
                  <a:lnTo>
                    <a:pt x="338" y="160"/>
                  </a:lnTo>
                  <a:lnTo>
                    <a:pt x="338" y="164"/>
                  </a:lnTo>
                  <a:lnTo>
                    <a:pt x="334" y="164"/>
                  </a:lnTo>
                  <a:lnTo>
                    <a:pt x="334" y="160"/>
                  </a:lnTo>
                  <a:lnTo>
                    <a:pt x="334" y="156"/>
                  </a:lnTo>
                  <a:lnTo>
                    <a:pt x="334" y="152"/>
                  </a:lnTo>
                  <a:lnTo>
                    <a:pt x="334" y="150"/>
                  </a:lnTo>
                  <a:lnTo>
                    <a:pt x="338" y="146"/>
                  </a:lnTo>
                  <a:lnTo>
                    <a:pt x="338" y="142"/>
                  </a:lnTo>
                  <a:lnTo>
                    <a:pt x="338" y="138"/>
                  </a:lnTo>
                  <a:lnTo>
                    <a:pt x="342" y="138"/>
                  </a:lnTo>
                  <a:lnTo>
                    <a:pt x="342" y="134"/>
                  </a:lnTo>
                  <a:lnTo>
                    <a:pt x="342" y="138"/>
                  </a:lnTo>
                  <a:lnTo>
                    <a:pt x="342" y="134"/>
                  </a:lnTo>
                  <a:lnTo>
                    <a:pt x="342" y="130"/>
                  </a:lnTo>
                  <a:lnTo>
                    <a:pt x="342" y="126"/>
                  </a:lnTo>
                  <a:lnTo>
                    <a:pt x="342" y="122"/>
                  </a:lnTo>
                  <a:lnTo>
                    <a:pt x="342" y="120"/>
                  </a:lnTo>
                  <a:lnTo>
                    <a:pt x="346" y="120"/>
                  </a:lnTo>
                  <a:lnTo>
                    <a:pt x="346" y="116"/>
                  </a:lnTo>
                  <a:lnTo>
                    <a:pt x="346" y="112"/>
                  </a:lnTo>
                  <a:lnTo>
                    <a:pt x="350" y="116"/>
                  </a:lnTo>
                  <a:lnTo>
                    <a:pt x="350" y="120"/>
                  </a:lnTo>
                  <a:lnTo>
                    <a:pt x="350" y="116"/>
                  </a:lnTo>
                  <a:lnTo>
                    <a:pt x="350" y="112"/>
                  </a:lnTo>
                  <a:lnTo>
                    <a:pt x="346" y="112"/>
                  </a:lnTo>
                  <a:lnTo>
                    <a:pt x="346" y="108"/>
                  </a:lnTo>
                  <a:lnTo>
                    <a:pt x="350" y="108"/>
                  </a:lnTo>
                  <a:lnTo>
                    <a:pt x="350" y="104"/>
                  </a:lnTo>
                  <a:lnTo>
                    <a:pt x="346" y="104"/>
                  </a:lnTo>
                  <a:lnTo>
                    <a:pt x="346" y="100"/>
                  </a:lnTo>
                  <a:lnTo>
                    <a:pt x="346" y="104"/>
                  </a:lnTo>
                  <a:lnTo>
                    <a:pt x="350" y="104"/>
                  </a:lnTo>
                  <a:lnTo>
                    <a:pt x="350" y="100"/>
                  </a:lnTo>
                  <a:lnTo>
                    <a:pt x="350" y="96"/>
                  </a:lnTo>
                  <a:lnTo>
                    <a:pt x="350" y="92"/>
                  </a:lnTo>
                  <a:lnTo>
                    <a:pt x="354" y="92"/>
                  </a:lnTo>
                  <a:lnTo>
                    <a:pt x="350" y="92"/>
                  </a:lnTo>
                  <a:lnTo>
                    <a:pt x="350" y="90"/>
                  </a:lnTo>
                  <a:lnTo>
                    <a:pt x="354" y="90"/>
                  </a:lnTo>
                  <a:lnTo>
                    <a:pt x="354" y="86"/>
                  </a:lnTo>
                  <a:lnTo>
                    <a:pt x="358" y="86"/>
                  </a:lnTo>
                  <a:lnTo>
                    <a:pt x="358" y="90"/>
                  </a:lnTo>
                  <a:lnTo>
                    <a:pt x="360" y="90"/>
                  </a:lnTo>
                  <a:lnTo>
                    <a:pt x="360" y="86"/>
                  </a:lnTo>
                  <a:lnTo>
                    <a:pt x="364" y="82"/>
                  </a:lnTo>
                  <a:lnTo>
                    <a:pt x="360" y="82"/>
                  </a:lnTo>
                  <a:lnTo>
                    <a:pt x="364" y="78"/>
                  </a:lnTo>
                  <a:lnTo>
                    <a:pt x="368" y="78"/>
                  </a:lnTo>
                  <a:lnTo>
                    <a:pt x="368" y="82"/>
                  </a:lnTo>
                  <a:lnTo>
                    <a:pt x="372" y="82"/>
                  </a:lnTo>
                  <a:lnTo>
                    <a:pt x="372" y="86"/>
                  </a:lnTo>
                  <a:lnTo>
                    <a:pt x="374" y="86"/>
                  </a:lnTo>
                  <a:lnTo>
                    <a:pt x="378" y="82"/>
                  </a:lnTo>
                  <a:lnTo>
                    <a:pt x="378" y="86"/>
                  </a:lnTo>
                  <a:lnTo>
                    <a:pt x="382" y="86"/>
                  </a:lnTo>
                  <a:lnTo>
                    <a:pt x="386" y="86"/>
                  </a:lnTo>
                  <a:lnTo>
                    <a:pt x="390" y="86"/>
                  </a:lnTo>
                  <a:lnTo>
                    <a:pt x="390" y="90"/>
                  </a:lnTo>
                  <a:lnTo>
                    <a:pt x="394" y="86"/>
                  </a:lnTo>
                  <a:lnTo>
                    <a:pt x="398" y="86"/>
                  </a:lnTo>
                  <a:lnTo>
                    <a:pt x="402" y="86"/>
                  </a:lnTo>
                  <a:lnTo>
                    <a:pt x="402" y="90"/>
                  </a:lnTo>
                  <a:lnTo>
                    <a:pt x="402" y="86"/>
                  </a:lnTo>
                  <a:lnTo>
                    <a:pt x="404" y="90"/>
                  </a:lnTo>
                  <a:lnTo>
                    <a:pt x="408" y="86"/>
                  </a:lnTo>
                  <a:lnTo>
                    <a:pt x="412" y="86"/>
                  </a:lnTo>
                  <a:lnTo>
                    <a:pt x="412" y="82"/>
                  </a:lnTo>
                  <a:lnTo>
                    <a:pt x="416" y="82"/>
                  </a:lnTo>
                  <a:lnTo>
                    <a:pt x="416" y="78"/>
                  </a:lnTo>
                  <a:lnTo>
                    <a:pt x="420" y="78"/>
                  </a:lnTo>
                  <a:lnTo>
                    <a:pt x="420" y="74"/>
                  </a:lnTo>
                  <a:lnTo>
                    <a:pt x="424" y="74"/>
                  </a:lnTo>
                  <a:lnTo>
                    <a:pt x="424" y="78"/>
                  </a:lnTo>
                  <a:lnTo>
                    <a:pt x="424" y="82"/>
                  </a:lnTo>
                  <a:lnTo>
                    <a:pt x="420" y="82"/>
                  </a:lnTo>
                  <a:lnTo>
                    <a:pt x="420" y="86"/>
                  </a:lnTo>
                  <a:lnTo>
                    <a:pt x="416" y="90"/>
                  </a:lnTo>
                  <a:lnTo>
                    <a:pt x="416" y="92"/>
                  </a:lnTo>
                  <a:lnTo>
                    <a:pt x="412" y="92"/>
                  </a:lnTo>
                  <a:lnTo>
                    <a:pt x="412" y="96"/>
                  </a:lnTo>
                  <a:lnTo>
                    <a:pt x="408" y="96"/>
                  </a:lnTo>
                  <a:lnTo>
                    <a:pt x="404" y="96"/>
                  </a:lnTo>
                  <a:lnTo>
                    <a:pt x="402" y="96"/>
                  </a:lnTo>
                  <a:lnTo>
                    <a:pt x="398" y="96"/>
                  </a:lnTo>
                  <a:lnTo>
                    <a:pt x="394" y="96"/>
                  </a:lnTo>
                  <a:lnTo>
                    <a:pt x="394" y="92"/>
                  </a:lnTo>
                  <a:lnTo>
                    <a:pt x="390" y="92"/>
                  </a:lnTo>
                  <a:lnTo>
                    <a:pt x="386" y="92"/>
                  </a:lnTo>
                  <a:lnTo>
                    <a:pt x="382" y="92"/>
                  </a:lnTo>
                  <a:lnTo>
                    <a:pt x="378" y="92"/>
                  </a:lnTo>
                  <a:lnTo>
                    <a:pt x="378" y="96"/>
                  </a:lnTo>
                  <a:lnTo>
                    <a:pt x="374" y="96"/>
                  </a:lnTo>
                  <a:lnTo>
                    <a:pt x="374" y="92"/>
                  </a:lnTo>
                  <a:lnTo>
                    <a:pt x="372" y="92"/>
                  </a:lnTo>
                  <a:lnTo>
                    <a:pt x="368" y="92"/>
                  </a:lnTo>
                  <a:lnTo>
                    <a:pt x="368" y="96"/>
                  </a:lnTo>
                  <a:lnTo>
                    <a:pt x="364" y="96"/>
                  </a:lnTo>
                  <a:lnTo>
                    <a:pt x="364" y="92"/>
                  </a:lnTo>
                  <a:lnTo>
                    <a:pt x="360" y="92"/>
                  </a:lnTo>
                  <a:lnTo>
                    <a:pt x="358" y="92"/>
                  </a:lnTo>
                  <a:lnTo>
                    <a:pt x="358" y="96"/>
                  </a:lnTo>
                  <a:lnTo>
                    <a:pt x="354" y="96"/>
                  </a:lnTo>
                  <a:lnTo>
                    <a:pt x="354" y="100"/>
                  </a:lnTo>
                  <a:lnTo>
                    <a:pt x="354" y="104"/>
                  </a:lnTo>
                  <a:lnTo>
                    <a:pt x="350" y="104"/>
                  </a:lnTo>
                  <a:lnTo>
                    <a:pt x="350" y="108"/>
                  </a:lnTo>
                  <a:lnTo>
                    <a:pt x="354" y="112"/>
                  </a:lnTo>
                  <a:lnTo>
                    <a:pt x="354" y="116"/>
                  </a:lnTo>
                  <a:lnTo>
                    <a:pt x="354" y="120"/>
                  </a:lnTo>
                  <a:lnTo>
                    <a:pt x="358" y="120"/>
                  </a:lnTo>
                  <a:lnTo>
                    <a:pt x="360" y="120"/>
                  </a:lnTo>
                  <a:lnTo>
                    <a:pt x="360" y="122"/>
                  </a:lnTo>
                  <a:lnTo>
                    <a:pt x="360" y="126"/>
                  </a:lnTo>
                  <a:lnTo>
                    <a:pt x="364" y="126"/>
                  </a:lnTo>
                  <a:lnTo>
                    <a:pt x="368" y="126"/>
                  </a:lnTo>
                  <a:lnTo>
                    <a:pt x="368" y="122"/>
                  </a:lnTo>
                  <a:lnTo>
                    <a:pt x="372" y="120"/>
                  </a:lnTo>
                  <a:lnTo>
                    <a:pt x="372" y="116"/>
                  </a:lnTo>
                  <a:lnTo>
                    <a:pt x="374" y="116"/>
                  </a:lnTo>
                  <a:lnTo>
                    <a:pt x="374" y="120"/>
                  </a:lnTo>
                  <a:lnTo>
                    <a:pt x="378" y="120"/>
                  </a:lnTo>
                  <a:lnTo>
                    <a:pt x="382" y="120"/>
                  </a:lnTo>
                  <a:lnTo>
                    <a:pt x="382" y="116"/>
                  </a:lnTo>
                  <a:lnTo>
                    <a:pt x="386" y="116"/>
                  </a:lnTo>
                  <a:lnTo>
                    <a:pt x="390" y="116"/>
                  </a:lnTo>
                  <a:lnTo>
                    <a:pt x="394" y="116"/>
                  </a:lnTo>
                  <a:lnTo>
                    <a:pt x="390" y="116"/>
                  </a:lnTo>
                  <a:lnTo>
                    <a:pt x="390" y="112"/>
                  </a:lnTo>
                  <a:lnTo>
                    <a:pt x="394" y="112"/>
                  </a:lnTo>
                  <a:lnTo>
                    <a:pt x="398" y="112"/>
                  </a:lnTo>
                  <a:lnTo>
                    <a:pt x="398" y="116"/>
                  </a:lnTo>
                  <a:lnTo>
                    <a:pt x="398" y="120"/>
                  </a:lnTo>
                  <a:lnTo>
                    <a:pt x="398" y="120"/>
                  </a:lnTo>
                  <a:lnTo>
                    <a:pt x="398" y="120"/>
                  </a:lnTo>
                  <a:close/>
                  <a:moveTo>
                    <a:pt x="104" y="78"/>
                  </a:moveTo>
                  <a:lnTo>
                    <a:pt x="104" y="82"/>
                  </a:lnTo>
                  <a:lnTo>
                    <a:pt x="104" y="78"/>
                  </a:lnTo>
                  <a:lnTo>
                    <a:pt x="100" y="78"/>
                  </a:lnTo>
                  <a:lnTo>
                    <a:pt x="96" y="78"/>
                  </a:lnTo>
                  <a:lnTo>
                    <a:pt x="96" y="74"/>
                  </a:lnTo>
                  <a:lnTo>
                    <a:pt x="100" y="74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78"/>
                  </a:lnTo>
                  <a:close/>
                  <a:moveTo>
                    <a:pt x="36" y="92"/>
                  </a:moveTo>
                  <a:lnTo>
                    <a:pt x="36" y="90"/>
                  </a:lnTo>
                  <a:lnTo>
                    <a:pt x="34" y="90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30" y="78"/>
                  </a:lnTo>
                  <a:lnTo>
                    <a:pt x="34" y="78"/>
                  </a:lnTo>
                  <a:lnTo>
                    <a:pt x="36" y="82"/>
                  </a:lnTo>
                  <a:lnTo>
                    <a:pt x="40" y="86"/>
                  </a:lnTo>
                  <a:lnTo>
                    <a:pt x="36" y="90"/>
                  </a:lnTo>
                  <a:lnTo>
                    <a:pt x="36" y="92"/>
                  </a:lnTo>
                  <a:lnTo>
                    <a:pt x="36" y="92"/>
                  </a:lnTo>
                  <a:lnTo>
                    <a:pt x="36" y="92"/>
                  </a:lnTo>
                  <a:close/>
                  <a:moveTo>
                    <a:pt x="104" y="82"/>
                  </a:moveTo>
                  <a:lnTo>
                    <a:pt x="104" y="86"/>
                  </a:lnTo>
                  <a:lnTo>
                    <a:pt x="100" y="86"/>
                  </a:lnTo>
                  <a:lnTo>
                    <a:pt x="100" y="82"/>
                  </a:lnTo>
                  <a:lnTo>
                    <a:pt x="100" y="78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2"/>
                  </a:lnTo>
                  <a:close/>
                  <a:moveTo>
                    <a:pt x="134" y="86"/>
                  </a:moveTo>
                  <a:lnTo>
                    <a:pt x="134" y="90"/>
                  </a:lnTo>
                  <a:lnTo>
                    <a:pt x="134" y="86"/>
                  </a:lnTo>
                  <a:lnTo>
                    <a:pt x="130" y="86"/>
                  </a:lnTo>
                  <a:lnTo>
                    <a:pt x="130" y="82"/>
                  </a:lnTo>
                  <a:lnTo>
                    <a:pt x="134" y="82"/>
                  </a:lnTo>
                  <a:lnTo>
                    <a:pt x="134" y="86"/>
                  </a:lnTo>
                  <a:lnTo>
                    <a:pt x="134" y="86"/>
                  </a:lnTo>
                  <a:lnTo>
                    <a:pt x="134" y="86"/>
                  </a:lnTo>
                  <a:close/>
                  <a:moveTo>
                    <a:pt x="126" y="82"/>
                  </a:moveTo>
                  <a:lnTo>
                    <a:pt x="126" y="86"/>
                  </a:lnTo>
                  <a:lnTo>
                    <a:pt x="122" y="86"/>
                  </a:lnTo>
                  <a:lnTo>
                    <a:pt x="122" y="82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6" y="82"/>
                  </a:lnTo>
                  <a:close/>
                  <a:moveTo>
                    <a:pt x="110" y="90"/>
                  </a:moveTo>
                  <a:lnTo>
                    <a:pt x="110" y="86"/>
                  </a:lnTo>
                  <a:lnTo>
                    <a:pt x="106" y="86"/>
                  </a:lnTo>
                  <a:lnTo>
                    <a:pt x="106" y="82"/>
                  </a:lnTo>
                  <a:lnTo>
                    <a:pt x="110" y="82"/>
                  </a:lnTo>
                  <a:lnTo>
                    <a:pt x="110" y="86"/>
                  </a:lnTo>
                  <a:lnTo>
                    <a:pt x="114" y="86"/>
                  </a:lnTo>
                  <a:lnTo>
                    <a:pt x="114" y="90"/>
                  </a:lnTo>
                  <a:lnTo>
                    <a:pt x="110" y="90"/>
                  </a:lnTo>
                  <a:lnTo>
                    <a:pt x="110" y="90"/>
                  </a:lnTo>
                  <a:lnTo>
                    <a:pt x="110" y="90"/>
                  </a:lnTo>
                  <a:close/>
                  <a:moveTo>
                    <a:pt x="110" y="90"/>
                  </a:moveTo>
                  <a:lnTo>
                    <a:pt x="106" y="90"/>
                  </a:lnTo>
                  <a:lnTo>
                    <a:pt x="104" y="90"/>
                  </a:lnTo>
                  <a:lnTo>
                    <a:pt x="104" y="86"/>
                  </a:lnTo>
                  <a:lnTo>
                    <a:pt x="104" y="82"/>
                  </a:lnTo>
                  <a:lnTo>
                    <a:pt x="104" y="86"/>
                  </a:lnTo>
                  <a:lnTo>
                    <a:pt x="106" y="86"/>
                  </a:lnTo>
                  <a:lnTo>
                    <a:pt x="110" y="86"/>
                  </a:lnTo>
                  <a:lnTo>
                    <a:pt x="110" y="90"/>
                  </a:lnTo>
                  <a:lnTo>
                    <a:pt x="110" y="90"/>
                  </a:lnTo>
                  <a:lnTo>
                    <a:pt x="110" y="90"/>
                  </a:lnTo>
                  <a:close/>
                  <a:moveTo>
                    <a:pt x="118" y="86"/>
                  </a:moveTo>
                  <a:lnTo>
                    <a:pt x="114" y="86"/>
                  </a:lnTo>
                  <a:lnTo>
                    <a:pt x="114" y="82"/>
                  </a:lnTo>
                  <a:lnTo>
                    <a:pt x="114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close/>
                  <a:moveTo>
                    <a:pt x="126" y="90"/>
                  </a:moveTo>
                  <a:lnTo>
                    <a:pt x="126" y="86"/>
                  </a:lnTo>
                  <a:lnTo>
                    <a:pt x="130" y="90"/>
                  </a:lnTo>
                  <a:lnTo>
                    <a:pt x="126" y="90"/>
                  </a:lnTo>
                  <a:lnTo>
                    <a:pt x="126" y="90"/>
                  </a:lnTo>
                  <a:lnTo>
                    <a:pt x="126" y="90"/>
                  </a:lnTo>
                  <a:close/>
                  <a:moveTo>
                    <a:pt x="118" y="90"/>
                  </a:moveTo>
                  <a:lnTo>
                    <a:pt x="118" y="92"/>
                  </a:lnTo>
                  <a:lnTo>
                    <a:pt x="114" y="92"/>
                  </a:lnTo>
                  <a:lnTo>
                    <a:pt x="114" y="90"/>
                  </a:lnTo>
                  <a:lnTo>
                    <a:pt x="114" y="86"/>
                  </a:lnTo>
                  <a:lnTo>
                    <a:pt x="114" y="90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8" y="90"/>
                  </a:lnTo>
                  <a:close/>
                  <a:moveTo>
                    <a:pt x="134" y="100"/>
                  </a:moveTo>
                  <a:lnTo>
                    <a:pt x="134" y="96"/>
                  </a:lnTo>
                  <a:lnTo>
                    <a:pt x="134" y="100"/>
                  </a:lnTo>
                  <a:lnTo>
                    <a:pt x="134" y="100"/>
                  </a:lnTo>
                  <a:lnTo>
                    <a:pt x="134" y="100"/>
                  </a:lnTo>
                  <a:close/>
                  <a:moveTo>
                    <a:pt x="50" y="100"/>
                  </a:moveTo>
                  <a:lnTo>
                    <a:pt x="48" y="100"/>
                  </a:lnTo>
                  <a:lnTo>
                    <a:pt x="50" y="100"/>
                  </a:lnTo>
                  <a:lnTo>
                    <a:pt x="50" y="100"/>
                  </a:lnTo>
                  <a:lnTo>
                    <a:pt x="50" y="100"/>
                  </a:lnTo>
                  <a:close/>
                  <a:moveTo>
                    <a:pt x="136" y="108"/>
                  </a:moveTo>
                  <a:lnTo>
                    <a:pt x="134" y="108"/>
                  </a:lnTo>
                  <a:lnTo>
                    <a:pt x="134" y="104"/>
                  </a:lnTo>
                  <a:lnTo>
                    <a:pt x="134" y="108"/>
                  </a:lnTo>
                  <a:lnTo>
                    <a:pt x="130" y="108"/>
                  </a:lnTo>
                  <a:lnTo>
                    <a:pt x="130" y="104"/>
                  </a:lnTo>
                  <a:lnTo>
                    <a:pt x="134" y="104"/>
                  </a:lnTo>
                  <a:lnTo>
                    <a:pt x="134" y="100"/>
                  </a:lnTo>
                  <a:lnTo>
                    <a:pt x="134" y="104"/>
                  </a:lnTo>
                  <a:lnTo>
                    <a:pt x="136" y="104"/>
                  </a:lnTo>
                  <a:lnTo>
                    <a:pt x="136" y="108"/>
                  </a:lnTo>
                  <a:lnTo>
                    <a:pt x="136" y="108"/>
                  </a:lnTo>
                  <a:lnTo>
                    <a:pt x="136" y="108"/>
                  </a:lnTo>
                  <a:close/>
                  <a:moveTo>
                    <a:pt x="48" y="108"/>
                  </a:moveTo>
                  <a:lnTo>
                    <a:pt x="44" y="104"/>
                  </a:lnTo>
                  <a:lnTo>
                    <a:pt x="44" y="100"/>
                  </a:lnTo>
                  <a:lnTo>
                    <a:pt x="44" y="104"/>
                  </a:lnTo>
                  <a:lnTo>
                    <a:pt x="48" y="104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48" y="108"/>
                  </a:lnTo>
                  <a:close/>
                  <a:moveTo>
                    <a:pt x="502" y="112"/>
                  </a:moveTo>
                  <a:lnTo>
                    <a:pt x="502" y="108"/>
                  </a:lnTo>
                  <a:lnTo>
                    <a:pt x="498" y="108"/>
                  </a:lnTo>
                  <a:lnTo>
                    <a:pt x="494" y="108"/>
                  </a:lnTo>
                  <a:lnTo>
                    <a:pt x="494" y="104"/>
                  </a:lnTo>
                  <a:lnTo>
                    <a:pt x="498" y="108"/>
                  </a:lnTo>
                  <a:lnTo>
                    <a:pt x="498" y="104"/>
                  </a:lnTo>
                  <a:lnTo>
                    <a:pt x="494" y="104"/>
                  </a:lnTo>
                  <a:lnTo>
                    <a:pt x="498" y="104"/>
                  </a:lnTo>
                  <a:lnTo>
                    <a:pt x="502" y="104"/>
                  </a:lnTo>
                  <a:lnTo>
                    <a:pt x="506" y="104"/>
                  </a:lnTo>
                  <a:lnTo>
                    <a:pt x="510" y="104"/>
                  </a:lnTo>
                  <a:lnTo>
                    <a:pt x="510" y="108"/>
                  </a:lnTo>
                  <a:lnTo>
                    <a:pt x="506" y="108"/>
                  </a:lnTo>
                  <a:lnTo>
                    <a:pt x="502" y="104"/>
                  </a:lnTo>
                  <a:lnTo>
                    <a:pt x="502" y="108"/>
                  </a:lnTo>
                  <a:lnTo>
                    <a:pt x="506" y="108"/>
                  </a:lnTo>
                  <a:lnTo>
                    <a:pt x="506" y="112"/>
                  </a:lnTo>
                  <a:lnTo>
                    <a:pt x="502" y="112"/>
                  </a:lnTo>
                  <a:lnTo>
                    <a:pt x="502" y="112"/>
                  </a:lnTo>
                  <a:lnTo>
                    <a:pt x="502" y="112"/>
                  </a:lnTo>
                  <a:close/>
                  <a:moveTo>
                    <a:pt x="48" y="112"/>
                  </a:moveTo>
                  <a:lnTo>
                    <a:pt x="44" y="112"/>
                  </a:lnTo>
                  <a:lnTo>
                    <a:pt x="44" y="108"/>
                  </a:lnTo>
                  <a:lnTo>
                    <a:pt x="48" y="108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2"/>
                  </a:lnTo>
                  <a:close/>
                  <a:moveTo>
                    <a:pt x="458" y="108"/>
                  </a:moveTo>
                  <a:lnTo>
                    <a:pt x="460" y="112"/>
                  </a:lnTo>
                  <a:lnTo>
                    <a:pt x="458" y="112"/>
                  </a:lnTo>
                  <a:lnTo>
                    <a:pt x="458" y="116"/>
                  </a:lnTo>
                  <a:lnTo>
                    <a:pt x="460" y="116"/>
                  </a:lnTo>
                  <a:lnTo>
                    <a:pt x="460" y="120"/>
                  </a:lnTo>
                  <a:lnTo>
                    <a:pt x="460" y="116"/>
                  </a:lnTo>
                  <a:lnTo>
                    <a:pt x="458" y="116"/>
                  </a:lnTo>
                  <a:lnTo>
                    <a:pt x="454" y="112"/>
                  </a:lnTo>
                  <a:lnTo>
                    <a:pt x="454" y="108"/>
                  </a:lnTo>
                  <a:lnTo>
                    <a:pt x="458" y="108"/>
                  </a:lnTo>
                  <a:lnTo>
                    <a:pt x="458" y="108"/>
                  </a:lnTo>
                  <a:lnTo>
                    <a:pt x="458" y="108"/>
                  </a:lnTo>
                  <a:close/>
                  <a:moveTo>
                    <a:pt x="134" y="108"/>
                  </a:moveTo>
                  <a:lnTo>
                    <a:pt x="134" y="112"/>
                  </a:lnTo>
                  <a:lnTo>
                    <a:pt x="130" y="112"/>
                  </a:lnTo>
                  <a:lnTo>
                    <a:pt x="130" y="108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8"/>
                  </a:lnTo>
                  <a:close/>
                  <a:moveTo>
                    <a:pt x="622" y="226"/>
                  </a:moveTo>
                  <a:lnTo>
                    <a:pt x="622" y="222"/>
                  </a:lnTo>
                  <a:lnTo>
                    <a:pt x="622" y="226"/>
                  </a:lnTo>
                  <a:lnTo>
                    <a:pt x="618" y="222"/>
                  </a:lnTo>
                  <a:lnTo>
                    <a:pt x="614" y="220"/>
                  </a:lnTo>
                  <a:lnTo>
                    <a:pt x="618" y="220"/>
                  </a:lnTo>
                  <a:lnTo>
                    <a:pt x="622" y="220"/>
                  </a:lnTo>
                  <a:lnTo>
                    <a:pt x="622" y="222"/>
                  </a:lnTo>
                  <a:lnTo>
                    <a:pt x="622" y="220"/>
                  </a:lnTo>
                  <a:lnTo>
                    <a:pt x="618" y="220"/>
                  </a:lnTo>
                  <a:lnTo>
                    <a:pt x="614" y="216"/>
                  </a:lnTo>
                  <a:lnTo>
                    <a:pt x="614" y="212"/>
                  </a:lnTo>
                  <a:lnTo>
                    <a:pt x="610" y="212"/>
                  </a:lnTo>
                  <a:lnTo>
                    <a:pt x="610" y="208"/>
                  </a:lnTo>
                  <a:lnTo>
                    <a:pt x="610" y="204"/>
                  </a:lnTo>
                  <a:lnTo>
                    <a:pt x="610" y="200"/>
                  </a:lnTo>
                  <a:lnTo>
                    <a:pt x="606" y="200"/>
                  </a:lnTo>
                  <a:lnTo>
                    <a:pt x="610" y="200"/>
                  </a:lnTo>
                  <a:lnTo>
                    <a:pt x="610" y="196"/>
                  </a:lnTo>
                  <a:lnTo>
                    <a:pt x="610" y="200"/>
                  </a:lnTo>
                  <a:lnTo>
                    <a:pt x="606" y="200"/>
                  </a:lnTo>
                  <a:lnTo>
                    <a:pt x="606" y="196"/>
                  </a:lnTo>
                  <a:lnTo>
                    <a:pt x="606" y="194"/>
                  </a:lnTo>
                  <a:lnTo>
                    <a:pt x="606" y="196"/>
                  </a:lnTo>
                  <a:lnTo>
                    <a:pt x="602" y="194"/>
                  </a:lnTo>
                  <a:lnTo>
                    <a:pt x="600" y="190"/>
                  </a:lnTo>
                  <a:lnTo>
                    <a:pt x="596" y="190"/>
                  </a:lnTo>
                  <a:lnTo>
                    <a:pt x="596" y="186"/>
                  </a:lnTo>
                  <a:lnTo>
                    <a:pt x="592" y="186"/>
                  </a:lnTo>
                  <a:lnTo>
                    <a:pt x="588" y="186"/>
                  </a:lnTo>
                  <a:lnTo>
                    <a:pt x="584" y="182"/>
                  </a:lnTo>
                  <a:lnTo>
                    <a:pt x="580" y="182"/>
                  </a:lnTo>
                  <a:lnTo>
                    <a:pt x="576" y="182"/>
                  </a:lnTo>
                  <a:lnTo>
                    <a:pt x="576" y="178"/>
                  </a:lnTo>
                  <a:lnTo>
                    <a:pt x="572" y="178"/>
                  </a:lnTo>
                  <a:lnTo>
                    <a:pt x="570" y="178"/>
                  </a:lnTo>
                  <a:lnTo>
                    <a:pt x="566" y="178"/>
                  </a:lnTo>
                  <a:lnTo>
                    <a:pt x="562" y="174"/>
                  </a:lnTo>
                  <a:lnTo>
                    <a:pt x="558" y="174"/>
                  </a:lnTo>
                  <a:lnTo>
                    <a:pt x="558" y="170"/>
                  </a:lnTo>
                  <a:lnTo>
                    <a:pt x="562" y="170"/>
                  </a:lnTo>
                  <a:lnTo>
                    <a:pt x="558" y="166"/>
                  </a:lnTo>
                  <a:lnTo>
                    <a:pt x="558" y="170"/>
                  </a:lnTo>
                  <a:lnTo>
                    <a:pt x="554" y="170"/>
                  </a:lnTo>
                  <a:lnTo>
                    <a:pt x="554" y="166"/>
                  </a:lnTo>
                  <a:lnTo>
                    <a:pt x="554" y="170"/>
                  </a:lnTo>
                  <a:lnTo>
                    <a:pt x="550" y="170"/>
                  </a:lnTo>
                  <a:lnTo>
                    <a:pt x="550" y="166"/>
                  </a:lnTo>
                  <a:lnTo>
                    <a:pt x="546" y="166"/>
                  </a:lnTo>
                  <a:lnTo>
                    <a:pt x="546" y="164"/>
                  </a:lnTo>
                  <a:lnTo>
                    <a:pt x="544" y="164"/>
                  </a:lnTo>
                  <a:lnTo>
                    <a:pt x="544" y="160"/>
                  </a:lnTo>
                  <a:lnTo>
                    <a:pt x="544" y="156"/>
                  </a:lnTo>
                  <a:lnTo>
                    <a:pt x="546" y="156"/>
                  </a:lnTo>
                  <a:lnTo>
                    <a:pt x="546" y="152"/>
                  </a:lnTo>
                  <a:lnTo>
                    <a:pt x="544" y="152"/>
                  </a:lnTo>
                  <a:lnTo>
                    <a:pt x="544" y="156"/>
                  </a:lnTo>
                  <a:lnTo>
                    <a:pt x="544" y="160"/>
                  </a:lnTo>
                  <a:lnTo>
                    <a:pt x="544" y="164"/>
                  </a:lnTo>
                  <a:lnTo>
                    <a:pt x="540" y="166"/>
                  </a:lnTo>
                  <a:lnTo>
                    <a:pt x="540" y="170"/>
                  </a:lnTo>
                  <a:lnTo>
                    <a:pt x="536" y="170"/>
                  </a:lnTo>
                  <a:lnTo>
                    <a:pt x="532" y="170"/>
                  </a:lnTo>
                  <a:lnTo>
                    <a:pt x="532" y="166"/>
                  </a:lnTo>
                  <a:lnTo>
                    <a:pt x="532" y="164"/>
                  </a:lnTo>
                  <a:lnTo>
                    <a:pt x="532" y="160"/>
                  </a:lnTo>
                  <a:lnTo>
                    <a:pt x="532" y="156"/>
                  </a:lnTo>
                  <a:lnTo>
                    <a:pt x="532" y="160"/>
                  </a:lnTo>
                  <a:lnTo>
                    <a:pt x="528" y="160"/>
                  </a:lnTo>
                  <a:lnTo>
                    <a:pt x="528" y="156"/>
                  </a:lnTo>
                  <a:lnTo>
                    <a:pt x="528" y="152"/>
                  </a:lnTo>
                  <a:lnTo>
                    <a:pt x="524" y="152"/>
                  </a:lnTo>
                  <a:lnTo>
                    <a:pt x="520" y="152"/>
                  </a:lnTo>
                  <a:lnTo>
                    <a:pt x="520" y="150"/>
                  </a:lnTo>
                  <a:lnTo>
                    <a:pt x="524" y="150"/>
                  </a:lnTo>
                  <a:lnTo>
                    <a:pt x="528" y="150"/>
                  </a:lnTo>
                  <a:lnTo>
                    <a:pt x="532" y="150"/>
                  </a:lnTo>
                  <a:lnTo>
                    <a:pt x="536" y="146"/>
                  </a:lnTo>
                  <a:lnTo>
                    <a:pt x="540" y="146"/>
                  </a:lnTo>
                  <a:lnTo>
                    <a:pt x="544" y="146"/>
                  </a:lnTo>
                  <a:lnTo>
                    <a:pt x="544" y="150"/>
                  </a:lnTo>
                  <a:lnTo>
                    <a:pt x="544" y="146"/>
                  </a:lnTo>
                  <a:lnTo>
                    <a:pt x="546" y="146"/>
                  </a:lnTo>
                  <a:lnTo>
                    <a:pt x="546" y="150"/>
                  </a:lnTo>
                  <a:lnTo>
                    <a:pt x="546" y="146"/>
                  </a:lnTo>
                  <a:lnTo>
                    <a:pt x="546" y="142"/>
                  </a:lnTo>
                  <a:lnTo>
                    <a:pt x="546" y="138"/>
                  </a:lnTo>
                  <a:lnTo>
                    <a:pt x="544" y="142"/>
                  </a:lnTo>
                  <a:lnTo>
                    <a:pt x="540" y="142"/>
                  </a:lnTo>
                  <a:lnTo>
                    <a:pt x="536" y="142"/>
                  </a:lnTo>
                  <a:lnTo>
                    <a:pt x="532" y="142"/>
                  </a:lnTo>
                  <a:lnTo>
                    <a:pt x="528" y="142"/>
                  </a:lnTo>
                  <a:lnTo>
                    <a:pt x="524" y="142"/>
                  </a:lnTo>
                  <a:lnTo>
                    <a:pt x="524" y="138"/>
                  </a:lnTo>
                  <a:lnTo>
                    <a:pt x="520" y="138"/>
                  </a:lnTo>
                  <a:lnTo>
                    <a:pt x="520" y="134"/>
                  </a:lnTo>
                  <a:lnTo>
                    <a:pt x="520" y="130"/>
                  </a:lnTo>
                  <a:lnTo>
                    <a:pt x="516" y="130"/>
                  </a:lnTo>
                  <a:lnTo>
                    <a:pt x="514" y="126"/>
                  </a:lnTo>
                  <a:lnTo>
                    <a:pt x="510" y="126"/>
                  </a:lnTo>
                  <a:lnTo>
                    <a:pt x="506" y="126"/>
                  </a:lnTo>
                  <a:lnTo>
                    <a:pt x="506" y="122"/>
                  </a:lnTo>
                  <a:lnTo>
                    <a:pt x="510" y="122"/>
                  </a:lnTo>
                  <a:lnTo>
                    <a:pt x="510" y="120"/>
                  </a:lnTo>
                  <a:lnTo>
                    <a:pt x="510" y="116"/>
                  </a:lnTo>
                  <a:lnTo>
                    <a:pt x="514" y="116"/>
                  </a:lnTo>
                  <a:lnTo>
                    <a:pt x="516" y="116"/>
                  </a:lnTo>
                  <a:lnTo>
                    <a:pt x="520" y="116"/>
                  </a:lnTo>
                  <a:lnTo>
                    <a:pt x="520" y="112"/>
                  </a:lnTo>
                  <a:lnTo>
                    <a:pt x="524" y="108"/>
                  </a:lnTo>
                  <a:lnTo>
                    <a:pt x="528" y="108"/>
                  </a:lnTo>
                  <a:lnTo>
                    <a:pt x="532" y="108"/>
                  </a:lnTo>
                  <a:lnTo>
                    <a:pt x="532" y="112"/>
                  </a:lnTo>
                  <a:lnTo>
                    <a:pt x="536" y="112"/>
                  </a:lnTo>
                  <a:lnTo>
                    <a:pt x="540" y="112"/>
                  </a:lnTo>
                  <a:lnTo>
                    <a:pt x="540" y="116"/>
                  </a:lnTo>
                  <a:lnTo>
                    <a:pt x="544" y="116"/>
                  </a:lnTo>
                  <a:lnTo>
                    <a:pt x="546" y="116"/>
                  </a:lnTo>
                  <a:lnTo>
                    <a:pt x="550" y="116"/>
                  </a:lnTo>
                  <a:lnTo>
                    <a:pt x="550" y="120"/>
                  </a:lnTo>
                  <a:lnTo>
                    <a:pt x="550" y="122"/>
                  </a:lnTo>
                  <a:lnTo>
                    <a:pt x="554" y="126"/>
                  </a:lnTo>
                  <a:lnTo>
                    <a:pt x="550" y="126"/>
                  </a:lnTo>
                  <a:lnTo>
                    <a:pt x="550" y="130"/>
                  </a:lnTo>
                  <a:lnTo>
                    <a:pt x="550" y="134"/>
                  </a:lnTo>
                  <a:lnTo>
                    <a:pt x="550" y="138"/>
                  </a:lnTo>
                  <a:lnTo>
                    <a:pt x="550" y="142"/>
                  </a:lnTo>
                  <a:lnTo>
                    <a:pt x="550" y="146"/>
                  </a:lnTo>
                  <a:lnTo>
                    <a:pt x="554" y="146"/>
                  </a:lnTo>
                  <a:lnTo>
                    <a:pt x="554" y="150"/>
                  </a:lnTo>
                  <a:lnTo>
                    <a:pt x="554" y="152"/>
                  </a:lnTo>
                  <a:lnTo>
                    <a:pt x="558" y="150"/>
                  </a:lnTo>
                  <a:lnTo>
                    <a:pt x="554" y="150"/>
                  </a:lnTo>
                  <a:lnTo>
                    <a:pt x="554" y="146"/>
                  </a:lnTo>
                  <a:lnTo>
                    <a:pt x="558" y="146"/>
                  </a:lnTo>
                  <a:lnTo>
                    <a:pt x="558" y="150"/>
                  </a:lnTo>
                  <a:lnTo>
                    <a:pt x="558" y="152"/>
                  </a:lnTo>
                  <a:lnTo>
                    <a:pt x="562" y="152"/>
                  </a:lnTo>
                  <a:lnTo>
                    <a:pt x="562" y="156"/>
                  </a:lnTo>
                  <a:lnTo>
                    <a:pt x="562" y="160"/>
                  </a:lnTo>
                  <a:lnTo>
                    <a:pt x="566" y="160"/>
                  </a:lnTo>
                  <a:lnTo>
                    <a:pt x="570" y="160"/>
                  </a:lnTo>
                  <a:lnTo>
                    <a:pt x="570" y="156"/>
                  </a:lnTo>
                  <a:lnTo>
                    <a:pt x="572" y="156"/>
                  </a:lnTo>
                  <a:lnTo>
                    <a:pt x="572" y="152"/>
                  </a:lnTo>
                  <a:lnTo>
                    <a:pt x="576" y="152"/>
                  </a:lnTo>
                  <a:lnTo>
                    <a:pt x="576" y="150"/>
                  </a:lnTo>
                  <a:lnTo>
                    <a:pt x="580" y="150"/>
                  </a:lnTo>
                  <a:lnTo>
                    <a:pt x="580" y="146"/>
                  </a:lnTo>
                  <a:lnTo>
                    <a:pt x="580" y="142"/>
                  </a:lnTo>
                  <a:lnTo>
                    <a:pt x="584" y="142"/>
                  </a:lnTo>
                  <a:lnTo>
                    <a:pt x="588" y="142"/>
                  </a:lnTo>
                  <a:lnTo>
                    <a:pt x="592" y="138"/>
                  </a:lnTo>
                  <a:lnTo>
                    <a:pt x="596" y="138"/>
                  </a:lnTo>
                  <a:lnTo>
                    <a:pt x="596" y="134"/>
                  </a:lnTo>
                  <a:lnTo>
                    <a:pt x="592" y="134"/>
                  </a:lnTo>
                  <a:lnTo>
                    <a:pt x="596" y="134"/>
                  </a:lnTo>
                  <a:lnTo>
                    <a:pt x="596" y="130"/>
                  </a:lnTo>
                  <a:lnTo>
                    <a:pt x="600" y="130"/>
                  </a:lnTo>
                  <a:lnTo>
                    <a:pt x="602" y="126"/>
                  </a:lnTo>
                  <a:lnTo>
                    <a:pt x="606" y="126"/>
                  </a:lnTo>
                  <a:lnTo>
                    <a:pt x="606" y="130"/>
                  </a:lnTo>
                  <a:lnTo>
                    <a:pt x="610" y="130"/>
                  </a:lnTo>
                  <a:lnTo>
                    <a:pt x="614" y="134"/>
                  </a:lnTo>
                  <a:lnTo>
                    <a:pt x="618" y="134"/>
                  </a:lnTo>
                  <a:lnTo>
                    <a:pt x="618" y="138"/>
                  </a:lnTo>
                  <a:lnTo>
                    <a:pt x="622" y="138"/>
                  </a:lnTo>
                  <a:lnTo>
                    <a:pt x="626" y="138"/>
                  </a:lnTo>
                  <a:lnTo>
                    <a:pt x="626" y="142"/>
                  </a:lnTo>
                  <a:lnTo>
                    <a:pt x="628" y="142"/>
                  </a:lnTo>
                  <a:lnTo>
                    <a:pt x="632" y="142"/>
                  </a:lnTo>
                  <a:lnTo>
                    <a:pt x="636" y="142"/>
                  </a:lnTo>
                  <a:lnTo>
                    <a:pt x="636" y="146"/>
                  </a:lnTo>
                  <a:lnTo>
                    <a:pt x="640" y="146"/>
                  </a:lnTo>
                  <a:lnTo>
                    <a:pt x="644" y="146"/>
                  </a:lnTo>
                  <a:lnTo>
                    <a:pt x="644" y="150"/>
                  </a:lnTo>
                  <a:lnTo>
                    <a:pt x="644" y="146"/>
                  </a:lnTo>
                  <a:lnTo>
                    <a:pt x="648" y="146"/>
                  </a:lnTo>
                  <a:lnTo>
                    <a:pt x="648" y="186"/>
                  </a:lnTo>
                  <a:lnTo>
                    <a:pt x="648" y="204"/>
                  </a:lnTo>
                  <a:lnTo>
                    <a:pt x="648" y="212"/>
                  </a:lnTo>
                  <a:lnTo>
                    <a:pt x="648" y="216"/>
                  </a:lnTo>
                  <a:lnTo>
                    <a:pt x="648" y="220"/>
                  </a:lnTo>
                  <a:lnTo>
                    <a:pt x="648" y="256"/>
                  </a:lnTo>
                  <a:lnTo>
                    <a:pt x="644" y="256"/>
                  </a:lnTo>
                  <a:lnTo>
                    <a:pt x="644" y="252"/>
                  </a:lnTo>
                  <a:lnTo>
                    <a:pt x="640" y="250"/>
                  </a:lnTo>
                  <a:lnTo>
                    <a:pt x="640" y="246"/>
                  </a:lnTo>
                  <a:lnTo>
                    <a:pt x="636" y="246"/>
                  </a:lnTo>
                  <a:lnTo>
                    <a:pt x="632" y="242"/>
                  </a:lnTo>
                  <a:lnTo>
                    <a:pt x="636" y="242"/>
                  </a:lnTo>
                  <a:lnTo>
                    <a:pt x="636" y="238"/>
                  </a:lnTo>
                  <a:lnTo>
                    <a:pt x="632" y="238"/>
                  </a:lnTo>
                  <a:lnTo>
                    <a:pt x="632" y="242"/>
                  </a:lnTo>
                  <a:lnTo>
                    <a:pt x="628" y="242"/>
                  </a:lnTo>
                  <a:lnTo>
                    <a:pt x="626" y="242"/>
                  </a:lnTo>
                  <a:lnTo>
                    <a:pt x="622" y="242"/>
                  </a:lnTo>
                  <a:lnTo>
                    <a:pt x="618" y="242"/>
                  </a:lnTo>
                  <a:lnTo>
                    <a:pt x="618" y="246"/>
                  </a:lnTo>
                  <a:lnTo>
                    <a:pt x="618" y="242"/>
                  </a:lnTo>
                  <a:lnTo>
                    <a:pt x="618" y="238"/>
                  </a:lnTo>
                  <a:lnTo>
                    <a:pt x="622" y="234"/>
                  </a:lnTo>
                  <a:lnTo>
                    <a:pt x="618" y="234"/>
                  </a:lnTo>
                  <a:lnTo>
                    <a:pt x="622" y="234"/>
                  </a:lnTo>
                  <a:lnTo>
                    <a:pt x="622" y="230"/>
                  </a:lnTo>
                  <a:lnTo>
                    <a:pt x="618" y="230"/>
                  </a:lnTo>
                  <a:lnTo>
                    <a:pt x="618" y="226"/>
                  </a:lnTo>
                  <a:lnTo>
                    <a:pt x="614" y="226"/>
                  </a:lnTo>
                  <a:lnTo>
                    <a:pt x="614" y="222"/>
                  </a:lnTo>
                  <a:lnTo>
                    <a:pt x="618" y="226"/>
                  </a:lnTo>
                  <a:lnTo>
                    <a:pt x="622" y="226"/>
                  </a:lnTo>
                  <a:lnTo>
                    <a:pt x="622" y="226"/>
                  </a:lnTo>
                  <a:lnTo>
                    <a:pt x="622" y="226"/>
                  </a:lnTo>
                  <a:close/>
                  <a:moveTo>
                    <a:pt x="502" y="108"/>
                  </a:moveTo>
                  <a:lnTo>
                    <a:pt x="502" y="112"/>
                  </a:lnTo>
                  <a:lnTo>
                    <a:pt x="498" y="112"/>
                  </a:lnTo>
                  <a:lnTo>
                    <a:pt x="502" y="108"/>
                  </a:lnTo>
                  <a:lnTo>
                    <a:pt x="502" y="108"/>
                  </a:lnTo>
                  <a:lnTo>
                    <a:pt x="502" y="108"/>
                  </a:lnTo>
                  <a:close/>
                  <a:moveTo>
                    <a:pt x="570" y="116"/>
                  </a:moveTo>
                  <a:lnTo>
                    <a:pt x="572" y="116"/>
                  </a:lnTo>
                  <a:lnTo>
                    <a:pt x="576" y="116"/>
                  </a:lnTo>
                  <a:lnTo>
                    <a:pt x="576" y="120"/>
                  </a:lnTo>
                  <a:lnTo>
                    <a:pt x="580" y="120"/>
                  </a:lnTo>
                  <a:lnTo>
                    <a:pt x="580" y="122"/>
                  </a:lnTo>
                  <a:lnTo>
                    <a:pt x="584" y="122"/>
                  </a:lnTo>
                  <a:lnTo>
                    <a:pt x="580" y="122"/>
                  </a:lnTo>
                  <a:lnTo>
                    <a:pt x="576" y="122"/>
                  </a:lnTo>
                  <a:lnTo>
                    <a:pt x="572" y="122"/>
                  </a:lnTo>
                  <a:lnTo>
                    <a:pt x="572" y="120"/>
                  </a:lnTo>
                  <a:lnTo>
                    <a:pt x="572" y="116"/>
                  </a:lnTo>
                  <a:lnTo>
                    <a:pt x="570" y="116"/>
                  </a:lnTo>
                  <a:lnTo>
                    <a:pt x="570" y="112"/>
                  </a:lnTo>
                  <a:lnTo>
                    <a:pt x="570" y="116"/>
                  </a:lnTo>
                  <a:lnTo>
                    <a:pt x="570" y="116"/>
                  </a:lnTo>
                  <a:lnTo>
                    <a:pt x="570" y="116"/>
                  </a:lnTo>
                  <a:close/>
                  <a:moveTo>
                    <a:pt x="506" y="116"/>
                  </a:moveTo>
                  <a:lnTo>
                    <a:pt x="502" y="120"/>
                  </a:lnTo>
                  <a:lnTo>
                    <a:pt x="498" y="120"/>
                  </a:lnTo>
                  <a:lnTo>
                    <a:pt x="498" y="116"/>
                  </a:lnTo>
                  <a:lnTo>
                    <a:pt x="502" y="116"/>
                  </a:lnTo>
                  <a:lnTo>
                    <a:pt x="506" y="116"/>
                  </a:lnTo>
                  <a:lnTo>
                    <a:pt x="506" y="116"/>
                  </a:lnTo>
                  <a:lnTo>
                    <a:pt x="506" y="116"/>
                  </a:lnTo>
                  <a:close/>
                  <a:moveTo>
                    <a:pt x="506" y="120"/>
                  </a:moveTo>
                  <a:lnTo>
                    <a:pt x="506" y="122"/>
                  </a:lnTo>
                  <a:lnTo>
                    <a:pt x="506" y="126"/>
                  </a:lnTo>
                  <a:lnTo>
                    <a:pt x="502" y="122"/>
                  </a:lnTo>
                  <a:lnTo>
                    <a:pt x="502" y="120"/>
                  </a:lnTo>
                  <a:lnTo>
                    <a:pt x="506" y="120"/>
                  </a:lnTo>
                  <a:lnTo>
                    <a:pt x="506" y="120"/>
                  </a:lnTo>
                  <a:lnTo>
                    <a:pt x="506" y="120"/>
                  </a:lnTo>
                  <a:close/>
                  <a:moveTo>
                    <a:pt x="58" y="130"/>
                  </a:moveTo>
                  <a:lnTo>
                    <a:pt x="54" y="130"/>
                  </a:lnTo>
                  <a:lnTo>
                    <a:pt x="58" y="130"/>
                  </a:lnTo>
                  <a:lnTo>
                    <a:pt x="58" y="134"/>
                  </a:lnTo>
                  <a:lnTo>
                    <a:pt x="54" y="134"/>
                  </a:lnTo>
                  <a:lnTo>
                    <a:pt x="50" y="130"/>
                  </a:lnTo>
                  <a:lnTo>
                    <a:pt x="50" y="126"/>
                  </a:lnTo>
                  <a:lnTo>
                    <a:pt x="48" y="122"/>
                  </a:lnTo>
                  <a:lnTo>
                    <a:pt x="48" y="120"/>
                  </a:lnTo>
                  <a:lnTo>
                    <a:pt x="50" y="120"/>
                  </a:lnTo>
                  <a:lnTo>
                    <a:pt x="54" y="122"/>
                  </a:lnTo>
                  <a:lnTo>
                    <a:pt x="54" y="126"/>
                  </a:lnTo>
                  <a:lnTo>
                    <a:pt x="58" y="130"/>
                  </a:lnTo>
                  <a:lnTo>
                    <a:pt x="58" y="130"/>
                  </a:lnTo>
                  <a:lnTo>
                    <a:pt x="58" y="130"/>
                  </a:lnTo>
                  <a:close/>
                  <a:moveTo>
                    <a:pt x="208" y="120"/>
                  </a:moveTo>
                  <a:lnTo>
                    <a:pt x="208" y="122"/>
                  </a:lnTo>
                  <a:lnTo>
                    <a:pt x="204" y="122"/>
                  </a:lnTo>
                  <a:lnTo>
                    <a:pt x="200" y="122"/>
                  </a:lnTo>
                  <a:lnTo>
                    <a:pt x="200" y="120"/>
                  </a:lnTo>
                  <a:lnTo>
                    <a:pt x="204" y="120"/>
                  </a:lnTo>
                  <a:lnTo>
                    <a:pt x="208" y="120"/>
                  </a:lnTo>
                  <a:lnTo>
                    <a:pt x="208" y="120"/>
                  </a:lnTo>
                  <a:lnTo>
                    <a:pt x="208" y="120"/>
                  </a:lnTo>
                  <a:close/>
                  <a:moveTo>
                    <a:pt x="490" y="122"/>
                  </a:moveTo>
                  <a:lnTo>
                    <a:pt x="488" y="122"/>
                  </a:lnTo>
                  <a:lnTo>
                    <a:pt x="490" y="122"/>
                  </a:lnTo>
                  <a:lnTo>
                    <a:pt x="490" y="122"/>
                  </a:lnTo>
                  <a:lnTo>
                    <a:pt x="490" y="122"/>
                  </a:lnTo>
                  <a:close/>
                  <a:moveTo>
                    <a:pt x="402" y="122"/>
                  </a:moveTo>
                  <a:lnTo>
                    <a:pt x="402" y="126"/>
                  </a:lnTo>
                  <a:lnTo>
                    <a:pt x="398" y="126"/>
                  </a:lnTo>
                  <a:lnTo>
                    <a:pt x="398" y="130"/>
                  </a:lnTo>
                  <a:lnTo>
                    <a:pt x="394" y="130"/>
                  </a:lnTo>
                  <a:lnTo>
                    <a:pt x="394" y="126"/>
                  </a:lnTo>
                  <a:lnTo>
                    <a:pt x="394" y="130"/>
                  </a:lnTo>
                  <a:lnTo>
                    <a:pt x="390" y="130"/>
                  </a:lnTo>
                  <a:lnTo>
                    <a:pt x="390" y="126"/>
                  </a:lnTo>
                  <a:lnTo>
                    <a:pt x="390" y="122"/>
                  </a:lnTo>
                  <a:lnTo>
                    <a:pt x="394" y="122"/>
                  </a:lnTo>
                  <a:lnTo>
                    <a:pt x="398" y="122"/>
                  </a:lnTo>
                  <a:lnTo>
                    <a:pt x="398" y="126"/>
                  </a:lnTo>
                  <a:lnTo>
                    <a:pt x="398" y="122"/>
                  </a:lnTo>
                  <a:lnTo>
                    <a:pt x="402" y="122"/>
                  </a:lnTo>
                  <a:lnTo>
                    <a:pt x="402" y="122"/>
                  </a:lnTo>
                  <a:lnTo>
                    <a:pt x="402" y="122"/>
                  </a:lnTo>
                  <a:close/>
                  <a:moveTo>
                    <a:pt x="464" y="130"/>
                  </a:moveTo>
                  <a:lnTo>
                    <a:pt x="460" y="130"/>
                  </a:lnTo>
                  <a:lnTo>
                    <a:pt x="458" y="130"/>
                  </a:lnTo>
                  <a:lnTo>
                    <a:pt x="454" y="130"/>
                  </a:lnTo>
                  <a:lnTo>
                    <a:pt x="454" y="126"/>
                  </a:lnTo>
                  <a:lnTo>
                    <a:pt x="458" y="126"/>
                  </a:lnTo>
                  <a:lnTo>
                    <a:pt x="460" y="126"/>
                  </a:lnTo>
                  <a:lnTo>
                    <a:pt x="464" y="130"/>
                  </a:lnTo>
                  <a:lnTo>
                    <a:pt x="464" y="130"/>
                  </a:lnTo>
                  <a:lnTo>
                    <a:pt x="464" y="130"/>
                  </a:lnTo>
                  <a:close/>
                  <a:moveTo>
                    <a:pt x="160" y="152"/>
                  </a:moveTo>
                  <a:lnTo>
                    <a:pt x="156" y="152"/>
                  </a:lnTo>
                  <a:lnTo>
                    <a:pt x="152" y="150"/>
                  </a:lnTo>
                  <a:lnTo>
                    <a:pt x="152" y="146"/>
                  </a:lnTo>
                  <a:lnTo>
                    <a:pt x="152" y="142"/>
                  </a:lnTo>
                  <a:lnTo>
                    <a:pt x="148" y="138"/>
                  </a:lnTo>
                  <a:lnTo>
                    <a:pt x="144" y="138"/>
                  </a:lnTo>
                  <a:lnTo>
                    <a:pt x="140" y="138"/>
                  </a:lnTo>
                  <a:lnTo>
                    <a:pt x="140" y="134"/>
                  </a:lnTo>
                  <a:lnTo>
                    <a:pt x="144" y="134"/>
                  </a:lnTo>
                  <a:lnTo>
                    <a:pt x="144" y="130"/>
                  </a:lnTo>
                  <a:lnTo>
                    <a:pt x="148" y="130"/>
                  </a:lnTo>
                  <a:lnTo>
                    <a:pt x="148" y="134"/>
                  </a:lnTo>
                  <a:lnTo>
                    <a:pt x="152" y="134"/>
                  </a:lnTo>
                  <a:lnTo>
                    <a:pt x="148" y="130"/>
                  </a:lnTo>
                  <a:lnTo>
                    <a:pt x="152" y="126"/>
                  </a:lnTo>
                  <a:lnTo>
                    <a:pt x="152" y="130"/>
                  </a:lnTo>
                  <a:lnTo>
                    <a:pt x="156" y="134"/>
                  </a:lnTo>
                  <a:lnTo>
                    <a:pt x="156" y="138"/>
                  </a:lnTo>
                  <a:lnTo>
                    <a:pt x="156" y="142"/>
                  </a:lnTo>
                  <a:lnTo>
                    <a:pt x="156" y="146"/>
                  </a:lnTo>
                  <a:lnTo>
                    <a:pt x="160" y="146"/>
                  </a:lnTo>
                  <a:lnTo>
                    <a:pt x="164" y="146"/>
                  </a:lnTo>
                  <a:lnTo>
                    <a:pt x="164" y="150"/>
                  </a:lnTo>
                  <a:lnTo>
                    <a:pt x="164" y="152"/>
                  </a:lnTo>
                  <a:lnTo>
                    <a:pt x="164" y="156"/>
                  </a:lnTo>
                  <a:lnTo>
                    <a:pt x="160" y="156"/>
                  </a:lnTo>
                  <a:lnTo>
                    <a:pt x="160" y="152"/>
                  </a:lnTo>
                  <a:lnTo>
                    <a:pt x="160" y="152"/>
                  </a:lnTo>
                  <a:lnTo>
                    <a:pt x="160" y="152"/>
                  </a:lnTo>
                  <a:close/>
                  <a:moveTo>
                    <a:pt x="192" y="130"/>
                  </a:moveTo>
                  <a:lnTo>
                    <a:pt x="196" y="130"/>
                  </a:lnTo>
                  <a:lnTo>
                    <a:pt x="192" y="130"/>
                  </a:lnTo>
                  <a:lnTo>
                    <a:pt x="192" y="130"/>
                  </a:lnTo>
                  <a:lnTo>
                    <a:pt x="192" y="130"/>
                  </a:lnTo>
                  <a:close/>
                  <a:moveTo>
                    <a:pt x="570" y="130"/>
                  </a:moveTo>
                  <a:lnTo>
                    <a:pt x="572" y="130"/>
                  </a:lnTo>
                  <a:lnTo>
                    <a:pt x="576" y="130"/>
                  </a:lnTo>
                  <a:lnTo>
                    <a:pt x="580" y="130"/>
                  </a:lnTo>
                  <a:lnTo>
                    <a:pt x="584" y="130"/>
                  </a:lnTo>
                  <a:lnTo>
                    <a:pt x="588" y="130"/>
                  </a:lnTo>
                  <a:lnTo>
                    <a:pt x="588" y="134"/>
                  </a:lnTo>
                  <a:lnTo>
                    <a:pt x="592" y="134"/>
                  </a:lnTo>
                  <a:lnTo>
                    <a:pt x="588" y="134"/>
                  </a:lnTo>
                  <a:lnTo>
                    <a:pt x="584" y="134"/>
                  </a:lnTo>
                  <a:lnTo>
                    <a:pt x="580" y="134"/>
                  </a:lnTo>
                  <a:lnTo>
                    <a:pt x="576" y="134"/>
                  </a:lnTo>
                  <a:lnTo>
                    <a:pt x="572" y="130"/>
                  </a:lnTo>
                  <a:lnTo>
                    <a:pt x="570" y="130"/>
                  </a:lnTo>
                  <a:lnTo>
                    <a:pt x="570" y="130"/>
                  </a:lnTo>
                  <a:lnTo>
                    <a:pt x="570" y="130"/>
                  </a:lnTo>
                  <a:close/>
                  <a:moveTo>
                    <a:pt x="412" y="130"/>
                  </a:moveTo>
                  <a:lnTo>
                    <a:pt x="416" y="130"/>
                  </a:lnTo>
                  <a:lnTo>
                    <a:pt x="420" y="130"/>
                  </a:lnTo>
                  <a:lnTo>
                    <a:pt x="424" y="130"/>
                  </a:lnTo>
                  <a:lnTo>
                    <a:pt x="428" y="134"/>
                  </a:lnTo>
                  <a:lnTo>
                    <a:pt x="424" y="134"/>
                  </a:lnTo>
                  <a:lnTo>
                    <a:pt x="420" y="134"/>
                  </a:lnTo>
                  <a:lnTo>
                    <a:pt x="416" y="134"/>
                  </a:lnTo>
                  <a:lnTo>
                    <a:pt x="416" y="138"/>
                  </a:lnTo>
                  <a:lnTo>
                    <a:pt x="412" y="138"/>
                  </a:lnTo>
                  <a:lnTo>
                    <a:pt x="412" y="134"/>
                  </a:lnTo>
                  <a:lnTo>
                    <a:pt x="412" y="130"/>
                  </a:lnTo>
                  <a:lnTo>
                    <a:pt x="412" y="130"/>
                  </a:lnTo>
                  <a:lnTo>
                    <a:pt x="412" y="130"/>
                  </a:lnTo>
                  <a:close/>
                  <a:moveTo>
                    <a:pt x="498" y="130"/>
                  </a:moveTo>
                  <a:lnTo>
                    <a:pt x="498" y="134"/>
                  </a:lnTo>
                  <a:lnTo>
                    <a:pt x="498" y="138"/>
                  </a:lnTo>
                  <a:lnTo>
                    <a:pt x="494" y="138"/>
                  </a:lnTo>
                  <a:lnTo>
                    <a:pt x="490" y="138"/>
                  </a:lnTo>
                  <a:lnTo>
                    <a:pt x="488" y="134"/>
                  </a:lnTo>
                  <a:lnTo>
                    <a:pt x="490" y="134"/>
                  </a:lnTo>
                  <a:lnTo>
                    <a:pt x="490" y="130"/>
                  </a:lnTo>
                  <a:lnTo>
                    <a:pt x="494" y="130"/>
                  </a:lnTo>
                  <a:lnTo>
                    <a:pt x="498" y="130"/>
                  </a:lnTo>
                  <a:lnTo>
                    <a:pt x="498" y="130"/>
                  </a:lnTo>
                  <a:lnTo>
                    <a:pt x="498" y="130"/>
                  </a:lnTo>
                  <a:close/>
                  <a:moveTo>
                    <a:pt x="428" y="134"/>
                  </a:moveTo>
                  <a:lnTo>
                    <a:pt x="430" y="134"/>
                  </a:lnTo>
                  <a:lnTo>
                    <a:pt x="434" y="134"/>
                  </a:lnTo>
                  <a:lnTo>
                    <a:pt x="438" y="134"/>
                  </a:lnTo>
                  <a:lnTo>
                    <a:pt x="434" y="134"/>
                  </a:lnTo>
                  <a:lnTo>
                    <a:pt x="430" y="134"/>
                  </a:lnTo>
                  <a:lnTo>
                    <a:pt x="428" y="134"/>
                  </a:lnTo>
                  <a:lnTo>
                    <a:pt x="428" y="134"/>
                  </a:lnTo>
                  <a:lnTo>
                    <a:pt x="428" y="134"/>
                  </a:lnTo>
                  <a:close/>
                  <a:moveTo>
                    <a:pt x="66" y="142"/>
                  </a:moveTo>
                  <a:lnTo>
                    <a:pt x="62" y="142"/>
                  </a:lnTo>
                  <a:lnTo>
                    <a:pt x="62" y="138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6" y="142"/>
                  </a:lnTo>
                  <a:close/>
                  <a:moveTo>
                    <a:pt x="70" y="150"/>
                  </a:moveTo>
                  <a:lnTo>
                    <a:pt x="70" y="152"/>
                  </a:lnTo>
                  <a:lnTo>
                    <a:pt x="70" y="150"/>
                  </a:lnTo>
                  <a:lnTo>
                    <a:pt x="66" y="150"/>
                  </a:lnTo>
                  <a:lnTo>
                    <a:pt x="66" y="146"/>
                  </a:lnTo>
                  <a:lnTo>
                    <a:pt x="70" y="146"/>
                  </a:lnTo>
                  <a:lnTo>
                    <a:pt x="70" y="150"/>
                  </a:lnTo>
                  <a:lnTo>
                    <a:pt x="70" y="150"/>
                  </a:lnTo>
                  <a:lnTo>
                    <a:pt x="70" y="150"/>
                  </a:lnTo>
                  <a:close/>
                  <a:moveTo>
                    <a:pt x="186" y="152"/>
                  </a:moveTo>
                  <a:lnTo>
                    <a:pt x="186" y="156"/>
                  </a:lnTo>
                  <a:lnTo>
                    <a:pt x="182" y="156"/>
                  </a:lnTo>
                  <a:lnTo>
                    <a:pt x="178" y="156"/>
                  </a:lnTo>
                  <a:lnTo>
                    <a:pt x="178" y="152"/>
                  </a:lnTo>
                  <a:lnTo>
                    <a:pt x="178" y="156"/>
                  </a:lnTo>
                  <a:lnTo>
                    <a:pt x="174" y="156"/>
                  </a:lnTo>
                  <a:lnTo>
                    <a:pt x="174" y="152"/>
                  </a:lnTo>
                  <a:lnTo>
                    <a:pt x="174" y="150"/>
                  </a:lnTo>
                  <a:lnTo>
                    <a:pt x="178" y="146"/>
                  </a:lnTo>
                  <a:lnTo>
                    <a:pt x="182" y="146"/>
                  </a:lnTo>
                  <a:lnTo>
                    <a:pt x="186" y="150"/>
                  </a:lnTo>
                  <a:lnTo>
                    <a:pt x="186" y="152"/>
                  </a:lnTo>
                  <a:lnTo>
                    <a:pt x="186" y="152"/>
                  </a:lnTo>
                  <a:lnTo>
                    <a:pt x="186" y="152"/>
                  </a:lnTo>
                  <a:close/>
                  <a:moveTo>
                    <a:pt x="74" y="160"/>
                  </a:moveTo>
                  <a:lnTo>
                    <a:pt x="74" y="156"/>
                  </a:lnTo>
                  <a:lnTo>
                    <a:pt x="70" y="152"/>
                  </a:lnTo>
                  <a:lnTo>
                    <a:pt x="70" y="150"/>
                  </a:lnTo>
                  <a:lnTo>
                    <a:pt x="74" y="152"/>
                  </a:lnTo>
                  <a:lnTo>
                    <a:pt x="74" y="156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4" y="160"/>
                  </a:lnTo>
                  <a:close/>
                  <a:moveTo>
                    <a:pt x="502" y="166"/>
                  </a:moveTo>
                  <a:lnTo>
                    <a:pt x="498" y="166"/>
                  </a:lnTo>
                  <a:lnTo>
                    <a:pt x="498" y="164"/>
                  </a:lnTo>
                  <a:lnTo>
                    <a:pt x="494" y="164"/>
                  </a:lnTo>
                  <a:lnTo>
                    <a:pt x="490" y="160"/>
                  </a:lnTo>
                  <a:lnTo>
                    <a:pt x="488" y="160"/>
                  </a:lnTo>
                  <a:lnTo>
                    <a:pt x="484" y="160"/>
                  </a:lnTo>
                  <a:lnTo>
                    <a:pt x="488" y="160"/>
                  </a:lnTo>
                  <a:lnTo>
                    <a:pt x="484" y="160"/>
                  </a:lnTo>
                  <a:lnTo>
                    <a:pt x="480" y="160"/>
                  </a:lnTo>
                  <a:lnTo>
                    <a:pt x="476" y="160"/>
                  </a:lnTo>
                  <a:lnTo>
                    <a:pt x="476" y="156"/>
                  </a:lnTo>
                  <a:lnTo>
                    <a:pt x="476" y="160"/>
                  </a:lnTo>
                  <a:lnTo>
                    <a:pt x="472" y="160"/>
                  </a:lnTo>
                  <a:lnTo>
                    <a:pt x="468" y="160"/>
                  </a:lnTo>
                  <a:lnTo>
                    <a:pt x="468" y="156"/>
                  </a:lnTo>
                  <a:lnTo>
                    <a:pt x="464" y="156"/>
                  </a:lnTo>
                  <a:lnTo>
                    <a:pt x="464" y="160"/>
                  </a:lnTo>
                  <a:lnTo>
                    <a:pt x="460" y="164"/>
                  </a:lnTo>
                  <a:lnTo>
                    <a:pt x="460" y="160"/>
                  </a:lnTo>
                  <a:lnTo>
                    <a:pt x="460" y="156"/>
                  </a:lnTo>
                  <a:lnTo>
                    <a:pt x="464" y="156"/>
                  </a:lnTo>
                  <a:lnTo>
                    <a:pt x="464" y="152"/>
                  </a:lnTo>
                  <a:lnTo>
                    <a:pt x="468" y="152"/>
                  </a:lnTo>
                  <a:lnTo>
                    <a:pt x="472" y="152"/>
                  </a:lnTo>
                  <a:lnTo>
                    <a:pt x="476" y="152"/>
                  </a:lnTo>
                  <a:lnTo>
                    <a:pt x="480" y="152"/>
                  </a:lnTo>
                  <a:lnTo>
                    <a:pt x="484" y="152"/>
                  </a:lnTo>
                  <a:lnTo>
                    <a:pt x="484" y="150"/>
                  </a:lnTo>
                  <a:lnTo>
                    <a:pt x="488" y="150"/>
                  </a:lnTo>
                  <a:lnTo>
                    <a:pt x="488" y="152"/>
                  </a:lnTo>
                  <a:lnTo>
                    <a:pt x="490" y="152"/>
                  </a:lnTo>
                  <a:lnTo>
                    <a:pt x="494" y="152"/>
                  </a:lnTo>
                  <a:lnTo>
                    <a:pt x="498" y="152"/>
                  </a:lnTo>
                  <a:lnTo>
                    <a:pt x="502" y="156"/>
                  </a:lnTo>
                  <a:lnTo>
                    <a:pt x="502" y="160"/>
                  </a:lnTo>
                  <a:lnTo>
                    <a:pt x="506" y="164"/>
                  </a:lnTo>
                  <a:lnTo>
                    <a:pt x="502" y="166"/>
                  </a:lnTo>
                  <a:lnTo>
                    <a:pt x="502" y="166"/>
                  </a:lnTo>
                  <a:lnTo>
                    <a:pt x="502" y="166"/>
                  </a:lnTo>
                  <a:close/>
                  <a:moveTo>
                    <a:pt x="164" y="152"/>
                  </a:moveTo>
                  <a:lnTo>
                    <a:pt x="166" y="152"/>
                  </a:lnTo>
                  <a:lnTo>
                    <a:pt x="164" y="152"/>
                  </a:lnTo>
                  <a:lnTo>
                    <a:pt x="164" y="152"/>
                  </a:lnTo>
                  <a:lnTo>
                    <a:pt x="164" y="152"/>
                  </a:lnTo>
                  <a:close/>
                  <a:moveTo>
                    <a:pt x="438" y="156"/>
                  </a:moveTo>
                  <a:lnTo>
                    <a:pt x="442" y="156"/>
                  </a:lnTo>
                  <a:lnTo>
                    <a:pt x="446" y="156"/>
                  </a:lnTo>
                  <a:lnTo>
                    <a:pt x="450" y="156"/>
                  </a:lnTo>
                  <a:lnTo>
                    <a:pt x="450" y="160"/>
                  </a:lnTo>
                  <a:lnTo>
                    <a:pt x="454" y="160"/>
                  </a:lnTo>
                  <a:lnTo>
                    <a:pt x="454" y="164"/>
                  </a:lnTo>
                  <a:lnTo>
                    <a:pt x="450" y="164"/>
                  </a:lnTo>
                  <a:lnTo>
                    <a:pt x="450" y="166"/>
                  </a:lnTo>
                  <a:lnTo>
                    <a:pt x="446" y="166"/>
                  </a:lnTo>
                  <a:lnTo>
                    <a:pt x="442" y="166"/>
                  </a:lnTo>
                  <a:lnTo>
                    <a:pt x="438" y="164"/>
                  </a:lnTo>
                  <a:lnTo>
                    <a:pt x="434" y="160"/>
                  </a:lnTo>
                  <a:lnTo>
                    <a:pt x="434" y="156"/>
                  </a:lnTo>
                  <a:lnTo>
                    <a:pt x="438" y="156"/>
                  </a:lnTo>
                  <a:lnTo>
                    <a:pt x="438" y="156"/>
                  </a:lnTo>
                  <a:lnTo>
                    <a:pt x="438" y="156"/>
                  </a:lnTo>
                  <a:close/>
                  <a:moveTo>
                    <a:pt x="298" y="160"/>
                  </a:moveTo>
                  <a:lnTo>
                    <a:pt x="298" y="164"/>
                  </a:lnTo>
                  <a:lnTo>
                    <a:pt x="298" y="166"/>
                  </a:lnTo>
                  <a:lnTo>
                    <a:pt x="298" y="170"/>
                  </a:lnTo>
                  <a:lnTo>
                    <a:pt x="294" y="170"/>
                  </a:lnTo>
                  <a:lnTo>
                    <a:pt x="298" y="166"/>
                  </a:lnTo>
                  <a:lnTo>
                    <a:pt x="294" y="166"/>
                  </a:lnTo>
                  <a:lnTo>
                    <a:pt x="294" y="164"/>
                  </a:lnTo>
                  <a:lnTo>
                    <a:pt x="294" y="160"/>
                  </a:lnTo>
                  <a:lnTo>
                    <a:pt x="298" y="160"/>
                  </a:lnTo>
                  <a:lnTo>
                    <a:pt x="298" y="156"/>
                  </a:lnTo>
                  <a:lnTo>
                    <a:pt x="298" y="160"/>
                  </a:lnTo>
                  <a:lnTo>
                    <a:pt x="298" y="160"/>
                  </a:lnTo>
                  <a:lnTo>
                    <a:pt x="298" y="160"/>
                  </a:lnTo>
                  <a:close/>
                  <a:moveTo>
                    <a:pt x="458" y="156"/>
                  </a:moveTo>
                  <a:lnTo>
                    <a:pt x="458" y="160"/>
                  </a:lnTo>
                  <a:lnTo>
                    <a:pt x="458" y="156"/>
                  </a:lnTo>
                  <a:lnTo>
                    <a:pt x="458" y="156"/>
                  </a:lnTo>
                  <a:lnTo>
                    <a:pt x="458" y="156"/>
                  </a:lnTo>
                  <a:close/>
                  <a:moveTo>
                    <a:pt x="464" y="164"/>
                  </a:moveTo>
                  <a:lnTo>
                    <a:pt x="468" y="164"/>
                  </a:lnTo>
                  <a:lnTo>
                    <a:pt x="468" y="166"/>
                  </a:lnTo>
                  <a:lnTo>
                    <a:pt x="464" y="166"/>
                  </a:lnTo>
                  <a:lnTo>
                    <a:pt x="468" y="164"/>
                  </a:lnTo>
                  <a:lnTo>
                    <a:pt x="464" y="164"/>
                  </a:lnTo>
                  <a:lnTo>
                    <a:pt x="464" y="166"/>
                  </a:lnTo>
                  <a:lnTo>
                    <a:pt x="460" y="166"/>
                  </a:lnTo>
                  <a:lnTo>
                    <a:pt x="460" y="164"/>
                  </a:lnTo>
                  <a:lnTo>
                    <a:pt x="464" y="164"/>
                  </a:lnTo>
                  <a:lnTo>
                    <a:pt x="464" y="164"/>
                  </a:lnTo>
                  <a:lnTo>
                    <a:pt x="464" y="164"/>
                  </a:lnTo>
                  <a:close/>
                  <a:moveTo>
                    <a:pt x="468" y="164"/>
                  </a:moveTo>
                  <a:lnTo>
                    <a:pt x="472" y="164"/>
                  </a:lnTo>
                  <a:lnTo>
                    <a:pt x="468" y="164"/>
                  </a:lnTo>
                  <a:lnTo>
                    <a:pt x="468" y="164"/>
                  </a:lnTo>
                  <a:lnTo>
                    <a:pt x="468" y="164"/>
                  </a:lnTo>
                  <a:close/>
                  <a:moveTo>
                    <a:pt x="394" y="170"/>
                  </a:moveTo>
                  <a:lnTo>
                    <a:pt x="398" y="170"/>
                  </a:lnTo>
                  <a:lnTo>
                    <a:pt x="394" y="174"/>
                  </a:lnTo>
                  <a:lnTo>
                    <a:pt x="394" y="170"/>
                  </a:lnTo>
                  <a:lnTo>
                    <a:pt x="394" y="170"/>
                  </a:lnTo>
                  <a:lnTo>
                    <a:pt x="394" y="170"/>
                  </a:lnTo>
                  <a:close/>
                  <a:moveTo>
                    <a:pt x="394" y="178"/>
                  </a:moveTo>
                  <a:lnTo>
                    <a:pt x="398" y="178"/>
                  </a:lnTo>
                  <a:lnTo>
                    <a:pt x="398" y="182"/>
                  </a:lnTo>
                  <a:lnTo>
                    <a:pt x="398" y="186"/>
                  </a:lnTo>
                  <a:lnTo>
                    <a:pt x="394" y="182"/>
                  </a:lnTo>
                  <a:lnTo>
                    <a:pt x="394" y="186"/>
                  </a:lnTo>
                  <a:lnTo>
                    <a:pt x="394" y="190"/>
                  </a:lnTo>
                  <a:lnTo>
                    <a:pt x="398" y="194"/>
                  </a:lnTo>
                  <a:lnTo>
                    <a:pt x="394" y="194"/>
                  </a:lnTo>
                  <a:lnTo>
                    <a:pt x="390" y="194"/>
                  </a:lnTo>
                  <a:lnTo>
                    <a:pt x="390" y="196"/>
                  </a:lnTo>
                  <a:lnTo>
                    <a:pt x="390" y="200"/>
                  </a:lnTo>
                  <a:lnTo>
                    <a:pt x="386" y="200"/>
                  </a:lnTo>
                  <a:lnTo>
                    <a:pt x="386" y="196"/>
                  </a:lnTo>
                  <a:lnTo>
                    <a:pt x="386" y="194"/>
                  </a:lnTo>
                  <a:lnTo>
                    <a:pt x="390" y="194"/>
                  </a:lnTo>
                  <a:lnTo>
                    <a:pt x="390" y="190"/>
                  </a:lnTo>
                  <a:lnTo>
                    <a:pt x="390" y="186"/>
                  </a:lnTo>
                  <a:lnTo>
                    <a:pt x="390" y="182"/>
                  </a:lnTo>
                  <a:lnTo>
                    <a:pt x="390" y="178"/>
                  </a:lnTo>
                  <a:lnTo>
                    <a:pt x="394" y="178"/>
                  </a:lnTo>
                  <a:lnTo>
                    <a:pt x="394" y="178"/>
                  </a:lnTo>
                  <a:lnTo>
                    <a:pt x="394" y="178"/>
                  </a:lnTo>
                  <a:close/>
                  <a:moveTo>
                    <a:pt x="390" y="182"/>
                  </a:moveTo>
                  <a:lnTo>
                    <a:pt x="390" y="186"/>
                  </a:lnTo>
                  <a:lnTo>
                    <a:pt x="386" y="190"/>
                  </a:lnTo>
                  <a:lnTo>
                    <a:pt x="386" y="194"/>
                  </a:lnTo>
                  <a:lnTo>
                    <a:pt x="382" y="194"/>
                  </a:lnTo>
                  <a:lnTo>
                    <a:pt x="382" y="190"/>
                  </a:lnTo>
                  <a:lnTo>
                    <a:pt x="382" y="186"/>
                  </a:lnTo>
                  <a:lnTo>
                    <a:pt x="382" y="182"/>
                  </a:lnTo>
                  <a:lnTo>
                    <a:pt x="386" y="182"/>
                  </a:lnTo>
                  <a:lnTo>
                    <a:pt x="390" y="182"/>
                  </a:lnTo>
                  <a:lnTo>
                    <a:pt x="390" y="182"/>
                  </a:lnTo>
                  <a:lnTo>
                    <a:pt x="390" y="182"/>
                  </a:lnTo>
                  <a:close/>
                  <a:moveTo>
                    <a:pt x="378" y="190"/>
                  </a:moveTo>
                  <a:lnTo>
                    <a:pt x="378" y="194"/>
                  </a:lnTo>
                  <a:lnTo>
                    <a:pt x="378" y="196"/>
                  </a:lnTo>
                  <a:lnTo>
                    <a:pt x="374" y="194"/>
                  </a:lnTo>
                  <a:lnTo>
                    <a:pt x="374" y="190"/>
                  </a:lnTo>
                  <a:lnTo>
                    <a:pt x="378" y="190"/>
                  </a:lnTo>
                  <a:lnTo>
                    <a:pt x="378" y="190"/>
                  </a:lnTo>
                  <a:lnTo>
                    <a:pt x="378" y="190"/>
                  </a:lnTo>
                  <a:close/>
                  <a:moveTo>
                    <a:pt x="104" y="196"/>
                  </a:moveTo>
                  <a:lnTo>
                    <a:pt x="100" y="196"/>
                  </a:lnTo>
                  <a:lnTo>
                    <a:pt x="96" y="194"/>
                  </a:lnTo>
                  <a:lnTo>
                    <a:pt x="100" y="194"/>
                  </a:lnTo>
                  <a:lnTo>
                    <a:pt x="104" y="194"/>
                  </a:lnTo>
                  <a:lnTo>
                    <a:pt x="104" y="196"/>
                  </a:lnTo>
                  <a:lnTo>
                    <a:pt x="104" y="196"/>
                  </a:lnTo>
                  <a:lnTo>
                    <a:pt x="104" y="196"/>
                  </a:lnTo>
                  <a:close/>
                  <a:moveTo>
                    <a:pt x="554" y="194"/>
                  </a:moveTo>
                  <a:lnTo>
                    <a:pt x="558" y="194"/>
                  </a:lnTo>
                  <a:lnTo>
                    <a:pt x="558" y="196"/>
                  </a:lnTo>
                  <a:lnTo>
                    <a:pt x="558" y="200"/>
                  </a:lnTo>
                  <a:lnTo>
                    <a:pt x="558" y="204"/>
                  </a:lnTo>
                  <a:lnTo>
                    <a:pt x="554" y="204"/>
                  </a:lnTo>
                  <a:lnTo>
                    <a:pt x="554" y="200"/>
                  </a:lnTo>
                  <a:lnTo>
                    <a:pt x="550" y="200"/>
                  </a:lnTo>
                  <a:lnTo>
                    <a:pt x="554" y="200"/>
                  </a:lnTo>
                  <a:lnTo>
                    <a:pt x="554" y="196"/>
                  </a:lnTo>
                  <a:lnTo>
                    <a:pt x="554" y="194"/>
                  </a:lnTo>
                  <a:lnTo>
                    <a:pt x="554" y="194"/>
                  </a:lnTo>
                  <a:lnTo>
                    <a:pt x="554" y="194"/>
                  </a:lnTo>
                  <a:close/>
                  <a:moveTo>
                    <a:pt x="248" y="200"/>
                  </a:moveTo>
                  <a:lnTo>
                    <a:pt x="246" y="200"/>
                  </a:lnTo>
                  <a:lnTo>
                    <a:pt x="248" y="200"/>
                  </a:lnTo>
                  <a:lnTo>
                    <a:pt x="248" y="200"/>
                  </a:lnTo>
                  <a:lnTo>
                    <a:pt x="248" y="200"/>
                  </a:lnTo>
                  <a:close/>
                  <a:moveTo>
                    <a:pt x="358" y="200"/>
                  </a:moveTo>
                  <a:lnTo>
                    <a:pt x="358" y="204"/>
                  </a:lnTo>
                  <a:lnTo>
                    <a:pt x="360" y="204"/>
                  </a:lnTo>
                  <a:lnTo>
                    <a:pt x="358" y="208"/>
                  </a:lnTo>
                  <a:lnTo>
                    <a:pt x="358" y="212"/>
                  </a:lnTo>
                  <a:lnTo>
                    <a:pt x="358" y="208"/>
                  </a:lnTo>
                  <a:lnTo>
                    <a:pt x="358" y="204"/>
                  </a:lnTo>
                  <a:lnTo>
                    <a:pt x="358" y="200"/>
                  </a:lnTo>
                  <a:lnTo>
                    <a:pt x="358" y="200"/>
                  </a:lnTo>
                  <a:lnTo>
                    <a:pt x="358" y="200"/>
                  </a:lnTo>
                  <a:close/>
                  <a:moveTo>
                    <a:pt x="212" y="238"/>
                  </a:moveTo>
                  <a:lnTo>
                    <a:pt x="208" y="238"/>
                  </a:lnTo>
                  <a:lnTo>
                    <a:pt x="204" y="234"/>
                  </a:lnTo>
                  <a:lnTo>
                    <a:pt x="200" y="234"/>
                  </a:lnTo>
                  <a:lnTo>
                    <a:pt x="196" y="234"/>
                  </a:lnTo>
                  <a:lnTo>
                    <a:pt x="192" y="234"/>
                  </a:lnTo>
                  <a:lnTo>
                    <a:pt x="190" y="234"/>
                  </a:lnTo>
                  <a:lnTo>
                    <a:pt x="186" y="234"/>
                  </a:lnTo>
                  <a:lnTo>
                    <a:pt x="182" y="234"/>
                  </a:lnTo>
                  <a:lnTo>
                    <a:pt x="178" y="234"/>
                  </a:lnTo>
                  <a:lnTo>
                    <a:pt x="178" y="230"/>
                  </a:lnTo>
                  <a:lnTo>
                    <a:pt x="174" y="230"/>
                  </a:lnTo>
                  <a:lnTo>
                    <a:pt x="170" y="230"/>
                  </a:lnTo>
                  <a:lnTo>
                    <a:pt x="166" y="230"/>
                  </a:lnTo>
                  <a:lnTo>
                    <a:pt x="164" y="230"/>
                  </a:lnTo>
                  <a:lnTo>
                    <a:pt x="160" y="230"/>
                  </a:lnTo>
                  <a:lnTo>
                    <a:pt x="160" y="226"/>
                  </a:lnTo>
                  <a:lnTo>
                    <a:pt x="160" y="222"/>
                  </a:lnTo>
                  <a:lnTo>
                    <a:pt x="160" y="220"/>
                  </a:lnTo>
                  <a:lnTo>
                    <a:pt x="160" y="222"/>
                  </a:lnTo>
                  <a:lnTo>
                    <a:pt x="156" y="222"/>
                  </a:lnTo>
                  <a:lnTo>
                    <a:pt x="156" y="220"/>
                  </a:lnTo>
                  <a:lnTo>
                    <a:pt x="152" y="220"/>
                  </a:lnTo>
                  <a:lnTo>
                    <a:pt x="148" y="220"/>
                  </a:lnTo>
                  <a:lnTo>
                    <a:pt x="144" y="220"/>
                  </a:lnTo>
                  <a:lnTo>
                    <a:pt x="140" y="220"/>
                  </a:lnTo>
                  <a:lnTo>
                    <a:pt x="144" y="220"/>
                  </a:lnTo>
                  <a:lnTo>
                    <a:pt x="144" y="216"/>
                  </a:lnTo>
                  <a:lnTo>
                    <a:pt x="144" y="220"/>
                  </a:lnTo>
                  <a:lnTo>
                    <a:pt x="148" y="216"/>
                  </a:lnTo>
                  <a:lnTo>
                    <a:pt x="148" y="212"/>
                  </a:lnTo>
                  <a:lnTo>
                    <a:pt x="152" y="212"/>
                  </a:lnTo>
                  <a:lnTo>
                    <a:pt x="152" y="208"/>
                  </a:lnTo>
                  <a:lnTo>
                    <a:pt x="152" y="204"/>
                  </a:lnTo>
                  <a:lnTo>
                    <a:pt x="152" y="200"/>
                  </a:lnTo>
                  <a:lnTo>
                    <a:pt x="156" y="200"/>
                  </a:lnTo>
                  <a:lnTo>
                    <a:pt x="156" y="204"/>
                  </a:lnTo>
                  <a:lnTo>
                    <a:pt x="160" y="204"/>
                  </a:lnTo>
                  <a:lnTo>
                    <a:pt x="164" y="204"/>
                  </a:lnTo>
                  <a:lnTo>
                    <a:pt x="166" y="204"/>
                  </a:lnTo>
                  <a:lnTo>
                    <a:pt x="170" y="204"/>
                  </a:lnTo>
                  <a:lnTo>
                    <a:pt x="174" y="204"/>
                  </a:lnTo>
                  <a:lnTo>
                    <a:pt x="174" y="208"/>
                  </a:lnTo>
                  <a:lnTo>
                    <a:pt x="178" y="208"/>
                  </a:lnTo>
                  <a:lnTo>
                    <a:pt x="182" y="212"/>
                  </a:lnTo>
                  <a:lnTo>
                    <a:pt x="186" y="212"/>
                  </a:lnTo>
                  <a:lnTo>
                    <a:pt x="186" y="208"/>
                  </a:lnTo>
                  <a:lnTo>
                    <a:pt x="186" y="212"/>
                  </a:lnTo>
                  <a:lnTo>
                    <a:pt x="190" y="212"/>
                  </a:lnTo>
                  <a:lnTo>
                    <a:pt x="190" y="216"/>
                  </a:lnTo>
                  <a:lnTo>
                    <a:pt x="190" y="220"/>
                  </a:lnTo>
                  <a:lnTo>
                    <a:pt x="192" y="220"/>
                  </a:lnTo>
                  <a:lnTo>
                    <a:pt x="196" y="220"/>
                  </a:lnTo>
                  <a:lnTo>
                    <a:pt x="200" y="220"/>
                  </a:lnTo>
                  <a:lnTo>
                    <a:pt x="204" y="220"/>
                  </a:lnTo>
                  <a:lnTo>
                    <a:pt x="208" y="220"/>
                  </a:lnTo>
                  <a:lnTo>
                    <a:pt x="212" y="220"/>
                  </a:lnTo>
                  <a:lnTo>
                    <a:pt x="216" y="220"/>
                  </a:lnTo>
                  <a:lnTo>
                    <a:pt x="216" y="222"/>
                  </a:lnTo>
                  <a:lnTo>
                    <a:pt x="216" y="220"/>
                  </a:lnTo>
                  <a:lnTo>
                    <a:pt x="220" y="220"/>
                  </a:lnTo>
                  <a:lnTo>
                    <a:pt x="220" y="216"/>
                  </a:lnTo>
                  <a:lnTo>
                    <a:pt x="220" y="212"/>
                  </a:lnTo>
                  <a:lnTo>
                    <a:pt x="222" y="212"/>
                  </a:lnTo>
                  <a:lnTo>
                    <a:pt x="226" y="216"/>
                  </a:lnTo>
                  <a:lnTo>
                    <a:pt x="230" y="216"/>
                  </a:lnTo>
                  <a:lnTo>
                    <a:pt x="234" y="216"/>
                  </a:lnTo>
                  <a:lnTo>
                    <a:pt x="234" y="220"/>
                  </a:lnTo>
                  <a:lnTo>
                    <a:pt x="238" y="220"/>
                  </a:lnTo>
                  <a:lnTo>
                    <a:pt x="242" y="220"/>
                  </a:lnTo>
                  <a:lnTo>
                    <a:pt x="246" y="220"/>
                  </a:lnTo>
                  <a:lnTo>
                    <a:pt x="246" y="222"/>
                  </a:lnTo>
                  <a:lnTo>
                    <a:pt x="248" y="222"/>
                  </a:lnTo>
                  <a:lnTo>
                    <a:pt x="248" y="226"/>
                  </a:lnTo>
                  <a:lnTo>
                    <a:pt x="246" y="222"/>
                  </a:lnTo>
                  <a:lnTo>
                    <a:pt x="246" y="226"/>
                  </a:lnTo>
                  <a:lnTo>
                    <a:pt x="248" y="226"/>
                  </a:lnTo>
                  <a:lnTo>
                    <a:pt x="248" y="230"/>
                  </a:lnTo>
                  <a:lnTo>
                    <a:pt x="252" y="234"/>
                  </a:lnTo>
                  <a:lnTo>
                    <a:pt x="256" y="234"/>
                  </a:lnTo>
                  <a:lnTo>
                    <a:pt x="260" y="234"/>
                  </a:lnTo>
                  <a:lnTo>
                    <a:pt x="264" y="234"/>
                  </a:lnTo>
                  <a:lnTo>
                    <a:pt x="268" y="234"/>
                  </a:lnTo>
                  <a:lnTo>
                    <a:pt x="268" y="230"/>
                  </a:lnTo>
                  <a:lnTo>
                    <a:pt x="268" y="234"/>
                  </a:lnTo>
                  <a:lnTo>
                    <a:pt x="272" y="234"/>
                  </a:lnTo>
                  <a:lnTo>
                    <a:pt x="272" y="238"/>
                  </a:lnTo>
                  <a:lnTo>
                    <a:pt x="272" y="242"/>
                  </a:lnTo>
                  <a:lnTo>
                    <a:pt x="272" y="246"/>
                  </a:lnTo>
                  <a:lnTo>
                    <a:pt x="272" y="250"/>
                  </a:lnTo>
                  <a:lnTo>
                    <a:pt x="276" y="250"/>
                  </a:lnTo>
                  <a:lnTo>
                    <a:pt x="276" y="252"/>
                  </a:lnTo>
                  <a:lnTo>
                    <a:pt x="272" y="252"/>
                  </a:lnTo>
                  <a:lnTo>
                    <a:pt x="272" y="250"/>
                  </a:lnTo>
                  <a:lnTo>
                    <a:pt x="268" y="250"/>
                  </a:lnTo>
                  <a:lnTo>
                    <a:pt x="264" y="250"/>
                  </a:lnTo>
                  <a:lnTo>
                    <a:pt x="260" y="246"/>
                  </a:lnTo>
                  <a:lnTo>
                    <a:pt x="256" y="246"/>
                  </a:lnTo>
                  <a:lnTo>
                    <a:pt x="256" y="242"/>
                  </a:lnTo>
                  <a:lnTo>
                    <a:pt x="252" y="242"/>
                  </a:lnTo>
                  <a:lnTo>
                    <a:pt x="252" y="246"/>
                  </a:lnTo>
                  <a:lnTo>
                    <a:pt x="248" y="246"/>
                  </a:lnTo>
                  <a:lnTo>
                    <a:pt x="246" y="246"/>
                  </a:lnTo>
                  <a:lnTo>
                    <a:pt x="242" y="246"/>
                  </a:lnTo>
                  <a:lnTo>
                    <a:pt x="238" y="246"/>
                  </a:lnTo>
                  <a:lnTo>
                    <a:pt x="234" y="242"/>
                  </a:lnTo>
                  <a:lnTo>
                    <a:pt x="234" y="246"/>
                  </a:lnTo>
                  <a:lnTo>
                    <a:pt x="230" y="246"/>
                  </a:lnTo>
                  <a:lnTo>
                    <a:pt x="230" y="242"/>
                  </a:lnTo>
                  <a:lnTo>
                    <a:pt x="226" y="242"/>
                  </a:lnTo>
                  <a:lnTo>
                    <a:pt x="222" y="242"/>
                  </a:lnTo>
                  <a:lnTo>
                    <a:pt x="220" y="242"/>
                  </a:lnTo>
                  <a:lnTo>
                    <a:pt x="216" y="242"/>
                  </a:lnTo>
                  <a:lnTo>
                    <a:pt x="212" y="238"/>
                  </a:lnTo>
                  <a:lnTo>
                    <a:pt x="212" y="238"/>
                  </a:lnTo>
                  <a:lnTo>
                    <a:pt x="212" y="238"/>
                  </a:lnTo>
                  <a:close/>
                  <a:moveTo>
                    <a:pt x="554" y="204"/>
                  </a:moveTo>
                  <a:lnTo>
                    <a:pt x="558" y="204"/>
                  </a:lnTo>
                  <a:lnTo>
                    <a:pt x="558" y="208"/>
                  </a:lnTo>
                  <a:lnTo>
                    <a:pt x="558" y="212"/>
                  </a:lnTo>
                  <a:lnTo>
                    <a:pt x="554" y="208"/>
                  </a:lnTo>
                  <a:lnTo>
                    <a:pt x="554" y="204"/>
                  </a:lnTo>
                  <a:lnTo>
                    <a:pt x="554" y="204"/>
                  </a:lnTo>
                  <a:lnTo>
                    <a:pt x="554" y="204"/>
                  </a:lnTo>
                  <a:close/>
                  <a:moveTo>
                    <a:pt x="550" y="208"/>
                  </a:moveTo>
                  <a:lnTo>
                    <a:pt x="554" y="208"/>
                  </a:lnTo>
                  <a:lnTo>
                    <a:pt x="554" y="212"/>
                  </a:lnTo>
                  <a:lnTo>
                    <a:pt x="554" y="216"/>
                  </a:lnTo>
                  <a:lnTo>
                    <a:pt x="554" y="220"/>
                  </a:lnTo>
                  <a:lnTo>
                    <a:pt x="550" y="220"/>
                  </a:lnTo>
                  <a:lnTo>
                    <a:pt x="550" y="212"/>
                  </a:lnTo>
                  <a:lnTo>
                    <a:pt x="550" y="208"/>
                  </a:lnTo>
                  <a:lnTo>
                    <a:pt x="550" y="208"/>
                  </a:lnTo>
                  <a:lnTo>
                    <a:pt x="550" y="208"/>
                  </a:lnTo>
                  <a:close/>
                  <a:moveTo>
                    <a:pt x="140" y="212"/>
                  </a:moveTo>
                  <a:lnTo>
                    <a:pt x="140" y="216"/>
                  </a:lnTo>
                  <a:lnTo>
                    <a:pt x="140" y="212"/>
                  </a:lnTo>
                  <a:lnTo>
                    <a:pt x="140" y="212"/>
                  </a:lnTo>
                  <a:lnTo>
                    <a:pt x="140" y="212"/>
                  </a:lnTo>
                  <a:close/>
                  <a:moveTo>
                    <a:pt x="286" y="220"/>
                  </a:moveTo>
                  <a:lnTo>
                    <a:pt x="290" y="220"/>
                  </a:lnTo>
                  <a:lnTo>
                    <a:pt x="286" y="220"/>
                  </a:lnTo>
                  <a:lnTo>
                    <a:pt x="286" y="222"/>
                  </a:lnTo>
                  <a:lnTo>
                    <a:pt x="282" y="222"/>
                  </a:lnTo>
                  <a:lnTo>
                    <a:pt x="282" y="220"/>
                  </a:lnTo>
                  <a:lnTo>
                    <a:pt x="286" y="220"/>
                  </a:lnTo>
                  <a:lnTo>
                    <a:pt x="286" y="220"/>
                  </a:lnTo>
                  <a:lnTo>
                    <a:pt x="286" y="220"/>
                  </a:lnTo>
                  <a:close/>
                  <a:moveTo>
                    <a:pt x="252" y="220"/>
                  </a:moveTo>
                  <a:lnTo>
                    <a:pt x="256" y="220"/>
                  </a:lnTo>
                  <a:lnTo>
                    <a:pt x="260" y="220"/>
                  </a:lnTo>
                  <a:lnTo>
                    <a:pt x="264" y="220"/>
                  </a:lnTo>
                  <a:lnTo>
                    <a:pt x="268" y="220"/>
                  </a:lnTo>
                  <a:lnTo>
                    <a:pt x="268" y="222"/>
                  </a:lnTo>
                  <a:lnTo>
                    <a:pt x="264" y="222"/>
                  </a:lnTo>
                  <a:lnTo>
                    <a:pt x="260" y="222"/>
                  </a:lnTo>
                  <a:lnTo>
                    <a:pt x="260" y="226"/>
                  </a:lnTo>
                  <a:lnTo>
                    <a:pt x="256" y="226"/>
                  </a:lnTo>
                  <a:lnTo>
                    <a:pt x="252" y="226"/>
                  </a:lnTo>
                  <a:lnTo>
                    <a:pt x="252" y="222"/>
                  </a:lnTo>
                  <a:lnTo>
                    <a:pt x="252" y="226"/>
                  </a:lnTo>
                  <a:lnTo>
                    <a:pt x="248" y="222"/>
                  </a:lnTo>
                  <a:lnTo>
                    <a:pt x="248" y="220"/>
                  </a:lnTo>
                  <a:lnTo>
                    <a:pt x="252" y="220"/>
                  </a:lnTo>
                  <a:lnTo>
                    <a:pt x="252" y="220"/>
                  </a:lnTo>
                  <a:lnTo>
                    <a:pt x="252" y="220"/>
                  </a:lnTo>
                  <a:close/>
                  <a:moveTo>
                    <a:pt x="516" y="222"/>
                  </a:moveTo>
                  <a:lnTo>
                    <a:pt x="516" y="226"/>
                  </a:lnTo>
                  <a:lnTo>
                    <a:pt x="516" y="230"/>
                  </a:lnTo>
                  <a:lnTo>
                    <a:pt x="514" y="234"/>
                  </a:lnTo>
                  <a:lnTo>
                    <a:pt x="514" y="238"/>
                  </a:lnTo>
                  <a:lnTo>
                    <a:pt x="510" y="238"/>
                  </a:lnTo>
                  <a:lnTo>
                    <a:pt x="506" y="238"/>
                  </a:lnTo>
                  <a:lnTo>
                    <a:pt x="510" y="234"/>
                  </a:lnTo>
                  <a:lnTo>
                    <a:pt x="510" y="230"/>
                  </a:lnTo>
                  <a:lnTo>
                    <a:pt x="514" y="226"/>
                  </a:lnTo>
                  <a:lnTo>
                    <a:pt x="514" y="222"/>
                  </a:lnTo>
                  <a:lnTo>
                    <a:pt x="516" y="222"/>
                  </a:lnTo>
                  <a:lnTo>
                    <a:pt x="516" y="222"/>
                  </a:lnTo>
                  <a:lnTo>
                    <a:pt x="516" y="222"/>
                  </a:lnTo>
                  <a:close/>
                  <a:moveTo>
                    <a:pt x="614" y="226"/>
                  </a:moveTo>
                  <a:lnTo>
                    <a:pt x="618" y="226"/>
                  </a:lnTo>
                  <a:lnTo>
                    <a:pt x="618" y="230"/>
                  </a:lnTo>
                  <a:lnTo>
                    <a:pt x="622" y="230"/>
                  </a:lnTo>
                  <a:lnTo>
                    <a:pt x="618" y="234"/>
                  </a:lnTo>
                  <a:lnTo>
                    <a:pt x="618" y="238"/>
                  </a:lnTo>
                  <a:lnTo>
                    <a:pt x="618" y="242"/>
                  </a:lnTo>
                  <a:lnTo>
                    <a:pt x="614" y="242"/>
                  </a:lnTo>
                  <a:lnTo>
                    <a:pt x="610" y="246"/>
                  </a:lnTo>
                  <a:lnTo>
                    <a:pt x="606" y="246"/>
                  </a:lnTo>
                  <a:lnTo>
                    <a:pt x="602" y="246"/>
                  </a:lnTo>
                  <a:lnTo>
                    <a:pt x="600" y="246"/>
                  </a:lnTo>
                  <a:lnTo>
                    <a:pt x="602" y="242"/>
                  </a:lnTo>
                  <a:lnTo>
                    <a:pt x="602" y="238"/>
                  </a:lnTo>
                  <a:lnTo>
                    <a:pt x="602" y="234"/>
                  </a:lnTo>
                  <a:lnTo>
                    <a:pt x="606" y="230"/>
                  </a:lnTo>
                  <a:lnTo>
                    <a:pt x="610" y="230"/>
                  </a:lnTo>
                  <a:lnTo>
                    <a:pt x="610" y="226"/>
                  </a:lnTo>
                  <a:lnTo>
                    <a:pt x="614" y="226"/>
                  </a:lnTo>
                  <a:lnTo>
                    <a:pt x="614" y="226"/>
                  </a:lnTo>
                  <a:lnTo>
                    <a:pt x="614" y="226"/>
                  </a:lnTo>
                  <a:close/>
                  <a:moveTo>
                    <a:pt x="488" y="234"/>
                  </a:moveTo>
                  <a:lnTo>
                    <a:pt x="490" y="234"/>
                  </a:lnTo>
                  <a:lnTo>
                    <a:pt x="490" y="238"/>
                  </a:lnTo>
                  <a:lnTo>
                    <a:pt x="488" y="238"/>
                  </a:lnTo>
                  <a:lnTo>
                    <a:pt x="488" y="234"/>
                  </a:lnTo>
                  <a:lnTo>
                    <a:pt x="488" y="234"/>
                  </a:lnTo>
                  <a:lnTo>
                    <a:pt x="488" y="234"/>
                  </a:lnTo>
                  <a:close/>
                  <a:moveTo>
                    <a:pt x="272" y="242"/>
                  </a:moveTo>
                  <a:lnTo>
                    <a:pt x="276" y="242"/>
                  </a:lnTo>
                  <a:lnTo>
                    <a:pt x="278" y="242"/>
                  </a:lnTo>
                  <a:lnTo>
                    <a:pt x="282" y="242"/>
                  </a:lnTo>
                  <a:lnTo>
                    <a:pt x="282" y="238"/>
                  </a:lnTo>
                  <a:lnTo>
                    <a:pt x="286" y="242"/>
                  </a:lnTo>
                  <a:lnTo>
                    <a:pt x="290" y="242"/>
                  </a:lnTo>
                  <a:lnTo>
                    <a:pt x="290" y="246"/>
                  </a:lnTo>
                  <a:lnTo>
                    <a:pt x="286" y="250"/>
                  </a:lnTo>
                  <a:lnTo>
                    <a:pt x="282" y="250"/>
                  </a:lnTo>
                  <a:lnTo>
                    <a:pt x="282" y="252"/>
                  </a:lnTo>
                  <a:lnTo>
                    <a:pt x="282" y="250"/>
                  </a:lnTo>
                  <a:lnTo>
                    <a:pt x="278" y="246"/>
                  </a:lnTo>
                  <a:lnTo>
                    <a:pt x="276" y="246"/>
                  </a:lnTo>
                  <a:lnTo>
                    <a:pt x="276" y="242"/>
                  </a:lnTo>
                  <a:lnTo>
                    <a:pt x="272" y="242"/>
                  </a:lnTo>
                  <a:lnTo>
                    <a:pt x="272" y="242"/>
                  </a:lnTo>
                  <a:lnTo>
                    <a:pt x="272" y="242"/>
                  </a:lnTo>
                  <a:close/>
                  <a:moveTo>
                    <a:pt x="390" y="250"/>
                  </a:moveTo>
                  <a:lnTo>
                    <a:pt x="386" y="250"/>
                  </a:lnTo>
                  <a:lnTo>
                    <a:pt x="386" y="252"/>
                  </a:lnTo>
                  <a:lnTo>
                    <a:pt x="382" y="252"/>
                  </a:lnTo>
                  <a:lnTo>
                    <a:pt x="378" y="252"/>
                  </a:lnTo>
                  <a:lnTo>
                    <a:pt x="374" y="252"/>
                  </a:lnTo>
                  <a:lnTo>
                    <a:pt x="372" y="252"/>
                  </a:lnTo>
                  <a:lnTo>
                    <a:pt x="368" y="252"/>
                  </a:lnTo>
                  <a:lnTo>
                    <a:pt x="364" y="256"/>
                  </a:lnTo>
                  <a:lnTo>
                    <a:pt x="364" y="252"/>
                  </a:lnTo>
                  <a:lnTo>
                    <a:pt x="360" y="252"/>
                  </a:lnTo>
                  <a:lnTo>
                    <a:pt x="358" y="252"/>
                  </a:lnTo>
                  <a:lnTo>
                    <a:pt x="354" y="252"/>
                  </a:lnTo>
                  <a:lnTo>
                    <a:pt x="350" y="252"/>
                  </a:lnTo>
                  <a:lnTo>
                    <a:pt x="350" y="250"/>
                  </a:lnTo>
                  <a:lnTo>
                    <a:pt x="350" y="246"/>
                  </a:lnTo>
                  <a:lnTo>
                    <a:pt x="354" y="246"/>
                  </a:lnTo>
                  <a:lnTo>
                    <a:pt x="354" y="242"/>
                  </a:lnTo>
                  <a:lnTo>
                    <a:pt x="358" y="242"/>
                  </a:lnTo>
                  <a:lnTo>
                    <a:pt x="360" y="246"/>
                  </a:lnTo>
                  <a:lnTo>
                    <a:pt x="364" y="246"/>
                  </a:lnTo>
                  <a:lnTo>
                    <a:pt x="368" y="246"/>
                  </a:lnTo>
                  <a:lnTo>
                    <a:pt x="368" y="250"/>
                  </a:lnTo>
                  <a:lnTo>
                    <a:pt x="372" y="250"/>
                  </a:lnTo>
                  <a:lnTo>
                    <a:pt x="374" y="246"/>
                  </a:lnTo>
                  <a:lnTo>
                    <a:pt x="378" y="246"/>
                  </a:lnTo>
                  <a:lnTo>
                    <a:pt x="378" y="250"/>
                  </a:lnTo>
                  <a:lnTo>
                    <a:pt x="382" y="250"/>
                  </a:lnTo>
                  <a:lnTo>
                    <a:pt x="386" y="250"/>
                  </a:lnTo>
                  <a:lnTo>
                    <a:pt x="386" y="246"/>
                  </a:lnTo>
                  <a:lnTo>
                    <a:pt x="390" y="246"/>
                  </a:lnTo>
                  <a:lnTo>
                    <a:pt x="394" y="242"/>
                  </a:lnTo>
                  <a:lnTo>
                    <a:pt x="390" y="242"/>
                  </a:lnTo>
                  <a:lnTo>
                    <a:pt x="394" y="242"/>
                  </a:lnTo>
                  <a:lnTo>
                    <a:pt x="394" y="246"/>
                  </a:lnTo>
                  <a:lnTo>
                    <a:pt x="390" y="246"/>
                  </a:lnTo>
                  <a:lnTo>
                    <a:pt x="390" y="250"/>
                  </a:lnTo>
                  <a:lnTo>
                    <a:pt x="390" y="250"/>
                  </a:lnTo>
                  <a:lnTo>
                    <a:pt x="390" y="250"/>
                  </a:lnTo>
                  <a:close/>
                  <a:moveTo>
                    <a:pt x="338" y="250"/>
                  </a:moveTo>
                  <a:lnTo>
                    <a:pt x="338" y="252"/>
                  </a:lnTo>
                  <a:lnTo>
                    <a:pt x="334" y="252"/>
                  </a:lnTo>
                  <a:lnTo>
                    <a:pt x="334" y="250"/>
                  </a:lnTo>
                  <a:lnTo>
                    <a:pt x="332" y="252"/>
                  </a:lnTo>
                  <a:lnTo>
                    <a:pt x="334" y="252"/>
                  </a:lnTo>
                  <a:lnTo>
                    <a:pt x="332" y="252"/>
                  </a:lnTo>
                  <a:lnTo>
                    <a:pt x="328" y="252"/>
                  </a:lnTo>
                  <a:lnTo>
                    <a:pt x="328" y="250"/>
                  </a:lnTo>
                  <a:lnTo>
                    <a:pt x="328" y="252"/>
                  </a:lnTo>
                  <a:lnTo>
                    <a:pt x="324" y="252"/>
                  </a:lnTo>
                  <a:lnTo>
                    <a:pt x="320" y="256"/>
                  </a:lnTo>
                  <a:lnTo>
                    <a:pt x="320" y="252"/>
                  </a:lnTo>
                  <a:lnTo>
                    <a:pt x="316" y="256"/>
                  </a:lnTo>
                  <a:lnTo>
                    <a:pt x="312" y="256"/>
                  </a:lnTo>
                  <a:lnTo>
                    <a:pt x="308" y="256"/>
                  </a:lnTo>
                  <a:lnTo>
                    <a:pt x="304" y="256"/>
                  </a:lnTo>
                  <a:lnTo>
                    <a:pt x="304" y="252"/>
                  </a:lnTo>
                  <a:lnTo>
                    <a:pt x="304" y="250"/>
                  </a:lnTo>
                  <a:lnTo>
                    <a:pt x="308" y="250"/>
                  </a:lnTo>
                  <a:lnTo>
                    <a:pt x="308" y="246"/>
                  </a:lnTo>
                  <a:lnTo>
                    <a:pt x="312" y="246"/>
                  </a:lnTo>
                  <a:lnTo>
                    <a:pt x="316" y="246"/>
                  </a:lnTo>
                  <a:lnTo>
                    <a:pt x="316" y="250"/>
                  </a:lnTo>
                  <a:lnTo>
                    <a:pt x="320" y="250"/>
                  </a:lnTo>
                  <a:lnTo>
                    <a:pt x="324" y="252"/>
                  </a:lnTo>
                  <a:lnTo>
                    <a:pt x="324" y="250"/>
                  </a:lnTo>
                  <a:lnTo>
                    <a:pt x="328" y="250"/>
                  </a:lnTo>
                  <a:lnTo>
                    <a:pt x="324" y="246"/>
                  </a:lnTo>
                  <a:lnTo>
                    <a:pt x="320" y="246"/>
                  </a:lnTo>
                  <a:lnTo>
                    <a:pt x="320" y="242"/>
                  </a:lnTo>
                  <a:lnTo>
                    <a:pt x="324" y="242"/>
                  </a:lnTo>
                  <a:lnTo>
                    <a:pt x="328" y="242"/>
                  </a:lnTo>
                  <a:lnTo>
                    <a:pt x="328" y="246"/>
                  </a:lnTo>
                  <a:lnTo>
                    <a:pt x="328" y="242"/>
                  </a:lnTo>
                  <a:lnTo>
                    <a:pt x="332" y="242"/>
                  </a:lnTo>
                  <a:lnTo>
                    <a:pt x="332" y="246"/>
                  </a:lnTo>
                  <a:lnTo>
                    <a:pt x="332" y="250"/>
                  </a:lnTo>
                  <a:lnTo>
                    <a:pt x="332" y="246"/>
                  </a:lnTo>
                  <a:lnTo>
                    <a:pt x="334" y="246"/>
                  </a:lnTo>
                  <a:lnTo>
                    <a:pt x="338" y="246"/>
                  </a:lnTo>
                  <a:lnTo>
                    <a:pt x="338" y="250"/>
                  </a:lnTo>
                  <a:lnTo>
                    <a:pt x="338" y="250"/>
                  </a:lnTo>
                  <a:lnTo>
                    <a:pt x="338" y="250"/>
                  </a:lnTo>
                  <a:close/>
                  <a:moveTo>
                    <a:pt x="460" y="242"/>
                  </a:moveTo>
                  <a:lnTo>
                    <a:pt x="464" y="242"/>
                  </a:lnTo>
                  <a:lnTo>
                    <a:pt x="460" y="242"/>
                  </a:lnTo>
                  <a:lnTo>
                    <a:pt x="460" y="242"/>
                  </a:lnTo>
                  <a:lnTo>
                    <a:pt x="460" y="242"/>
                  </a:lnTo>
                  <a:close/>
                  <a:moveTo>
                    <a:pt x="316" y="246"/>
                  </a:moveTo>
                  <a:lnTo>
                    <a:pt x="316" y="242"/>
                  </a:lnTo>
                  <a:lnTo>
                    <a:pt x="320" y="242"/>
                  </a:lnTo>
                  <a:lnTo>
                    <a:pt x="316" y="242"/>
                  </a:lnTo>
                  <a:lnTo>
                    <a:pt x="316" y="246"/>
                  </a:lnTo>
                  <a:lnTo>
                    <a:pt x="316" y="246"/>
                  </a:lnTo>
                  <a:lnTo>
                    <a:pt x="316" y="246"/>
                  </a:lnTo>
                  <a:close/>
                  <a:moveTo>
                    <a:pt x="618" y="242"/>
                  </a:moveTo>
                  <a:lnTo>
                    <a:pt x="618" y="246"/>
                  </a:lnTo>
                  <a:lnTo>
                    <a:pt x="614" y="246"/>
                  </a:lnTo>
                  <a:lnTo>
                    <a:pt x="614" y="242"/>
                  </a:lnTo>
                  <a:lnTo>
                    <a:pt x="618" y="242"/>
                  </a:lnTo>
                  <a:lnTo>
                    <a:pt x="618" y="242"/>
                  </a:lnTo>
                  <a:lnTo>
                    <a:pt x="618" y="242"/>
                  </a:lnTo>
                  <a:close/>
                  <a:moveTo>
                    <a:pt x="476" y="242"/>
                  </a:moveTo>
                  <a:lnTo>
                    <a:pt x="480" y="242"/>
                  </a:lnTo>
                  <a:lnTo>
                    <a:pt x="476" y="242"/>
                  </a:lnTo>
                  <a:lnTo>
                    <a:pt x="476" y="242"/>
                  </a:lnTo>
                  <a:lnTo>
                    <a:pt x="476" y="242"/>
                  </a:lnTo>
                  <a:close/>
                  <a:moveTo>
                    <a:pt x="298" y="242"/>
                  </a:moveTo>
                  <a:lnTo>
                    <a:pt x="302" y="242"/>
                  </a:lnTo>
                  <a:lnTo>
                    <a:pt x="304" y="246"/>
                  </a:lnTo>
                  <a:lnTo>
                    <a:pt x="304" y="250"/>
                  </a:lnTo>
                  <a:lnTo>
                    <a:pt x="302" y="250"/>
                  </a:lnTo>
                  <a:lnTo>
                    <a:pt x="302" y="252"/>
                  </a:lnTo>
                  <a:lnTo>
                    <a:pt x="298" y="252"/>
                  </a:lnTo>
                  <a:lnTo>
                    <a:pt x="294" y="252"/>
                  </a:lnTo>
                  <a:lnTo>
                    <a:pt x="298" y="250"/>
                  </a:lnTo>
                  <a:lnTo>
                    <a:pt x="294" y="250"/>
                  </a:lnTo>
                  <a:lnTo>
                    <a:pt x="298" y="246"/>
                  </a:lnTo>
                  <a:lnTo>
                    <a:pt x="298" y="242"/>
                  </a:lnTo>
                  <a:lnTo>
                    <a:pt x="298" y="242"/>
                  </a:lnTo>
                  <a:lnTo>
                    <a:pt x="298" y="242"/>
                  </a:lnTo>
                  <a:close/>
                  <a:moveTo>
                    <a:pt x="394" y="246"/>
                  </a:moveTo>
                  <a:lnTo>
                    <a:pt x="394" y="242"/>
                  </a:lnTo>
                  <a:lnTo>
                    <a:pt x="398" y="242"/>
                  </a:lnTo>
                  <a:lnTo>
                    <a:pt x="398" y="246"/>
                  </a:lnTo>
                  <a:lnTo>
                    <a:pt x="394" y="246"/>
                  </a:lnTo>
                  <a:lnTo>
                    <a:pt x="394" y="246"/>
                  </a:lnTo>
                  <a:lnTo>
                    <a:pt x="394" y="246"/>
                  </a:lnTo>
                  <a:close/>
                  <a:moveTo>
                    <a:pt x="342" y="246"/>
                  </a:moveTo>
                  <a:lnTo>
                    <a:pt x="346" y="246"/>
                  </a:lnTo>
                  <a:lnTo>
                    <a:pt x="346" y="250"/>
                  </a:lnTo>
                  <a:lnTo>
                    <a:pt x="342" y="250"/>
                  </a:lnTo>
                  <a:lnTo>
                    <a:pt x="342" y="252"/>
                  </a:lnTo>
                  <a:lnTo>
                    <a:pt x="342" y="250"/>
                  </a:lnTo>
                  <a:lnTo>
                    <a:pt x="342" y="246"/>
                  </a:lnTo>
                  <a:lnTo>
                    <a:pt x="342" y="246"/>
                  </a:lnTo>
                  <a:lnTo>
                    <a:pt x="342" y="246"/>
                  </a:lnTo>
                  <a:close/>
                  <a:moveTo>
                    <a:pt x="390" y="250"/>
                  </a:moveTo>
                  <a:lnTo>
                    <a:pt x="394" y="246"/>
                  </a:lnTo>
                  <a:lnTo>
                    <a:pt x="394" y="250"/>
                  </a:lnTo>
                  <a:lnTo>
                    <a:pt x="390" y="250"/>
                  </a:lnTo>
                  <a:lnTo>
                    <a:pt x="390" y="250"/>
                  </a:lnTo>
                  <a:lnTo>
                    <a:pt x="390" y="250"/>
                  </a:lnTo>
                  <a:close/>
                  <a:moveTo>
                    <a:pt x="346" y="252"/>
                  </a:moveTo>
                  <a:lnTo>
                    <a:pt x="346" y="250"/>
                  </a:lnTo>
                  <a:lnTo>
                    <a:pt x="346" y="252"/>
                  </a:lnTo>
                  <a:lnTo>
                    <a:pt x="346" y="252"/>
                  </a:lnTo>
                  <a:lnTo>
                    <a:pt x="346" y="252"/>
                  </a:lnTo>
                  <a:close/>
                  <a:moveTo>
                    <a:pt x="338" y="268"/>
                  </a:moveTo>
                  <a:lnTo>
                    <a:pt x="334" y="264"/>
                  </a:lnTo>
                  <a:lnTo>
                    <a:pt x="338" y="264"/>
                  </a:lnTo>
                  <a:lnTo>
                    <a:pt x="342" y="260"/>
                  </a:lnTo>
                  <a:lnTo>
                    <a:pt x="342" y="264"/>
                  </a:lnTo>
                  <a:lnTo>
                    <a:pt x="346" y="260"/>
                  </a:lnTo>
                  <a:lnTo>
                    <a:pt x="346" y="264"/>
                  </a:lnTo>
                  <a:lnTo>
                    <a:pt x="350" y="264"/>
                  </a:lnTo>
                  <a:lnTo>
                    <a:pt x="350" y="260"/>
                  </a:lnTo>
                  <a:lnTo>
                    <a:pt x="350" y="264"/>
                  </a:lnTo>
                  <a:lnTo>
                    <a:pt x="354" y="264"/>
                  </a:lnTo>
                  <a:lnTo>
                    <a:pt x="354" y="268"/>
                  </a:lnTo>
                  <a:lnTo>
                    <a:pt x="358" y="268"/>
                  </a:lnTo>
                  <a:lnTo>
                    <a:pt x="360" y="268"/>
                  </a:lnTo>
                  <a:lnTo>
                    <a:pt x="360" y="272"/>
                  </a:lnTo>
                  <a:lnTo>
                    <a:pt x="364" y="272"/>
                  </a:lnTo>
                  <a:lnTo>
                    <a:pt x="364" y="276"/>
                  </a:lnTo>
                  <a:lnTo>
                    <a:pt x="360" y="276"/>
                  </a:lnTo>
                  <a:lnTo>
                    <a:pt x="360" y="280"/>
                  </a:lnTo>
                  <a:lnTo>
                    <a:pt x="358" y="280"/>
                  </a:lnTo>
                  <a:lnTo>
                    <a:pt x="354" y="280"/>
                  </a:lnTo>
                  <a:lnTo>
                    <a:pt x="354" y="276"/>
                  </a:lnTo>
                  <a:lnTo>
                    <a:pt x="350" y="276"/>
                  </a:lnTo>
                  <a:lnTo>
                    <a:pt x="350" y="272"/>
                  </a:lnTo>
                  <a:lnTo>
                    <a:pt x="346" y="272"/>
                  </a:lnTo>
                  <a:lnTo>
                    <a:pt x="346" y="268"/>
                  </a:lnTo>
                  <a:lnTo>
                    <a:pt x="342" y="268"/>
                  </a:lnTo>
                  <a:lnTo>
                    <a:pt x="338" y="268"/>
                  </a:lnTo>
                  <a:lnTo>
                    <a:pt x="338" y="268"/>
                  </a:lnTo>
                  <a:lnTo>
                    <a:pt x="338" y="268"/>
                  </a:lnTo>
                  <a:close/>
                  <a:moveTo>
                    <a:pt x="374" y="282"/>
                  </a:moveTo>
                  <a:lnTo>
                    <a:pt x="374" y="280"/>
                  </a:lnTo>
                  <a:lnTo>
                    <a:pt x="378" y="280"/>
                  </a:lnTo>
                  <a:lnTo>
                    <a:pt x="378" y="282"/>
                  </a:lnTo>
                  <a:lnTo>
                    <a:pt x="374" y="282"/>
                  </a:lnTo>
                  <a:lnTo>
                    <a:pt x="374" y="282"/>
                  </a:lnTo>
                  <a:lnTo>
                    <a:pt x="374" y="282"/>
                  </a:lnTo>
                  <a:close/>
                  <a:moveTo>
                    <a:pt x="390" y="286"/>
                  </a:moveTo>
                  <a:lnTo>
                    <a:pt x="394" y="286"/>
                  </a:lnTo>
                  <a:lnTo>
                    <a:pt x="394" y="282"/>
                  </a:lnTo>
                  <a:lnTo>
                    <a:pt x="398" y="282"/>
                  </a:lnTo>
                  <a:lnTo>
                    <a:pt x="398" y="280"/>
                  </a:lnTo>
                  <a:lnTo>
                    <a:pt x="398" y="282"/>
                  </a:lnTo>
                  <a:lnTo>
                    <a:pt x="398" y="286"/>
                  </a:lnTo>
                  <a:lnTo>
                    <a:pt x="394" y="286"/>
                  </a:lnTo>
                  <a:lnTo>
                    <a:pt x="394" y="290"/>
                  </a:lnTo>
                  <a:lnTo>
                    <a:pt x="390" y="290"/>
                  </a:lnTo>
                  <a:lnTo>
                    <a:pt x="390" y="286"/>
                  </a:lnTo>
                  <a:lnTo>
                    <a:pt x="390" y="286"/>
                  </a:lnTo>
                  <a:lnTo>
                    <a:pt x="390" y="286"/>
                  </a:lnTo>
                  <a:close/>
                  <a:moveTo>
                    <a:pt x="434" y="234"/>
                  </a:moveTo>
                  <a:lnTo>
                    <a:pt x="438" y="234"/>
                  </a:lnTo>
                  <a:lnTo>
                    <a:pt x="442" y="234"/>
                  </a:lnTo>
                  <a:lnTo>
                    <a:pt x="442" y="230"/>
                  </a:lnTo>
                  <a:lnTo>
                    <a:pt x="446" y="230"/>
                  </a:lnTo>
                  <a:lnTo>
                    <a:pt x="446" y="234"/>
                  </a:lnTo>
                  <a:lnTo>
                    <a:pt x="442" y="234"/>
                  </a:lnTo>
                  <a:lnTo>
                    <a:pt x="442" y="238"/>
                  </a:lnTo>
                  <a:lnTo>
                    <a:pt x="438" y="238"/>
                  </a:lnTo>
                  <a:lnTo>
                    <a:pt x="434" y="238"/>
                  </a:lnTo>
                  <a:lnTo>
                    <a:pt x="430" y="238"/>
                  </a:lnTo>
                  <a:lnTo>
                    <a:pt x="434" y="234"/>
                  </a:lnTo>
                  <a:lnTo>
                    <a:pt x="434" y="234"/>
                  </a:lnTo>
                  <a:lnTo>
                    <a:pt x="434" y="234"/>
                  </a:lnTo>
                  <a:close/>
                  <a:moveTo>
                    <a:pt x="412" y="242"/>
                  </a:moveTo>
                  <a:lnTo>
                    <a:pt x="416" y="242"/>
                  </a:lnTo>
                  <a:lnTo>
                    <a:pt x="420" y="242"/>
                  </a:lnTo>
                  <a:lnTo>
                    <a:pt x="424" y="242"/>
                  </a:lnTo>
                  <a:lnTo>
                    <a:pt x="424" y="246"/>
                  </a:lnTo>
                  <a:lnTo>
                    <a:pt x="420" y="246"/>
                  </a:lnTo>
                  <a:lnTo>
                    <a:pt x="416" y="246"/>
                  </a:lnTo>
                  <a:lnTo>
                    <a:pt x="412" y="246"/>
                  </a:lnTo>
                  <a:lnTo>
                    <a:pt x="412" y="242"/>
                  </a:lnTo>
                  <a:lnTo>
                    <a:pt x="412" y="242"/>
                  </a:lnTo>
                  <a:lnTo>
                    <a:pt x="412" y="242"/>
                  </a:lnTo>
                  <a:close/>
                  <a:moveTo>
                    <a:pt x="404" y="246"/>
                  </a:moveTo>
                  <a:lnTo>
                    <a:pt x="408" y="246"/>
                  </a:lnTo>
                  <a:lnTo>
                    <a:pt x="408" y="242"/>
                  </a:lnTo>
                  <a:lnTo>
                    <a:pt x="412" y="242"/>
                  </a:lnTo>
                  <a:lnTo>
                    <a:pt x="412" y="246"/>
                  </a:lnTo>
                  <a:lnTo>
                    <a:pt x="408" y="246"/>
                  </a:lnTo>
                  <a:lnTo>
                    <a:pt x="408" y="250"/>
                  </a:lnTo>
                  <a:lnTo>
                    <a:pt x="408" y="246"/>
                  </a:lnTo>
                  <a:lnTo>
                    <a:pt x="404" y="246"/>
                  </a:lnTo>
                  <a:lnTo>
                    <a:pt x="404" y="246"/>
                  </a:lnTo>
                  <a:lnTo>
                    <a:pt x="404" y="246"/>
                  </a:lnTo>
                  <a:close/>
                  <a:moveTo>
                    <a:pt x="398" y="250"/>
                  </a:moveTo>
                  <a:lnTo>
                    <a:pt x="398" y="246"/>
                  </a:lnTo>
                  <a:lnTo>
                    <a:pt x="402" y="246"/>
                  </a:lnTo>
                  <a:lnTo>
                    <a:pt x="398" y="246"/>
                  </a:lnTo>
                  <a:lnTo>
                    <a:pt x="398" y="242"/>
                  </a:lnTo>
                  <a:lnTo>
                    <a:pt x="402" y="242"/>
                  </a:lnTo>
                  <a:lnTo>
                    <a:pt x="402" y="246"/>
                  </a:lnTo>
                  <a:lnTo>
                    <a:pt x="404" y="242"/>
                  </a:lnTo>
                  <a:lnTo>
                    <a:pt x="404" y="246"/>
                  </a:lnTo>
                  <a:lnTo>
                    <a:pt x="402" y="246"/>
                  </a:lnTo>
                  <a:lnTo>
                    <a:pt x="402" y="250"/>
                  </a:lnTo>
                  <a:lnTo>
                    <a:pt x="398" y="250"/>
                  </a:lnTo>
                  <a:lnTo>
                    <a:pt x="398" y="250"/>
                  </a:lnTo>
                  <a:lnTo>
                    <a:pt x="398" y="250"/>
                  </a:lnTo>
                  <a:close/>
                  <a:moveTo>
                    <a:pt x="424" y="264"/>
                  </a:moveTo>
                  <a:lnTo>
                    <a:pt x="420" y="264"/>
                  </a:lnTo>
                  <a:lnTo>
                    <a:pt x="420" y="268"/>
                  </a:lnTo>
                  <a:lnTo>
                    <a:pt x="420" y="272"/>
                  </a:lnTo>
                  <a:lnTo>
                    <a:pt x="416" y="272"/>
                  </a:lnTo>
                  <a:lnTo>
                    <a:pt x="416" y="276"/>
                  </a:lnTo>
                  <a:lnTo>
                    <a:pt x="412" y="276"/>
                  </a:lnTo>
                  <a:lnTo>
                    <a:pt x="408" y="276"/>
                  </a:lnTo>
                  <a:lnTo>
                    <a:pt x="408" y="280"/>
                  </a:lnTo>
                  <a:lnTo>
                    <a:pt x="404" y="280"/>
                  </a:lnTo>
                  <a:lnTo>
                    <a:pt x="402" y="280"/>
                  </a:lnTo>
                  <a:lnTo>
                    <a:pt x="402" y="276"/>
                  </a:lnTo>
                  <a:lnTo>
                    <a:pt x="404" y="276"/>
                  </a:lnTo>
                  <a:lnTo>
                    <a:pt x="402" y="276"/>
                  </a:lnTo>
                  <a:lnTo>
                    <a:pt x="402" y="272"/>
                  </a:lnTo>
                  <a:lnTo>
                    <a:pt x="402" y="268"/>
                  </a:lnTo>
                  <a:lnTo>
                    <a:pt x="404" y="264"/>
                  </a:lnTo>
                  <a:lnTo>
                    <a:pt x="404" y="260"/>
                  </a:lnTo>
                  <a:lnTo>
                    <a:pt x="408" y="260"/>
                  </a:lnTo>
                  <a:lnTo>
                    <a:pt x="408" y="264"/>
                  </a:lnTo>
                  <a:lnTo>
                    <a:pt x="412" y="264"/>
                  </a:lnTo>
                  <a:lnTo>
                    <a:pt x="412" y="260"/>
                  </a:lnTo>
                  <a:lnTo>
                    <a:pt x="416" y="260"/>
                  </a:lnTo>
                  <a:lnTo>
                    <a:pt x="416" y="256"/>
                  </a:lnTo>
                  <a:lnTo>
                    <a:pt x="420" y="256"/>
                  </a:lnTo>
                  <a:lnTo>
                    <a:pt x="424" y="256"/>
                  </a:lnTo>
                  <a:lnTo>
                    <a:pt x="424" y="260"/>
                  </a:lnTo>
                  <a:lnTo>
                    <a:pt x="420" y="260"/>
                  </a:lnTo>
                  <a:lnTo>
                    <a:pt x="424" y="264"/>
                  </a:lnTo>
                  <a:lnTo>
                    <a:pt x="424" y="264"/>
                  </a:lnTo>
                  <a:lnTo>
                    <a:pt x="424" y="26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3E9DA96D-0964-EA13-9C7B-01FFAA5A4E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1625" y="3438593"/>
              <a:ext cx="431800" cy="431800"/>
            </a:xfrm>
            <a:custGeom>
              <a:avLst/>
              <a:gdLst>
                <a:gd name="T0" fmla="*/ 250 w 272"/>
                <a:gd name="T1" fmla="*/ 156 h 272"/>
                <a:gd name="T2" fmla="*/ 242 w 272"/>
                <a:gd name="T3" fmla="*/ 178 h 272"/>
                <a:gd name="T4" fmla="*/ 246 w 272"/>
                <a:gd name="T5" fmla="*/ 198 h 272"/>
                <a:gd name="T6" fmla="*/ 264 w 272"/>
                <a:gd name="T7" fmla="*/ 212 h 272"/>
                <a:gd name="T8" fmla="*/ 268 w 272"/>
                <a:gd name="T9" fmla="*/ 232 h 272"/>
                <a:gd name="T10" fmla="*/ 264 w 272"/>
                <a:gd name="T11" fmla="*/ 242 h 272"/>
                <a:gd name="T12" fmla="*/ 258 w 272"/>
                <a:gd name="T13" fmla="*/ 250 h 272"/>
                <a:gd name="T14" fmla="*/ 250 w 272"/>
                <a:gd name="T15" fmla="*/ 264 h 272"/>
                <a:gd name="T16" fmla="*/ 238 w 272"/>
                <a:gd name="T17" fmla="*/ 268 h 272"/>
                <a:gd name="T18" fmla="*/ 228 w 272"/>
                <a:gd name="T19" fmla="*/ 264 h 272"/>
                <a:gd name="T20" fmla="*/ 204 w 272"/>
                <a:gd name="T21" fmla="*/ 262 h 272"/>
                <a:gd name="T22" fmla="*/ 190 w 272"/>
                <a:gd name="T23" fmla="*/ 258 h 272"/>
                <a:gd name="T24" fmla="*/ 182 w 272"/>
                <a:gd name="T25" fmla="*/ 234 h 272"/>
                <a:gd name="T26" fmla="*/ 164 w 272"/>
                <a:gd name="T27" fmla="*/ 238 h 272"/>
                <a:gd name="T28" fmla="*/ 144 w 272"/>
                <a:gd name="T29" fmla="*/ 242 h 272"/>
                <a:gd name="T30" fmla="*/ 126 w 272"/>
                <a:gd name="T31" fmla="*/ 234 h 272"/>
                <a:gd name="T32" fmla="*/ 116 w 272"/>
                <a:gd name="T33" fmla="*/ 224 h 272"/>
                <a:gd name="T34" fmla="*/ 100 w 272"/>
                <a:gd name="T35" fmla="*/ 208 h 272"/>
                <a:gd name="T36" fmla="*/ 94 w 272"/>
                <a:gd name="T37" fmla="*/ 194 h 272"/>
                <a:gd name="T38" fmla="*/ 86 w 272"/>
                <a:gd name="T39" fmla="*/ 178 h 272"/>
                <a:gd name="T40" fmla="*/ 74 w 272"/>
                <a:gd name="T41" fmla="*/ 176 h 272"/>
                <a:gd name="T42" fmla="*/ 68 w 272"/>
                <a:gd name="T43" fmla="*/ 182 h 272"/>
                <a:gd name="T44" fmla="*/ 56 w 272"/>
                <a:gd name="T45" fmla="*/ 164 h 272"/>
                <a:gd name="T46" fmla="*/ 52 w 272"/>
                <a:gd name="T47" fmla="*/ 148 h 272"/>
                <a:gd name="T48" fmla="*/ 44 w 272"/>
                <a:gd name="T49" fmla="*/ 134 h 272"/>
                <a:gd name="T50" fmla="*/ 30 w 272"/>
                <a:gd name="T51" fmla="*/ 120 h 272"/>
                <a:gd name="T52" fmla="*/ 18 w 272"/>
                <a:gd name="T53" fmla="*/ 108 h 272"/>
                <a:gd name="T54" fmla="*/ 26 w 272"/>
                <a:gd name="T55" fmla="*/ 96 h 272"/>
                <a:gd name="T56" fmla="*/ 26 w 272"/>
                <a:gd name="T57" fmla="*/ 90 h 272"/>
                <a:gd name="T58" fmla="*/ 30 w 272"/>
                <a:gd name="T59" fmla="*/ 74 h 272"/>
                <a:gd name="T60" fmla="*/ 18 w 272"/>
                <a:gd name="T61" fmla="*/ 66 h 272"/>
                <a:gd name="T62" fmla="*/ 12 w 272"/>
                <a:gd name="T63" fmla="*/ 52 h 272"/>
                <a:gd name="T64" fmla="*/ 4 w 272"/>
                <a:gd name="T65" fmla="*/ 34 h 272"/>
                <a:gd name="T66" fmla="*/ 4 w 272"/>
                <a:gd name="T67" fmla="*/ 14 h 272"/>
                <a:gd name="T68" fmla="*/ 4 w 272"/>
                <a:gd name="T69" fmla="*/ 4 h 272"/>
                <a:gd name="T70" fmla="*/ 14 w 272"/>
                <a:gd name="T71" fmla="*/ 8 h 272"/>
                <a:gd name="T72" fmla="*/ 34 w 272"/>
                <a:gd name="T73" fmla="*/ 14 h 272"/>
                <a:gd name="T74" fmla="*/ 48 w 272"/>
                <a:gd name="T75" fmla="*/ 4 h 272"/>
                <a:gd name="T76" fmla="*/ 60 w 272"/>
                <a:gd name="T77" fmla="*/ 10 h 272"/>
                <a:gd name="T78" fmla="*/ 64 w 272"/>
                <a:gd name="T79" fmla="*/ 26 h 272"/>
                <a:gd name="T80" fmla="*/ 90 w 272"/>
                <a:gd name="T81" fmla="*/ 26 h 272"/>
                <a:gd name="T82" fmla="*/ 108 w 272"/>
                <a:gd name="T83" fmla="*/ 26 h 272"/>
                <a:gd name="T84" fmla="*/ 122 w 272"/>
                <a:gd name="T85" fmla="*/ 36 h 272"/>
                <a:gd name="T86" fmla="*/ 142 w 272"/>
                <a:gd name="T87" fmla="*/ 44 h 272"/>
                <a:gd name="T88" fmla="*/ 156 w 272"/>
                <a:gd name="T89" fmla="*/ 34 h 272"/>
                <a:gd name="T90" fmla="*/ 174 w 272"/>
                <a:gd name="T91" fmla="*/ 30 h 272"/>
                <a:gd name="T92" fmla="*/ 186 w 272"/>
                <a:gd name="T93" fmla="*/ 26 h 272"/>
                <a:gd name="T94" fmla="*/ 208 w 272"/>
                <a:gd name="T95" fmla="*/ 36 h 272"/>
                <a:gd name="T96" fmla="*/ 216 w 272"/>
                <a:gd name="T97" fmla="*/ 44 h 272"/>
                <a:gd name="T98" fmla="*/ 234 w 272"/>
                <a:gd name="T99" fmla="*/ 60 h 272"/>
                <a:gd name="T100" fmla="*/ 242 w 272"/>
                <a:gd name="T101" fmla="*/ 74 h 272"/>
                <a:gd name="T102" fmla="*/ 242 w 272"/>
                <a:gd name="T103" fmla="*/ 92 h 272"/>
                <a:gd name="T104" fmla="*/ 234 w 272"/>
                <a:gd name="T105" fmla="*/ 108 h 272"/>
                <a:gd name="T106" fmla="*/ 234 w 272"/>
                <a:gd name="T107" fmla="*/ 122 h 272"/>
                <a:gd name="T108" fmla="*/ 238 w 272"/>
                <a:gd name="T109" fmla="*/ 146 h 272"/>
                <a:gd name="T110" fmla="*/ 168 w 272"/>
                <a:gd name="T111" fmla="*/ 238 h 272"/>
                <a:gd name="T112" fmla="*/ 172 w 272"/>
                <a:gd name="T113" fmla="*/ 242 h 272"/>
                <a:gd name="T114" fmla="*/ 168 w 272"/>
                <a:gd name="T115" fmla="*/ 242 h 272"/>
                <a:gd name="T116" fmla="*/ 174 w 272"/>
                <a:gd name="T117" fmla="*/ 238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72" h="272">
                  <a:moveTo>
                    <a:pt x="238" y="146"/>
                  </a:moveTo>
                  <a:lnTo>
                    <a:pt x="238" y="148"/>
                  </a:lnTo>
                  <a:lnTo>
                    <a:pt x="238" y="152"/>
                  </a:lnTo>
                  <a:lnTo>
                    <a:pt x="242" y="156"/>
                  </a:lnTo>
                  <a:lnTo>
                    <a:pt x="246" y="156"/>
                  </a:lnTo>
                  <a:lnTo>
                    <a:pt x="250" y="156"/>
                  </a:lnTo>
                  <a:lnTo>
                    <a:pt x="250" y="160"/>
                  </a:lnTo>
                  <a:lnTo>
                    <a:pt x="254" y="160"/>
                  </a:lnTo>
                  <a:lnTo>
                    <a:pt x="254" y="164"/>
                  </a:lnTo>
                  <a:lnTo>
                    <a:pt x="250" y="168"/>
                  </a:lnTo>
                  <a:lnTo>
                    <a:pt x="246" y="176"/>
                  </a:lnTo>
                  <a:lnTo>
                    <a:pt x="242" y="178"/>
                  </a:lnTo>
                  <a:lnTo>
                    <a:pt x="242" y="182"/>
                  </a:lnTo>
                  <a:lnTo>
                    <a:pt x="238" y="182"/>
                  </a:lnTo>
                  <a:lnTo>
                    <a:pt x="238" y="186"/>
                  </a:lnTo>
                  <a:lnTo>
                    <a:pt x="242" y="186"/>
                  </a:lnTo>
                  <a:lnTo>
                    <a:pt x="246" y="194"/>
                  </a:lnTo>
                  <a:lnTo>
                    <a:pt x="246" y="198"/>
                  </a:lnTo>
                  <a:lnTo>
                    <a:pt x="250" y="202"/>
                  </a:lnTo>
                  <a:lnTo>
                    <a:pt x="250" y="206"/>
                  </a:lnTo>
                  <a:lnTo>
                    <a:pt x="254" y="208"/>
                  </a:lnTo>
                  <a:lnTo>
                    <a:pt x="258" y="208"/>
                  </a:lnTo>
                  <a:lnTo>
                    <a:pt x="262" y="212"/>
                  </a:lnTo>
                  <a:lnTo>
                    <a:pt x="264" y="212"/>
                  </a:lnTo>
                  <a:lnTo>
                    <a:pt x="264" y="216"/>
                  </a:lnTo>
                  <a:lnTo>
                    <a:pt x="264" y="220"/>
                  </a:lnTo>
                  <a:lnTo>
                    <a:pt x="264" y="224"/>
                  </a:lnTo>
                  <a:lnTo>
                    <a:pt x="264" y="228"/>
                  </a:lnTo>
                  <a:lnTo>
                    <a:pt x="264" y="232"/>
                  </a:lnTo>
                  <a:lnTo>
                    <a:pt x="268" y="232"/>
                  </a:lnTo>
                  <a:lnTo>
                    <a:pt x="272" y="232"/>
                  </a:lnTo>
                  <a:lnTo>
                    <a:pt x="272" y="234"/>
                  </a:lnTo>
                  <a:lnTo>
                    <a:pt x="272" y="238"/>
                  </a:lnTo>
                  <a:lnTo>
                    <a:pt x="272" y="242"/>
                  </a:lnTo>
                  <a:lnTo>
                    <a:pt x="268" y="242"/>
                  </a:lnTo>
                  <a:lnTo>
                    <a:pt x="264" y="242"/>
                  </a:lnTo>
                  <a:lnTo>
                    <a:pt x="264" y="246"/>
                  </a:lnTo>
                  <a:lnTo>
                    <a:pt x="262" y="246"/>
                  </a:lnTo>
                  <a:lnTo>
                    <a:pt x="258" y="246"/>
                  </a:lnTo>
                  <a:lnTo>
                    <a:pt x="258" y="250"/>
                  </a:lnTo>
                  <a:lnTo>
                    <a:pt x="258" y="246"/>
                  </a:lnTo>
                  <a:lnTo>
                    <a:pt x="258" y="250"/>
                  </a:lnTo>
                  <a:lnTo>
                    <a:pt x="254" y="250"/>
                  </a:lnTo>
                  <a:lnTo>
                    <a:pt x="254" y="254"/>
                  </a:lnTo>
                  <a:lnTo>
                    <a:pt x="254" y="258"/>
                  </a:lnTo>
                  <a:lnTo>
                    <a:pt x="250" y="258"/>
                  </a:lnTo>
                  <a:lnTo>
                    <a:pt x="250" y="262"/>
                  </a:lnTo>
                  <a:lnTo>
                    <a:pt x="250" y="264"/>
                  </a:lnTo>
                  <a:lnTo>
                    <a:pt x="250" y="268"/>
                  </a:lnTo>
                  <a:lnTo>
                    <a:pt x="246" y="268"/>
                  </a:lnTo>
                  <a:lnTo>
                    <a:pt x="246" y="272"/>
                  </a:lnTo>
                  <a:lnTo>
                    <a:pt x="242" y="272"/>
                  </a:lnTo>
                  <a:lnTo>
                    <a:pt x="242" y="268"/>
                  </a:lnTo>
                  <a:lnTo>
                    <a:pt x="238" y="268"/>
                  </a:lnTo>
                  <a:lnTo>
                    <a:pt x="234" y="268"/>
                  </a:lnTo>
                  <a:lnTo>
                    <a:pt x="234" y="264"/>
                  </a:lnTo>
                  <a:lnTo>
                    <a:pt x="232" y="264"/>
                  </a:lnTo>
                  <a:lnTo>
                    <a:pt x="232" y="268"/>
                  </a:lnTo>
                  <a:lnTo>
                    <a:pt x="232" y="264"/>
                  </a:lnTo>
                  <a:lnTo>
                    <a:pt x="228" y="264"/>
                  </a:lnTo>
                  <a:lnTo>
                    <a:pt x="224" y="264"/>
                  </a:lnTo>
                  <a:lnTo>
                    <a:pt x="220" y="264"/>
                  </a:lnTo>
                  <a:lnTo>
                    <a:pt x="216" y="264"/>
                  </a:lnTo>
                  <a:lnTo>
                    <a:pt x="212" y="264"/>
                  </a:lnTo>
                  <a:lnTo>
                    <a:pt x="208" y="262"/>
                  </a:lnTo>
                  <a:lnTo>
                    <a:pt x="204" y="262"/>
                  </a:lnTo>
                  <a:lnTo>
                    <a:pt x="202" y="262"/>
                  </a:lnTo>
                  <a:lnTo>
                    <a:pt x="202" y="264"/>
                  </a:lnTo>
                  <a:lnTo>
                    <a:pt x="198" y="262"/>
                  </a:lnTo>
                  <a:lnTo>
                    <a:pt x="194" y="262"/>
                  </a:lnTo>
                  <a:lnTo>
                    <a:pt x="190" y="262"/>
                  </a:lnTo>
                  <a:lnTo>
                    <a:pt x="190" y="258"/>
                  </a:lnTo>
                  <a:lnTo>
                    <a:pt x="186" y="258"/>
                  </a:lnTo>
                  <a:lnTo>
                    <a:pt x="186" y="254"/>
                  </a:lnTo>
                  <a:lnTo>
                    <a:pt x="186" y="246"/>
                  </a:lnTo>
                  <a:lnTo>
                    <a:pt x="186" y="242"/>
                  </a:lnTo>
                  <a:lnTo>
                    <a:pt x="182" y="238"/>
                  </a:lnTo>
                  <a:lnTo>
                    <a:pt x="182" y="234"/>
                  </a:lnTo>
                  <a:lnTo>
                    <a:pt x="178" y="234"/>
                  </a:lnTo>
                  <a:lnTo>
                    <a:pt x="174" y="234"/>
                  </a:lnTo>
                  <a:lnTo>
                    <a:pt x="172" y="234"/>
                  </a:lnTo>
                  <a:lnTo>
                    <a:pt x="168" y="234"/>
                  </a:lnTo>
                  <a:lnTo>
                    <a:pt x="164" y="234"/>
                  </a:lnTo>
                  <a:lnTo>
                    <a:pt x="164" y="238"/>
                  </a:lnTo>
                  <a:lnTo>
                    <a:pt x="164" y="242"/>
                  </a:lnTo>
                  <a:lnTo>
                    <a:pt x="160" y="242"/>
                  </a:lnTo>
                  <a:lnTo>
                    <a:pt x="156" y="242"/>
                  </a:lnTo>
                  <a:lnTo>
                    <a:pt x="152" y="246"/>
                  </a:lnTo>
                  <a:lnTo>
                    <a:pt x="148" y="242"/>
                  </a:lnTo>
                  <a:lnTo>
                    <a:pt x="144" y="242"/>
                  </a:lnTo>
                  <a:lnTo>
                    <a:pt x="142" y="242"/>
                  </a:lnTo>
                  <a:lnTo>
                    <a:pt x="138" y="242"/>
                  </a:lnTo>
                  <a:lnTo>
                    <a:pt x="134" y="238"/>
                  </a:lnTo>
                  <a:lnTo>
                    <a:pt x="134" y="234"/>
                  </a:lnTo>
                  <a:lnTo>
                    <a:pt x="130" y="234"/>
                  </a:lnTo>
                  <a:lnTo>
                    <a:pt x="126" y="234"/>
                  </a:lnTo>
                  <a:lnTo>
                    <a:pt x="126" y="232"/>
                  </a:lnTo>
                  <a:lnTo>
                    <a:pt x="122" y="232"/>
                  </a:lnTo>
                  <a:lnTo>
                    <a:pt x="122" y="228"/>
                  </a:lnTo>
                  <a:lnTo>
                    <a:pt x="118" y="228"/>
                  </a:lnTo>
                  <a:lnTo>
                    <a:pt x="118" y="224"/>
                  </a:lnTo>
                  <a:lnTo>
                    <a:pt x="116" y="224"/>
                  </a:lnTo>
                  <a:lnTo>
                    <a:pt x="112" y="220"/>
                  </a:lnTo>
                  <a:lnTo>
                    <a:pt x="108" y="220"/>
                  </a:lnTo>
                  <a:lnTo>
                    <a:pt x="104" y="220"/>
                  </a:lnTo>
                  <a:lnTo>
                    <a:pt x="104" y="216"/>
                  </a:lnTo>
                  <a:lnTo>
                    <a:pt x="100" y="212"/>
                  </a:lnTo>
                  <a:lnTo>
                    <a:pt x="100" y="208"/>
                  </a:lnTo>
                  <a:lnTo>
                    <a:pt x="100" y="206"/>
                  </a:lnTo>
                  <a:lnTo>
                    <a:pt x="98" y="206"/>
                  </a:lnTo>
                  <a:lnTo>
                    <a:pt x="98" y="202"/>
                  </a:lnTo>
                  <a:lnTo>
                    <a:pt x="98" y="198"/>
                  </a:lnTo>
                  <a:lnTo>
                    <a:pt x="94" y="198"/>
                  </a:lnTo>
                  <a:lnTo>
                    <a:pt x="94" y="194"/>
                  </a:lnTo>
                  <a:lnTo>
                    <a:pt x="94" y="190"/>
                  </a:lnTo>
                  <a:lnTo>
                    <a:pt x="90" y="190"/>
                  </a:lnTo>
                  <a:lnTo>
                    <a:pt x="90" y="186"/>
                  </a:lnTo>
                  <a:lnTo>
                    <a:pt x="90" y="182"/>
                  </a:lnTo>
                  <a:lnTo>
                    <a:pt x="86" y="182"/>
                  </a:lnTo>
                  <a:lnTo>
                    <a:pt x="86" y="178"/>
                  </a:lnTo>
                  <a:lnTo>
                    <a:pt x="82" y="178"/>
                  </a:lnTo>
                  <a:lnTo>
                    <a:pt x="78" y="182"/>
                  </a:lnTo>
                  <a:lnTo>
                    <a:pt x="78" y="178"/>
                  </a:lnTo>
                  <a:lnTo>
                    <a:pt x="74" y="178"/>
                  </a:lnTo>
                  <a:lnTo>
                    <a:pt x="70" y="176"/>
                  </a:lnTo>
                  <a:lnTo>
                    <a:pt x="74" y="176"/>
                  </a:lnTo>
                  <a:lnTo>
                    <a:pt x="74" y="172"/>
                  </a:lnTo>
                  <a:lnTo>
                    <a:pt x="70" y="172"/>
                  </a:lnTo>
                  <a:lnTo>
                    <a:pt x="68" y="176"/>
                  </a:lnTo>
                  <a:lnTo>
                    <a:pt x="70" y="178"/>
                  </a:lnTo>
                  <a:lnTo>
                    <a:pt x="70" y="182"/>
                  </a:lnTo>
                  <a:lnTo>
                    <a:pt x="68" y="182"/>
                  </a:lnTo>
                  <a:lnTo>
                    <a:pt x="64" y="182"/>
                  </a:lnTo>
                  <a:lnTo>
                    <a:pt x="64" y="178"/>
                  </a:lnTo>
                  <a:lnTo>
                    <a:pt x="60" y="176"/>
                  </a:lnTo>
                  <a:lnTo>
                    <a:pt x="56" y="176"/>
                  </a:lnTo>
                  <a:lnTo>
                    <a:pt x="56" y="172"/>
                  </a:lnTo>
                  <a:lnTo>
                    <a:pt x="56" y="164"/>
                  </a:lnTo>
                  <a:lnTo>
                    <a:pt x="52" y="164"/>
                  </a:lnTo>
                  <a:lnTo>
                    <a:pt x="52" y="160"/>
                  </a:lnTo>
                  <a:lnTo>
                    <a:pt x="52" y="156"/>
                  </a:lnTo>
                  <a:lnTo>
                    <a:pt x="52" y="152"/>
                  </a:lnTo>
                  <a:lnTo>
                    <a:pt x="56" y="148"/>
                  </a:lnTo>
                  <a:lnTo>
                    <a:pt x="52" y="148"/>
                  </a:lnTo>
                  <a:lnTo>
                    <a:pt x="52" y="146"/>
                  </a:lnTo>
                  <a:lnTo>
                    <a:pt x="52" y="142"/>
                  </a:lnTo>
                  <a:lnTo>
                    <a:pt x="48" y="142"/>
                  </a:lnTo>
                  <a:lnTo>
                    <a:pt x="48" y="138"/>
                  </a:lnTo>
                  <a:lnTo>
                    <a:pt x="44" y="138"/>
                  </a:lnTo>
                  <a:lnTo>
                    <a:pt x="44" y="134"/>
                  </a:lnTo>
                  <a:lnTo>
                    <a:pt x="40" y="134"/>
                  </a:lnTo>
                  <a:lnTo>
                    <a:pt x="38" y="130"/>
                  </a:lnTo>
                  <a:lnTo>
                    <a:pt x="34" y="126"/>
                  </a:lnTo>
                  <a:lnTo>
                    <a:pt x="30" y="126"/>
                  </a:lnTo>
                  <a:lnTo>
                    <a:pt x="30" y="122"/>
                  </a:lnTo>
                  <a:lnTo>
                    <a:pt x="30" y="120"/>
                  </a:lnTo>
                  <a:lnTo>
                    <a:pt x="26" y="120"/>
                  </a:lnTo>
                  <a:lnTo>
                    <a:pt x="26" y="116"/>
                  </a:lnTo>
                  <a:lnTo>
                    <a:pt x="22" y="116"/>
                  </a:lnTo>
                  <a:lnTo>
                    <a:pt x="22" y="112"/>
                  </a:lnTo>
                  <a:lnTo>
                    <a:pt x="22" y="108"/>
                  </a:lnTo>
                  <a:lnTo>
                    <a:pt x="18" y="108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2" y="100"/>
                  </a:lnTo>
                  <a:lnTo>
                    <a:pt x="18" y="100"/>
                  </a:lnTo>
                  <a:lnTo>
                    <a:pt x="22" y="96"/>
                  </a:lnTo>
                  <a:lnTo>
                    <a:pt x="26" y="96"/>
                  </a:lnTo>
                  <a:lnTo>
                    <a:pt x="22" y="96"/>
                  </a:lnTo>
                  <a:lnTo>
                    <a:pt x="22" y="92"/>
                  </a:lnTo>
                  <a:lnTo>
                    <a:pt x="26" y="92"/>
                  </a:lnTo>
                  <a:lnTo>
                    <a:pt x="26" y="90"/>
                  </a:lnTo>
                  <a:lnTo>
                    <a:pt x="26" y="92"/>
                  </a:lnTo>
                  <a:lnTo>
                    <a:pt x="26" y="90"/>
                  </a:lnTo>
                  <a:lnTo>
                    <a:pt x="30" y="90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26" y="78"/>
                  </a:lnTo>
                  <a:lnTo>
                    <a:pt x="30" y="78"/>
                  </a:lnTo>
                  <a:lnTo>
                    <a:pt x="30" y="74"/>
                  </a:lnTo>
                  <a:lnTo>
                    <a:pt x="34" y="74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2" y="70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4"/>
                  </a:lnTo>
                  <a:lnTo>
                    <a:pt x="14" y="64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0" y="8"/>
                  </a:lnTo>
                  <a:lnTo>
                    <a:pt x="60" y="10"/>
                  </a:lnTo>
                  <a:lnTo>
                    <a:pt x="60" y="14"/>
                  </a:lnTo>
                  <a:lnTo>
                    <a:pt x="56" y="14"/>
                  </a:lnTo>
                  <a:lnTo>
                    <a:pt x="60" y="18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4" y="26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90" y="26"/>
                  </a:lnTo>
                  <a:lnTo>
                    <a:pt x="94" y="22"/>
                  </a:lnTo>
                  <a:lnTo>
                    <a:pt x="98" y="22"/>
                  </a:lnTo>
                  <a:lnTo>
                    <a:pt x="100" y="22"/>
                  </a:lnTo>
                  <a:lnTo>
                    <a:pt x="104" y="18"/>
                  </a:lnTo>
                  <a:lnTo>
                    <a:pt x="104" y="22"/>
                  </a:lnTo>
                  <a:lnTo>
                    <a:pt x="108" y="26"/>
                  </a:lnTo>
                  <a:lnTo>
                    <a:pt x="112" y="30"/>
                  </a:lnTo>
                  <a:lnTo>
                    <a:pt x="112" y="34"/>
                  </a:lnTo>
                  <a:lnTo>
                    <a:pt x="116" y="34"/>
                  </a:lnTo>
                  <a:lnTo>
                    <a:pt x="116" y="36"/>
                  </a:lnTo>
                  <a:lnTo>
                    <a:pt x="118" y="36"/>
                  </a:lnTo>
                  <a:lnTo>
                    <a:pt x="122" y="36"/>
                  </a:lnTo>
                  <a:lnTo>
                    <a:pt x="126" y="36"/>
                  </a:lnTo>
                  <a:lnTo>
                    <a:pt x="126" y="40"/>
                  </a:lnTo>
                  <a:lnTo>
                    <a:pt x="130" y="40"/>
                  </a:lnTo>
                  <a:lnTo>
                    <a:pt x="134" y="44"/>
                  </a:lnTo>
                  <a:lnTo>
                    <a:pt x="138" y="44"/>
                  </a:lnTo>
                  <a:lnTo>
                    <a:pt x="142" y="44"/>
                  </a:lnTo>
                  <a:lnTo>
                    <a:pt x="144" y="44"/>
                  </a:lnTo>
                  <a:lnTo>
                    <a:pt x="148" y="44"/>
                  </a:lnTo>
                  <a:lnTo>
                    <a:pt x="152" y="40"/>
                  </a:lnTo>
                  <a:lnTo>
                    <a:pt x="152" y="36"/>
                  </a:lnTo>
                  <a:lnTo>
                    <a:pt x="156" y="36"/>
                  </a:lnTo>
                  <a:lnTo>
                    <a:pt x="156" y="34"/>
                  </a:lnTo>
                  <a:lnTo>
                    <a:pt x="160" y="34"/>
                  </a:lnTo>
                  <a:lnTo>
                    <a:pt x="160" y="30"/>
                  </a:lnTo>
                  <a:lnTo>
                    <a:pt x="164" y="30"/>
                  </a:lnTo>
                  <a:lnTo>
                    <a:pt x="168" y="30"/>
                  </a:lnTo>
                  <a:lnTo>
                    <a:pt x="172" y="30"/>
                  </a:lnTo>
                  <a:lnTo>
                    <a:pt x="174" y="30"/>
                  </a:lnTo>
                  <a:lnTo>
                    <a:pt x="174" y="26"/>
                  </a:lnTo>
                  <a:lnTo>
                    <a:pt x="178" y="26"/>
                  </a:lnTo>
                  <a:lnTo>
                    <a:pt x="182" y="26"/>
                  </a:lnTo>
                  <a:lnTo>
                    <a:pt x="182" y="30"/>
                  </a:lnTo>
                  <a:lnTo>
                    <a:pt x="186" y="30"/>
                  </a:lnTo>
                  <a:lnTo>
                    <a:pt x="186" y="26"/>
                  </a:lnTo>
                  <a:lnTo>
                    <a:pt x="190" y="30"/>
                  </a:lnTo>
                  <a:lnTo>
                    <a:pt x="190" y="34"/>
                  </a:lnTo>
                  <a:lnTo>
                    <a:pt x="194" y="34"/>
                  </a:lnTo>
                  <a:lnTo>
                    <a:pt x="202" y="36"/>
                  </a:lnTo>
                  <a:lnTo>
                    <a:pt x="204" y="40"/>
                  </a:lnTo>
                  <a:lnTo>
                    <a:pt x="208" y="36"/>
                  </a:lnTo>
                  <a:lnTo>
                    <a:pt x="208" y="40"/>
                  </a:lnTo>
                  <a:lnTo>
                    <a:pt x="208" y="36"/>
                  </a:lnTo>
                  <a:lnTo>
                    <a:pt x="212" y="36"/>
                  </a:lnTo>
                  <a:lnTo>
                    <a:pt x="212" y="40"/>
                  </a:lnTo>
                  <a:lnTo>
                    <a:pt x="216" y="40"/>
                  </a:lnTo>
                  <a:lnTo>
                    <a:pt x="216" y="44"/>
                  </a:lnTo>
                  <a:lnTo>
                    <a:pt x="220" y="48"/>
                  </a:lnTo>
                  <a:lnTo>
                    <a:pt x="224" y="48"/>
                  </a:lnTo>
                  <a:lnTo>
                    <a:pt x="228" y="52"/>
                  </a:lnTo>
                  <a:lnTo>
                    <a:pt x="228" y="56"/>
                  </a:lnTo>
                  <a:lnTo>
                    <a:pt x="232" y="60"/>
                  </a:lnTo>
                  <a:lnTo>
                    <a:pt x="234" y="60"/>
                  </a:lnTo>
                  <a:lnTo>
                    <a:pt x="238" y="60"/>
                  </a:lnTo>
                  <a:lnTo>
                    <a:pt x="242" y="60"/>
                  </a:lnTo>
                  <a:lnTo>
                    <a:pt x="242" y="64"/>
                  </a:lnTo>
                  <a:lnTo>
                    <a:pt x="242" y="66"/>
                  </a:lnTo>
                  <a:lnTo>
                    <a:pt x="242" y="70"/>
                  </a:lnTo>
                  <a:lnTo>
                    <a:pt x="242" y="74"/>
                  </a:lnTo>
                  <a:lnTo>
                    <a:pt x="242" y="78"/>
                  </a:lnTo>
                  <a:lnTo>
                    <a:pt x="246" y="78"/>
                  </a:lnTo>
                  <a:lnTo>
                    <a:pt x="242" y="82"/>
                  </a:lnTo>
                  <a:lnTo>
                    <a:pt x="242" y="86"/>
                  </a:lnTo>
                  <a:lnTo>
                    <a:pt x="242" y="90"/>
                  </a:lnTo>
                  <a:lnTo>
                    <a:pt x="242" y="92"/>
                  </a:lnTo>
                  <a:lnTo>
                    <a:pt x="238" y="96"/>
                  </a:lnTo>
                  <a:lnTo>
                    <a:pt x="234" y="96"/>
                  </a:lnTo>
                  <a:lnTo>
                    <a:pt x="238" y="100"/>
                  </a:lnTo>
                  <a:lnTo>
                    <a:pt x="234" y="100"/>
                  </a:lnTo>
                  <a:lnTo>
                    <a:pt x="234" y="104"/>
                  </a:lnTo>
                  <a:lnTo>
                    <a:pt x="234" y="108"/>
                  </a:lnTo>
                  <a:lnTo>
                    <a:pt x="234" y="112"/>
                  </a:lnTo>
                  <a:lnTo>
                    <a:pt x="234" y="116"/>
                  </a:lnTo>
                  <a:lnTo>
                    <a:pt x="238" y="116"/>
                  </a:lnTo>
                  <a:lnTo>
                    <a:pt x="238" y="120"/>
                  </a:lnTo>
                  <a:lnTo>
                    <a:pt x="234" y="120"/>
                  </a:lnTo>
                  <a:lnTo>
                    <a:pt x="234" y="122"/>
                  </a:lnTo>
                  <a:lnTo>
                    <a:pt x="234" y="126"/>
                  </a:lnTo>
                  <a:lnTo>
                    <a:pt x="234" y="130"/>
                  </a:lnTo>
                  <a:lnTo>
                    <a:pt x="234" y="134"/>
                  </a:lnTo>
                  <a:lnTo>
                    <a:pt x="238" y="138"/>
                  </a:lnTo>
                  <a:lnTo>
                    <a:pt x="238" y="142"/>
                  </a:lnTo>
                  <a:lnTo>
                    <a:pt x="238" y="146"/>
                  </a:lnTo>
                  <a:lnTo>
                    <a:pt x="238" y="146"/>
                  </a:lnTo>
                  <a:lnTo>
                    <a:pt x="238" y="146"/>
                  </a:lnTo>
                  <a:close/>
                  <a:moveTo>
                    <a:pt x="164" y="238"/>
                  </a:moveTo>
                  <a:lnTo>
                    <a:pt x="164" y="242"/>
                  </a:lnTo>
                  <a:lnTo>
                    <a:pt x="164" y="238"/>
                  </a:lnTo>
                  <a:lnTo>
                    <a:pt x="168" y="238"/>
                  </a:lnTo>
                  <a:lnTo>
                    <a:pt x="164" y="238"/>
                  </a:lnTo>
                  <a:lnTo>
                    <a:pt x="164" y="238"/>
                  </a:lnTo>
                  <a:lnTo>
                    <a:pt x="164" y="238"/>
                  </a:lnTo>
                  <a:close/>
                  <a:moveTo>
                    <a:pt x="174" y="238"/>
                  </a:moveTo>
                  <a:lnTo>
                    <a:pt x="172" y="238"/>
                  </a:lnTo>
                  <a:lnTo>
                    <a:pt x="172" y="242"/>
                  </a:lnTo>
                  <a:lnTo>
                    <a:pt x="168" y="242"/>
                  </a:lnTo>
                  <a:lnTo>
                    <a:pt x="164" y="242"/>
                  </a:lnTo>
                  <a:lnTo>
                    <a:pt x="160" y="246"/>
                  </a:lnTo>
                  <a:lnTo>
                    <a:pt x="160" y="242"/>
                  </a:lnTo>
                  <a:lnTo>
                    <a:pt x="164" y="242"/>
                  </a:lnTo>
                  <a:lnTo>
                    <a:pt x="168" y="242"/>
                  </a:lnTo>
                  <a:lnTo>
                    <a:pt x="168" y="238"/>
                  </a:lnTo>
                  <a:lnTo>
                    <a:pt x="172" y="238"/>
                  </a:lnTo>
                  <a:lnTo>
                    <a:pt x="172" y="234"/>
                  </a:lnTo>
                  <a:lnTo>
                    <a:pt x="174" y="238"/>
                  </a:lnTo>
                  <a:lnTo>
                    <a:pt x="174" y="238"/>
                  </a:lnTo>
                  <a:lnTo>
                    <a:pt x="174" y="2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A5C98820-A6B7-0D33-6CC6-CFAD435C6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150" y="3508443"/>
              <a:ext cx="219075" cy="244475"/>
            </a:xfrm>
            <a:custGeom>
              <a:avLst/>
              <a:gdLst>
                <a:gd name="T0" fmla="*/ 4 w 138"/>
                <a:gd name="T1" fmla="*/ 90 h 154"/>
                <a:gd name="T2" fmla="*/ 14 w 138"/>
                <a:gd name="T3" fmla="*/ 68 h 154"/>
                <a:gd name="T4" fmla="*/ 34 w 138"/>
                <a:gd name="T5" fmla="*/ 56 h 154"/>
                <a:gd name="T6" fmla="*/ 34 w 138"/>
                <a:gd name="T7" fmla="*/ 40 h 154"/>
                <a:gd name="T8" fmla="*/ 38 w 138"/>
                <a:gd name="T9" fmla="*/ 38 h 154"/>
                <a:gd name="T10" fmla="*/ 38 w 138"/>
                <a:gd name="T11" fmla="*/ 34 h 154"/>
                <a:gd name="T12" fmla="*/ 38 w 138"/>
                <a:gd name="T13" fmla="*/ 18 h 154"/>
                <a:gd name="T14" fmla="*/ 52 w 138"/>
                <a:gd name="T15" fmla="*/ 4 h 154"/>
                <a:gd name="T16" fmla="*/ 56 w 138"/>
                <a:gd name="T17" fmla="*/ 0 h 154"/>
                <a:gd name="T18" fmla="*/ 60 w 138"/>
                <a:gd name="T19" fmla="*/ 0 h 154"/>
                <a:gd name="T20" fmla="*/ 74 w 138"/>
                <a:gd name="T21" fmla="*/ 4 h 154"/>
                <a:gd name="T22" fmla="*/ 74 w 138"/>
                <a:gd name="T23" fmla="*/ 0 h 154"/>
                <a:gd name="T24" fmla="*/ 78 w 138"/>
                <a:gd name="T25" fmla="*/ 4 h 154"/>
                <a:gd name="T26" fmla="*/ 82 w 138"/>
                <a:gd name="T27" fmla="*/ 4 h 154"/>
                <a:gd name="T28" fmla="*/ 86 w 138"/>
                <a:gd name="T29" fmla="*/ 4 h 154"/>
                <a:gd name="T30" fmla="*/ 86 w 138"/>
                <a:gd name="T31" fmla="*/ 8 h 154"/>
                <a:gd name="T32" fmla="*/ 86 w 138"/>
                <a:gd name="T33" fmla="*/ 10 h 154"/>
                <a:gd name="T34" fmla="*/ 90 w 138"/>
                <a:gd name="T35" fmla="*/ 14 h 154"/>
                <a:gd name="T36" fmla="*/ 90 w 138"/>
                <a:gd name="T37" fmla="*/ 18 h 154"/>
                <a:gd name="T38" fmla="*/ 94 w 138"/>
                <a:gd name="T39" fmla="*/ 18 h 154"/>
                <a:gd name="T40" fmla="*/ 96 w 138"/>
                <a:gd name="T41" fmla="*/ 26 h 154"/>
                <a:gd name="T42" fmla="*/ 100 w 138"/>
                <a:gd name="T43" fmla="*/ 30 h 154"/>
                <a:gd name="T44" fmla="*/ 104 w 138"/>
                <a:gd name="T45" fmla="*/ 30 h 154"/>
                <a:gd name="T46" fmla="*/ 108 w 138"/>
                <a:gd name="T47" fmla="*/ 30 h 154"/>
                <a:gd name="T48" fmla="*/ 104 w 138"/>
                <a:gd name="T49" fmla="*/ 30 h 154"/>
                <a:gd name="T50" fmla="*/ 104 w 138"/>
                <a:gd name="T51" fmla="*/ 38 h 154"/>
                <a:gd name="T52" fmla="*/ 104 w 138"/>
                <a:gd name="T53" fmla="*/ 40 h 154"/>
                <a:gd name="T54" fmla="*/ 100 w 138"/>
                <a:gd name="T55" fmla="*/ 44 h 154"/>
                <a:gd name="T56" fmla="*/ 96 w 138"/>
                <a:gd name="T57" fmla="*/ 48 h 154"/>
                <a:gd name="T58" fmla="*/ 100 w 138"/>
                <a:gd name="T59" fmla="*/ 52 h 154"/>
                <a:gd name="T60" fmla="*/ 96 w 138"/>
                <a:gd name="T61" fmla="*/ 56 h 154"/>
                <a:gd name="T62" fmla="*/ 96 w 138"/>
                <a:gd name="T63" fmla="*/ 60 h 154"/>
                <a:gd name="T64" fmla="*/ 96 w 138"/>
                <a:gd name="T65" fmla="*/ 64 h 154"/>
                <a:gd name="T66" fmla="*/ 100 w 138"/>
                <a:gd name="T67" fmla="*/ 70 h 154"/>
                <a:gd name="T68" fmla="*/ 100 w 138"/>
                <a:gd name="T69" fmla="*/ 74 h 154"/>
                <a:gd name="T70" fmla="*/ 104 w 138"/>
                <a:gd name="T71" fmla="*/ 74 h 154"/>
                <a:gd name="T72" fmla="*/ 104 w 138"/>
                <a:gd name="T73" fmla="*/ 78 h 154"/>
                <a:gd name="T74" fmla="*/ 104 w 138"/>
                <a:gd name="T75" fmla="*/ 82 h 154"/>
                <a:gd name="T76" fmla="*/ 108 w 138"/>
                <a:gd name="T77" fmla="*/ 82 h 154"/>
                <a:gd name="T78" fmla="*/ 112 w 138"/>
                <a:gd name="T79" fmla="*/ 86 h 154"/>
                <a:gd name="T80" fmla="*/ 116 w 138"/>
                <a:gd name="T81" fmla="*/ 90 h 154"/>
                <a:gd name="T82" fmla="*/ 120 w 138"/>
                <a:gd name="T83" fmla="*/ 94 h 154"/>
                <a:gd name="T84" fmla="*/ 126 w 138"/>
                <a:gd name="T85" fmla="*/ 98 h 154"/>
                <a:gd name="T86" fmla="*/ 130 w 138"/>
                <a:gd name="T87" fmla="*/ 104 h 154"/>
                <a:gd name="T88" fmla="*/ 126 w 138"/>
                <a:gd name="T89" fmla="*/ 116 h 154"/>
                <a:gd name="T90" fmla="*/ 130 w 138"/>
                <a:gd name="T91" fmla="*/ 120 h 154"/>
                <a:gd name="T92" fmla="*/ 130 w 138"/>
                <a:gd name="T93" fmla="*/ 130 h 154"/>
                <a:gd name="T94" fmla="*/ 138 w 138"/>
                <a:gd name="T95" fmla="*/ 134 h 154"/>
                <a:gd name="T96" fmla="*/ 138 w 138"/>
                <a:gd name="T97" fmla="*/ 138 h 154"/>
                <a:gd name="T98" fmla="*/ 134 w 138"/>
                <a:gd name="T99" fmla="*/ 138 h 154"/>
                <a:gd name="T100" fmla="*/ 130 w 138"/>
                <a:gd name="T101" fmla="*/ 138 h 154"/>
                <a:gd name="T102" fmla="*/ 124 w 138"/>
                <a:gd name="T103" fmla="*/ 134 h 154"/>
                <a:gd name="T104" fmla="*/ 120 w 138"/>
                <a:gd name="T105" fmla="*/ 138 h 154"/>
                <a:gd name="T106" fmla="*/ 116 w 138"/>
                <a:gd name="T107" fmla="*/ 150 h 154"/>
                <a:gd name="T108" fmla="*/ 112 w 138"/>
                <a:gd name="T109" fmla="*/ 154 h 154"/>
                <a:gd name="T110" fmla="*/ 104 w 138"/>
                <a:gd name="T111" fmla="*/ 154 h 154"/>
                <a:gd name="T112" fmla="*/ 38 w 138"/>
                <a:gd name="T113" fmla="*/ 112 h 154"/>
                <a:gd name="T114" fmla="*/ 8 w 138"/>
                <a:gd name="T115" fmla="*/ 9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8" h="154">
                  <a:moveTo>
                    <a:pt x="8" y="98"/>
                  </a:moveTo>
                  <a:lnTo>
                    <a:pt x="8" y="98"/>
                  </a:lnTo>
                  <a:lnTo>
                    <a:pt x="8" y="94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4" y="74"/>
                  </a:lnTo>
                  <a:lnTo>
                    <a:pt x="8" y="70"/>
                  </a:lnTo>
                  <a:lnTo>
                    <a:pt x="12" y="68"/>
                  </a:lnTo>
                  <a:lnTo>
                    <a:pt x="14" y="68"/>
                  </a:lnTo>
                  <a:lnTo>
                    <a:pt x="18" y="64"/>
                  </a:lnTo>
                  <a:lnTo>
                    <a:pt x="18" y="64"/>
                  </a:lnTo>
                  <a:lnTo>
                    <a:pt x="22" y="64"/>
                  </a:lnTo>
                  <a:lnTo>
                    <a:pt x="26" y="6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4"/>
                  </a:lnTo>
                  <a:lnTo>
                    <a:pt x="44" y="1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18"/>
                  </a:lnTo>
                  <a:lnTo>
                    <a:pt x="94" y="22"/>
                  </a:lnTo>
                  <a:lnTo>
                    <a:pt x="94" y="22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96" y="26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0" y="34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4" y="40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8"/>
                  </a:lnTo>
                  <a:lnTo>
                    <a:pt x="100" y="44"/>
                  </a:lnTo>
                  <a:lnTo>
                    <a:pt x="100" y="48"/>
                  </a:lnTo>
                  <a:lnTo>
                    <a:pt x="100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100" y="52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6" y="52"/>
                  </a:lnTo>
                  <a:lnTo>
                    <a:pt x="94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96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4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6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78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4" y="82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2" y="86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4" y="94"/>
                  </a:lnTo>
                  <a:lnTo>
                    <a:pt x="124" y="94"/>
                  </a:lnTo>
                  <a:lnTo>
                    <a:pt x="124" y="94"/>
                  </a:lnTo>
                  <a:lnTo>
                    <a:pt x="124" y="98"/>
                  </a:lnTo>
                  <a:lnTo>
                    <a:pt x="126" y="98"/>
                  </a:lnTo>
                  <a:lnTo>
                    <a:pt x="126" y="100"/>
                  </a:lnTo>
                  <a:lnTo>
                    <a:pt x="126" y="100"/>
                  </a:lnTo>
                  <a:lnTo>
                    <a:pt x="126" y="10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6" y="108"/>
                  </a:lnTo>
                  <a:lnTo>
                    <a:pt x="126" y="108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26" y="112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20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30" y="120"/>
                  </a:lnTo>
                  <a:lnTo>
                    <a:pt x="130" y="128"/>
                  </a:lnTo>
                  <a:lnTo>
                    <a:pt x="130" y="128"/>
                  </a:lnTo>
                  <a:lnTo>
                    <a:pt x="130" y="128"/>
                  </a:lnTo>
                  <a:lnTo>
                    <a:pt x="130" y="130"/>
                  </a:lnTo>
                  <a:lnTo>
                    <a:pt x="134" y="130"/>
                  </a:lnTo>
                  <a:lnTo>
                    <a:pt x="134" y="130"/>
                  </a:lnTo>
                  <a:lnTo>
                    <a:pt x="134" y="130"/>
                  </a:lnTo>
                  <a:lnTo>
                    <a:pt x="134" y="130"/>
                  </a:lnTo>
                  <a:lnTo>
                    <a:pt x="138" y="134"/>
                  </a:lnTo>
                  <a:lnTo>
                    <a:pt x="138" y="134"/>
                  </a:lnTo>
                  <a:lnTo>
                    <a:pt x="138" y="134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30" y="138"/>
                  </a:lnTo>
                  <a:lnTo>
                    <a:pt x="126" y="134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0" y="138"/>
                  </a:lnTo>
                  <a:lnTo>
                    <a:pt x="120" y="138"/>
                  </a:lnTo>
                  <a:lnTo>
                    <a:pt x="120" y="138"/>
                  </a:lnTo>
                  <a:lnTo>
                    <a:pt x="120" y="138"/>
                  </a:lnTo>
                  <a:lnTo>
                    <a:pt x="120" y="138"/>
                  </a:lnTo>
                  <a:lnTo>
                    <a:pt x="120" y="138"/>
                  </a:lnTo>
                  <a:lnTo>
                    <a:pt x="120" y="142"/>
                  </a:lnTo>
                  <a:lnTo>
                    <a:pt x="116" y="146"/>
                  </a:lnTo>
                  <a:lnTo>
                    <a:pt x="116" y="146"/>
                  </a:lnTo>
                  <a:lnTo>
                    <a:pt x="116" y="146"/>
                  </a:lnTo>
                  <a:lnTo>
                    <a:pt x="116" y="146"/>
                  </a:lnTo>
                  <a:lnTo>
                    <a:pt x="116" y="150"/>
                  </a:lnTo>
                  <a:lnTo>
                    <a:pt x="116" y="150"/>
                  </a:lnTo>
                  <a:lnTo>
                    <a:pt x="112" y="150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12" y="154"/>
                  </a:lnTo>
                  <a:lnTo>
                    <a:pt x="108" y="154"/>
                  </a:lnTo>
                  <a:lnTo>
                    <a:pt x="104" y="154"/>
                  </a:lnTo>
                  <a:lnTo>
                    <a:pt x="86" y="154"/>
                  </a:lnTo>
                  <a:lnTo>
                    <a:pt x="70" y="138"/>
                  </a:lnTo>
                  <a:lnTo>
                    <a:pt x="60" y="130"/>
                  </a:lnTo>
                  <a:lnTo>
                    <a:pt x="60" y="128"/>
                  </a:lnTo>
                  <a:lnTo>
                    <a:pt x="48" y="116"/>
                  </a:lnTo>
                  <a:lnTo>
                    <a:pt x="38" y="112"/>
                  </a:lnTo>
                  <a:lnTo>
                    <a:pt x="22" y="100"/>
                  </a:lnTo>
                  <a:lnTo>
                    <a:pt x="18" y="100"/>
                  </a:lnTo>
                  <a:lnTo>
                    <a:pt x="12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9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519EC358-C453-DD21-B488-BF69EFBF87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2550" y="3632268"/>
              <a:ext cx="28575" cy="107950"/>
            </a:xfrm>
            <a:custGeom>
              <a:avLst/>
              <a:gdLst>
                <a:gd name="T0" fmla="*/ 14 w 18"/>
                <a:gd name="T1" fmla="*/ 46 h 68"/>
                <a:gd name="T2" fmla="*/ 14 w 18"/>
                <a:gd name="T3" fmla="*/ 50 h 68"/>
                <a:gd name="T4" fmla="*/ 12 w 18"/>
                <a:gd name="T5" fmla="*/ 56 h 68"/>
                <a:gd name="T6" fmla="*/ 12 w 18"/>
                <a:gd name="T7" fmla="*/ 60 h 68"/>
                <a:gd name="T8" fmla="*/ 12 w 18"/>
                <a:gd name="T9" fmla="*/ 60 h 68"/>
                <a:gd name="T10" fmla="*/ 12 w 18"/>
                <a:gd name="T11" fmla="*/ 68 h 68"/>
                <a:gd name="T12" fmla="*/ 8 w 18"/>
                <a:gd name="T13" fmla="*/ 68 h 68"/>
                <a:gd name="T14" fmla="*/ 8 w 18"/>
                <a:gd name="T15" fmla="*/ 68 h 68"/>
                <a:gd name="T16" fmla="*/ 4 w 18"/>
                <a:gd name="T17" fmla="*/ 52 h 68"/>
                <a:gd name="T18" fmla="*/ 4 w 18"/>
                <a:gd name="T19" fmla="*/ 46 h 68"/>
                <a:gd name="T20" fmla="*/ 0 w 18"/>
                <a:gd name="T21" fmla="*/ 38 h 68"/>
                <a:gd name="T22" fmla="*/ 4 w 18"/>
                <a:gd name="T23" fmla="*/ 34 h 68"/>
                <a:gd name="T24" fmla="*/ 4 w 18"/>
                <a:gd name="T25" fmla="*/ 30 h 68"/>
                <a:gd name="T26" fmla="*/ 4 w 18"/>
                <a:gd name="T27" fmla="*/ 26 h 68"/>
                <a:gd name="T28" fmla="*/ 8 w 18"/>
                <a:gd name="T29" fmla="*/ 22 h 68"/>
                <a:gd name="T30" fmla="*/ 8 w 18"/>
                <a:gd name="T31" fmla="*/ 20 h 68"/>
                <a:gd name="T32" fmla="*/ 12 w 18"/>
                <a:gd name="T33" fmla="*/ 8 h 68"/>
                <a:gd name="T34" fmla="*/ 12 w 18"/>
                <a:gd name="T35" fmla="*/ 8 h 68"/>
                <a:gd name="T36" fmla="*/ 12 w 18"/>
                <a:gd name="T37" fmla="*/ 8 h 68"/>
                <a:gd name="T38" fmla="*/ 12 w 18"/>
                <a:gd name="T39" fmla="*/ 4 h 68"/>
                <a:gd name="T40" fmla="*/ 14 w 18"/>
                <a:gd name="T41" fmla="*/ 4 h 68"/>
                <a:gd name="T42" fmla="*/ 18 w 18"/>
                <a:gd name="T43" fmla="*/ 4 h 68"/>
                <a:gd name="T44" fmla="*/ 18 w 18"/>
                <a:gd name="T45" fmla="*/ 0 h 68"/>
                <a:gd name="T46" fmla="*/ 18 w 18"/>
                <a:gd name="T47" fmla="*/ 0 h 68"/>
                <a:gd name="T48" fmla="*/ 18 w 18"/>
                <a:gd name="T49" fmla="*/ 0 h 68"/>
                <a:gd name="T50" fmla="*/ 18 w 18"/>
                <a:gd name="T51" fmla="*/ 4 h 68"/>
                <a:gd name="T52" fmla="*/ 18 w 18"/>
                <a:gd name="T53" fmla="*/ 8 h 68"/>
                <a:gd name="T54" fmla="*/ 18 w 18"/>
                <a:gd name="T55" fmla="*/ 8 h 68"/>
                <a:gd name="T56" fmla="*/ 18 w 18"/>
                <a:gd name="T57" fmla="*/ 12 h 68"/>
                <a:gd name="T58" fmla="*/ 18 w 18"/>
                <a:gd name="T59" fmla="*/ 16 h 68"/>
                <a:gd name="T60" fmla="*/ 14 w 18"/>
                <a:gd name="T61" fmla="*/ 12 h 68"/>
                <a:gd name="T62" fmla="*/ 14 w 18"/>
                <a:gd name="T63" fmla="*/ 12 h 68"/>
                <a:gd name="T64" fmla="*/ 12 w 18"/>
                <a:gd name="T65" fmla="*/ 16 h 68"/>
                <a:gd name="T66" fmla="*/ 12 w 18"/>
                <a:gd name="T67" fmla="*/ 20 h 68"/>
                <a:gd name="T68" fmla="*/ 12 w 18"/>
                <a:gd name="T69" fmla="*/ 22 h 68"/>
                <a:gd name="T70" fmla="*/ 12 w 18"/>
                <a:gd name="T71" fmla="*/ 26 h 68"/>
                <a:gd name="T72" fmla="*/ 12 w 18"/>
                <a:gd name="T73" fmla="*/ 26 h 68"/>
                <a:gd name="T74" fmla="*/ 12 w 18"/>
                <a:gd name="T75" fmla="*/ 26 h 68"/>
                <a:gd name="T76" fmla="*/ 12 w 18"/>
                <a:gd name="T77" fmla="*/ 30 h 68"/>
                <a:gd name="T78" fmla="*/ 8 w 18"/>
                <a:gd name="T79" fmla="*/ 34 h 68"/>
                <a:gd name="T80" fmla="*/ 12 w 18"/>
                <a:gd name="T81" fmla="*/ 34 h 68"/>
                <a:gd name="T82" fmla="*/ 14 w 18"/>
                <a:gd name="T83" fmla="*/ 34 h 68"/>
                <a:gd name="T84" fmla="*/ 18 w 18"/>
                <a:gd name="T85" fmla="*/ 30 h 68"/>
                <a:gd name="T86" fmla="*/ 18 w 18"/>
                <a:gd name="T87" fmla="*/ 34 h 68"/>
                <a:gd name="T88" fmla="*/ 18 w 18"/>
                <a:gd name="T89" fmla="*/ 38 h 68"/>
                <a:gd name="T90" fmla="*/ 14 w 18"/>
                <a:gd name="T91" fmla="*/ 42 h 68"/>
                <a:gd name="T92" fmla="*/ 14 w 18"/>
                <a:gd name="T93" fmla="*/ 26 h 68"/>
                <a:gd name="T94" fmla="*/ 14 w 18"/>
                <a:gd name="T95" fmla="*/ 26 h 68"/>
                <a:gd name="T96" fmla="*/ 14 w 18"/>
                <a:gd name="T97" fmla="*/ 2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68">
                  <a:moveTo>
                    <a:pt x="14" y="42"/>
                  </a:moveTo>
                  <a:lnTo>
                    <a:pt x="14" y="42"/>
                  </a:lnTo>
                  <a:lnTo>
                    <a:pt x="14" y="42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close/>
                  <a:moveTo>
                    <a:pt x="14" y="26"/>
                  </a:move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4C5A37D8-C67C-7A8B-4640-30215641FF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65975" y="3254443"/>
              <a:ext cx="498475" cy="638175"/>
            </a:xfrm>
            <a:custGeom>
              <a:avLst/>
              <a:gdLst>
                <a:gd name="T0" fmla="*/ 98 w 314"/>
                <a:gd name="T1" fmla="*/ 250 h 402"/>
                <a:gd name="T2" fmla="*/ 278 w 314"/>
                <a:gd name="T3" fmla="*/ 70 h 402"/>
                <a:gd name="T4" fmla="*/ 240 w 314"/>
                <a:gd name="T5" fmla="*/ 60 h 402"/>
                <a:gd name="T6" fmla="*/ 248 w 314"/>
                <a:gd name="T7" fmla="*/ 78 h 402"/>
                <a:gd name="T8" fmla="*/ 228 w 314"/>
                <a:gd name="T9" fmla="*/ 66 h 402"/>
                <a:gd name="T10" fmla="*/ 244 w 314"/>
                <a:gd name="T11" fmla="*/ 48 h 402"/>
                <a:gd name="T12" fmla="*/ 258 w 314"/>
                <a:gd name="T13" fmla="*/ 26 h 402"/>
                <a:gd name="T14" fmla="*/ 270 w 314"/>
                <a:gd name="T15" fmla="*/ 12 h 402"/>
                <a:gd name="T16" fmla="*/ 296 w 314"/>
                <a:gd name="T17" fmla="*/ 34 h 402"/>
                <a:gd name="T18" fmla="*/ 310 w 314"/>
                <a:gd name="T19" fmla="*/ 42 h 402"/>
                <a:gd name="T20" fmla="*/ 296 w 314"/>
                <a:gd name="T21" fmla="*/ 52 h 402"/>
                <a:gd name="T22" fmla="*/ 252 w 314"/>
                <a:gd name="T23" fmla="*/ 8 h 402"/>
                <a:gd name="T24" fmla="*/ 226 w 314"/>
                <a:gd name="T25" fmla="*/ 66 h 402"/>
                <a:gd name="T26" fmla="*/ 136 w 314"/>
                <a:gd name="T27" fmla="*/ 216 h 402"/>
                <a:gd name="T28" fmla="*/ 116 w 314"/>
                <a:gd name="T29" fmla="*/ 224 h 402"/>
                <a:gd name="T30" fmla="*/ 120 w 314"/>
                <a:gd name="T31" fmla="*/ 208 h 402"/>
                <a:gd name="T32" fmla="*/ 136 w 314"/>
                <a:gd name="T33" fmla="*/ 194 h 402"/>
                <a:gd name="T34" fmla="*/ 166 w 314"/>
                <a:gd name="T35" fmla="*/ 190 h 402"/>
                <a:gd name="T36" fmla="*/ 176 w 314"/>
                <a:gd name="T37" fmla="*/ 194 h 402"/>
                <a:gd name="T38" fmla="*/ 188 w 314"/>
                <a:gd name="T39" fmla="*/ 164 h 402"/>
                <a:gd name="T40" fmla="*/ 192 w 314"/>
                <a:gd name="T41" fmla="*/ 172 h 402"/>
                <a:gd name="T42" fmla="*/ 218 w 314"/>
                <a:gd name="T43" fmla="*/ 148 h 402"/>
                <a:gd name="T44" fmla="*/ 236 w 314"/>
                <a:gd name="T45" fmla="*/ 118 h 402"/>
                <a:gd name="T46" fmla="*/ 232 w 314"/>
                <a:gd name="T47" fmla="*/ 96 h 402"/>
                <a:gd name="T48" fmla="*/ 248 w 314"/>
                <a:gd name="T49" fmla="*/ 90 h 402"/>
                <a:gd name="T50" fmla="*/ 252 w 314"/>
                <a:gd name="T51" fmla="*/ 82 h 402"/>
                <a:gd name="T52" fmla="*/ 262 w 314"/>
                <a:gd name="T53" fmla="*/ 116 h 402"/>
                <a:gd name="T54" fmla="*/ 254 w 314"/>
                <a:gd name="T55" fmla="*/ 142 h 402"/>
                <a:gd name="T56" fmla="*/ 244 w 314"/>
                <a:gd name="T57" fmla="*/ 172 h 402"/>
                <a:gd name="T58" fmla="*/ 236 w 314"/>
                <a:gd name="T59" fmla="*/ 202 h 402"/>
                <a:gd name="T60" fmla="*/ 228 w 314"/>
                <a:gd name="T61" fmla="*/ 198 h 402"/>
                <a:gd name="T62" fmla="*/ 214 w 314"/>
                <a:gd name="T63" fmla="*/ 202 h 402"/>
                <a:gd name="T64" fmla="*/ 196 w 314"/>
                <a:gd name="T65" fmla="*/ 208 h 402"/>
                <a:gd name="T66" fmla="*/ 184 w 314"/>
                <a:gd name="T67" fmla="*/ 212 h 402"/>
                <a:gd name="T68" fmla="*/ 176 w 314"/>
                <a:gd name="T69" fmla="*/ 230 h 402"/>
                <a:gd name="T70" fmla="*/ 166 w 314"/>
                <a:gd name="T71" fmla="*/ 212 h 402"/>
                <a:gd name="T72" fmla="*/ 210 w 314"/>
                <a:gd name="T73" fmla="*/ 148 h 402"/>
                <a:gd name="T74" fmla="*/ 214 w 314"/>
                <a:gd name="T75" fmla="*/ 142 h 402"/>
                <a:gd name="T76" fmla="*/ 80 w 314"/>
                <a:gd name="T77" fmla="*/ 216 h 402"/>
                <a:gd name="T78" fmla="*/ 158 w 314"/>
                <a:gd name="T79" fmla="*/ 220 h 402"/>
                <a:gd name="T80" fmla="*/ 150 w 314"/>
                <a:gd name="T81" fmla="*/ 234 h 402"/>
                <a:gd name="T82" fmla="*/ 132 w 314"/>
                <a:gd name="T83" fmla="*/ 246 h 402"/>
                <a:gd name="T84" fmla="*/ 124 w 314"/>
                <a:gd name="T85" fmla="*/ 234 h 402"/>
                <a:gd name="T86" fmla="*/ 146 w 314"/>
                <a:gd name="T87" fmla="*/ 220 h 402"/>
                <a:gd name="T88" fmla="*/ 80 w 314"/>
                <a:gd name="T89" fmla="*/ 224 h 402"/>
                <a:gd name="T90" fmla="*/ 128 w 314"/>
                <a:gd name="T91" fmla="*/ 220 h 402"/>
                <a:gd name="T92" fmla="*/ 90 w 314"/>
                <a:gd name="T93" fmla="*/ 238 h 402"/>
                <a:gd name="T94" fmla="*/ 106 w 314"/>
                <a:gd name="T95" fmla="*/ 230 h 402"/>
                <a:gd name="T96" fmla="*/ 120 w 314"/>
                <a:gd name="T97" fmla="*/ 246 h 402"/>
                <a:gd name="T98" fmla="*/ 106 w 314"/>
                <a:gd name="T99" fmla="*/ 272 h 402"/>
                <a:gd name="T100" fmla="*/ 98 w 314"/>
                <a:gd name="T101" fmla="*/ 272 h 402"/>
                <a:gd name="T102" fmla="*/ 98 w 314"/>
                <a:gd name="T103" fmla="*/ 258 h 402"/>
                <a:gd name="T104" fmla="*/ 98 w 314"/>
                <a:gd name="T105" fmla="*/ 246 h 402"/>
                <a:gd name="T106" fmla="*/ 90 w 314"/>
                <a:gd name="T107" fmla="*/ 228 h 402"/>
                <a:gd name="T108" fmla="*/ 86 w 314"/>
                <a:gd name="T109" fmla="*/ 234 h 402"/>
                <a:gd name="T110" fmla="*/ 76 w 314"/>
                <a:gd name="T111" fmla="*/ 250 h 402"/>
                <a:gd name="T112" fmla="*/ 90 w 314"/>
                <a:gd name="T113" fmla="*/ 258 h 402"/>
                <a:gd name="T114" fmla="*/ 98 w 314"/>
                <a:gd name="T115" fmla="*/ 294 h 402"/>
                <a:gd name="T116" fmla="*/ 86 w 314"/>
                <a:gd name="T117" fmla="*/ 324 h 402"/>
                <a:gd name="T118" fmla="*/ 60 w 314"/>
                <a:gd name="T119" fmla="*/ 362 h 402"/>
                <a:gd name="T120" fmla="*/ 68 w 314"/>
                <a:gd name="T121" fmla="*/ 354 h 402"/>
                <a:gd name="T122" fmla="*/ 12 w 314"/>
                <a:gd name="T123" fmla="*/ 398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4" h="402">
                  <a:moveTo>
                    <a:pt x="128" y="228"/>
                  </a:moveTo>
                  <a:lnTo>
                    <a:pt x="124" y="228"/>
                  </a:lnTo>
                  <a:lnTo>
                    <a:pt x="124" y="224"/>
                  </a:lnTo>
                  <a:lnTo>
                    <a:pt x="124" y="228"/>
                  </a:lnTo>
                  <a:lnTo>
                    <a:pt x="124" y="224"/>
                  </a:lnTo>
                  <a:lnTo>
                    <a:pt x="128" y="224"/>
                  </a:lnTo>
                  <a:lnTo>
                    <a:pt x="128" y="228"/>
                  </a:lnTo>
                  <a:lnTo>
                    <a:pt x="128" y="228"/>
                  </a:lnTo>
                  <a:lnTo>
                    <a:pt x="128" y="228"/>
                  </a:lnTo>
                  <a:close/>
                  <a:moveTo>
                    <a:pt x="94" y="254"/>
                  </a:moveTo>
                  <a:lnTo>
                    <a:pt x="98" y="250"/>
                  </a:lnTo>
                  <a:lnTo>
                    <a:pt x="98" y="254"/>
                  </a:lnTo>
                  <a:lnTo>
                    <a:pt x="94" y="254"/>
                  </a:lnTo>
                  <a:lnTo>
                    <a:pt x="94" y="254"/>
                  </a:lnTo>
                  <a:lnTo>
                    <a:pt x="94" y="254"/>
                  </a:lnTo>
                  <a:close/>
                  <a:moveTo>
                    <a:pt x="288" y="56"/>
                  </a:moveTo>
                  <a:lnTo>
                    <a:pt x="284" y="60"/>
                  </a:lnTo>
                  <a:lnTo>
                    <a:pt x="282" y="60"/>
                  </a:lnTo>
                  <a:lnTo>
                    <a:pt x="282" y="62"/>
                  </a:lnTo>
                  <a:lnTo>
                    <a:pt x="282" y="66"/>
                  </a:lnTo>
                  <a:lnTo>
                    <a:pt x="282" y="70"/>
                  </a:lnTo>
                  <a:lnTo>
                    <a:pt x="278" y="70"/>
                  </a:lnTo>
                  <a:lnTo>
                    <a:pt x="274" y="66"/>
                  </a:lnTo>
                  <a:lnTo>
                    <a:pt x="270" y="66"/>
                  </a:lnTo>
                  <a:lnTo>
                    <a:pt x="266" y="62"/>
                  </a:lnTo>
                  <a:lnTo>
                    <a:pt x="262" y="62"/>
                  </a:lnTo>
                  <a:lnTo>
                    <a:pt x="262" y="60"/>
                  </a:lnTo>
                  <a:lnTo>
                    <a:pt x="258" y="60"/>
                  </a:lnTo>
                  <a:lnTo>
                    <a:pt x="254" y="60"/>
                  </a:lnTo>
                  <a:lnTo>
                    <a:pt x="252" y="62"/>
                  </a:lnTo>
                  <a:lnTo>
                    <a:pt x="248" y="62"/>
                  </a:lnTo>
                  <a:lnTo>
                    <a:pt x="244" y="60"/>
                  </a:lnTo>
                  <a:lnTo>
                    <a:pt x="240" y="60"/>
                  </a:lnTo>
                  <a:lnTo>
                    <a:pt x="240" y="62"/>
                  </a:lnTo>
                  <a:lnTo>
                    <a:pt x="236" y="62"/>
                  </a:lnTo>
                  <a:lnTo>
                    <a:pt x="236" y="66"/>
                  </a:lnTo>
                  <a:lnTo>
                    <a:pt x="240" y="66"/>
                  </a:lnTo>
                  <a:lnTo>
                    <a:pt x="244" y="66"/>
                  </a:lnTo>
                  <a:lnTo>
                    <a:pt x="244" y="70"/>
                  </a:lnTo>
                  <a:lnTo>
                    <a:pt x="248" y="70"/>
                  </a:lnTo>
                  <a:lnTo>
                    <a:pt x="248" y="74"/>
                  </a:lnTo>
                  <a:lnTo>
                    <a:pt x="252" y="74"/>
                  </a:lnTo>
                  <a:lnTo>
                    <a:pt x="248" y="74"/>
                  </a:lnTo>
                  <a:lnTo>
                    <a:pt x="248" y="78"/>
                  </a:lnTo>
                  <a:lnTo>
                    <a:pt x="244" y="74"/>
                  </a:lnTo>
                  <a:lnTo>
                    <a:pt x="240" y="78"/>
                  </a:lnTo>
                  <a:lnTo>
                    <a:pt x="240" y="82"/>
                  </a:lnTo>
                  <a:lnTo>
                    <a:pt x="236" y="82"/>
                  </a:lnTo>
                  <a:lnTo>
                    <a:pt x="232" y="82"/>
                  </a:lnTo>
                  <a:lnTo>
                    <a:pt x="232" y="78"/>
                  </a:lnTo>
                  <a:lnTo>
                    <a:pt x="236" y="74"/>
                  </a:lnTo>
                  <a:lnTo>
                    <a:pt x="236" y="70"/>
                  </a:lnTo>
                  <a:lnTo>
                    <a:pt x="232" y="70"/>
                  </a:lnTo>
                  <a:lnTo>
                    <a:pt x="232" y="66"/>
                  </a:lnTo>
                  <a:lnTo>
                    <a:pt x="228" y="66"/>
                  </a:lnTo>
                  <a:lnTo>
                    <a:pt x="228" y="62"/>
                  </a:lnTo>
                  <a:lnTo>
                    <a:pt x="232" y="62"/>
                  </a:lnTo>
                  <a:lnTo>
                    <a:pt x="232" y="60"/>
                  </a:lnTo>
                  <a:lnTo>
                    <a:pt x="232" y="56"/>
                  </a:lnTo>
                  <a:lnTo>
                    <a:pt x="236" y="56"/>
                  </a:lnTo>
                  <a:lnTo>
                    <a:pt x="240" y="56"/>
                  </a:lnTo>
                  <a:lnTo>
                    <a:pt x="240" y="52"/>
                  </a:lnTo>
                  <a:lnTo>
                    <a:pt x="240" y="48"/>
                  </a:lnTo>
                  <a:lnTo>
                    <a:pt x="240" y="46"/>
                  </a:lnTo>
                  <a:lnTo>
                    <a:pt x="244" y="46"/>
                  </a:lnTo>
                  <a:lnTo>
                    <a:pt x="244" y="48"/>
                  </a:lnTo>
                  <a:lnTo>
                    <a:pt x="248" y="48"/>
                  </a:lnTo>
                  <a:lnTo>
                    <a:pt x="252" y="48"/>
                  </a:lnTo>
                  <a:lnTo>
                    <a:pt x="252" y="46"/>
                  </a:lnTo>
                  <a:lnTo>
                    <a:pt x="254" y="46"/>
                  </a:lnTo>
                  <a:lnTo>
                    <a:pt x="254" y="42"/>
                  </a:lnTo>
                  <a:lnTo>
                    <a:pt x="252" y="38"/>
                  </a:lnTo>
                  <a:lnTo>
                    <a:pt x="254" y="38"/>
                  </a:lnTo>
                  <a:lnTo>
                    <a:pt x="254" y="34"/>
                  </a:lnTo>
                  <a:lnTo>
                    <a:pt x="258" y="34"/>
                  </a:lnTo>
                  <a:lnTo>
                    <a:pt x="258" y="30"/>
                  </a:lnTo>
                  <a:lnTo>
                    <a:pt x="258" y="26"/>
                  </a:lnTo>
                  <a:lnTo>
                    <a:pt x="258" y="22"/>
                  </a:lnTo>
                  <a:lnTo>
                    <a:pt x="258" y="20"/>
                  </a:lnTo>
                  <a:lnTo>
                    <a:pt x="258" y="16"/>
                  </a:lnTo>
                  <a:lnTo>
                    <a:pt x="258" y="12"/>
                  </a:lnTo>
                  <a:lnTo>
                    <a:pt x="254" y="8"/>
                  </a:lnTo>
                  <a:lnTo>
                    <a:pt x="258" y="4"/>
                  </a:lnTo>
                  <a:lnTo>
                    <a:pt x="262" y="0"/>
                  </a:lnTo>
                  <a:lnTo>
                    <a:pt x="262" y="4"/>
                  </a:lnTo>
                  <a:lnTo>
                    <a:pt x="266" y="4"/>
                  </a:lnTo>
                  <a:lnTo>
                    <a:pt x="266" y="8"/>
                  </a:lnTo>
                  <a:lnTo>
                    <a:pt x="270" y="12"/>
                  </a:lnTo>
                  <a:lnTo>
                    <a:pt x="270" y="16"/>
                  </a:lnTo>
                  <a:lnTo>
                    <a:pt x="274" y="16"/>
                  </a:lnTo>
                  <a:lnTo>
                    <a:pt x="274" y="20"/>
                  </a:lnTo>
                  <a:lnTo>
                    <a:pt x="278" y="20"/>
                  </a:lnTo>
                  <a:lnTo>
                    <a:pt x="278" y="22"/>
                  </a:lnTo>
                  <a:lnTo>
                    <a:pt x="282" y="26"/>
                  </a:lnTo>
                  <a:lnTo>
                    <a:pt x="284" y="26"/>
                  </a:lnTo>
                  <a:lnTo>
                    <a:pt x="284" y="30"/>
                  </a:lnTo>
                  <a:lnTo>
                    <a:pt x="288" y="30"/>
                  </a:lnTo>
                  <a:lnTo>
                    <a:pt x="292" y="30"/>
                  </a:lnTo>
                  <a:lnTo>
                    <a:pt x="296" y="34"/>
                  </a:lnTo>
                  <a:lnTo>
                    <a:pt x="300" y="34"/>
                  </a:lnTo>
                  <a:lnTo>
                    <a:pt x="302" y="34"/>
                  </a:lnTo>
                  <a:lnTo>
                    <a:pt x="302" y="30"/>
                  </a:lnTo>
                  <a:lnTo>
                    <a:pt x="306" y="30"/>
                  </a:lnTo>
                  <a:lnTo>
                    <a:pt x="306" y="26"/>
                  </a:lnTo>
                  <a:lnTo>
                    <a:pt x="310" y="26"/>
                  </a:lnTo>
                  <a:lnTo>
                    <a:pt x="306" y="30"/>
                  </a:lnTo>
                  <a:lnTo>
                    <a:pt x="306" y="34"/>
                  </a:lnTo>
                  <a:lnTo>
                    <a:pt x="306" y="38"/>
                  </a:lnTo>
                  <a:lnTo>
                    <a:pt x="306" y="42"/>
                  </a:lnTo>
                  <a:lnTo>
                    <a:pt x="310" y="42"/>
                  </a:lnTo>
                  <a:lnTo>
                    <a:pt x="306" y="42"/>
                  </a:lnTo>
                  <a:lnTo>
                    <a:pt x="306" y="46"/>
                  </a:lnTo>
                  <a:lnTo>
                    <a:pt x="310" y="46"/>
                  </a:lnTo>
                  <a:lnTo>
                    <a:pt x="314" y="46"/>
                  </a:lnTo>
                  <a:lnTo>
                    <a:pt x="310" y="46"/>
                  </a:lnTo>
                  <a:lnTo>
                    <a:pt x="310" y="48"/>
                  </a:lnTo>
                  <a:lnTo>
                    <a:pt x="306" y="48"/>
                  </a:lnTo>
                  <a:lnTo>
                    <a:pt x="302" y="52"/>
                  </a:lnTo>
                  <a:lnTo>
                    <a:pt x="302" y="48"/>
                  </a:lnTo>
                  <a:lnTo>
                    <a:pt x="300" y="52"/>
                  </a:lnTo>
                  <a:lnTo>
                    <a:pt x="296" y="52"/>
                  </a:lnTo>
                  <a:lnTo>
                    <a:pt x="292" y="52"/>
                  </a:lnTo>
                  <a:lnTo>
                    <a:pt x="288" y="52"/>
                  </a:lnTo>
                  <a:lnTo>
                    <a:pt x="288" y="56"/>
                  </a:lnTo>
                  <a:lnTo>
                    <a:pt x="288" y="56"/>
                  </a:lnTo>
                  <a:lnTo>
                    <a:pt x="288" y="56"/>
                  </a:lnTo>
                  <a:close/>
                  <a:moveTo>
                    <a:pt x="248" y="4"/>
                  </a:moveTo>
                  <a:lnTo>
                    <a:pt x="248" y="8"/>
                  </a:lnTo>
                  <a:lnTo>
                    <a:pt x="248" y="4"/>
                  </a:lnTo>
                  <a:lnTo>
                    <a:pt x="248" y="4"/>
                  </a:lnTo>
                  <a:lnTo>
                    <a:pt x="248" y="4"/>
                  </a:lnTo>
                  <a:close/>
                  <a:moveTo>
                    <a:pt x="252" y="8"/>
                  </a:moveTo>
                  <a:lnTo>
                    <a:pt x="252" y="12"/>
                  </a:lnTo>
                  <a:lnTo>
                    <a:pt x="252" y="8"/>
                  </a:lnTo>
                  <a:lnTo>
                    <a:pt x="252" y="8"/>
                  </a:lnTo>
                  <a:lnTo>
                    <a:pt x="252" y="8"/>
                  </a:lnTo>
                  <a:close/>
                  <a:moveTo>
                    <a:pt x="226" y="66"/>
                  </a:moveTo>
                  <a:lnTo>
                    <a:pt x="228" y="66"/>
                  </a:lnTo>
                  <a:lnTo>
                    <a:pt x="226" y="66"/>
                  </a:lnTo>
                  <a:lnTo>
                    <a:pt x="226" y="70"/>
                  </a:lnTo>
                  <a:lnTo>
                    <a:pt x="226" y="66"/>
                  </a:lnTo>
                  <a:lnTo>
                    <a:pt x="226" y="66"/>
                  </a:lnTo>
                  <a:lnTo>
                    <a:pt x="226" y="66"/>
                  </a:lnTo>
                  <a:close/>
                  <a:moveTo>
                    <a:pt x="154" y="208"/>
                  </a:moveTo>
                  <a:lnTo>
                    <a:pt x="150" y="208"/>
                  </a:lnTo>
                  <a:lnTo>
                    <a:pt x="150" y="212"/>
                  </a:lnTo>
                  <a:lnTo>
                    <a:pt x="146" y="212"/>
                  </a:lnTo>
                  <a:lnTo>
                    <a:pt x="150" y="212"/>
                  </a:lnTo>
                  <a:lnTo>
                    <a:pt x="146" y="216"/>
                  </a:lnTo>
                  <a:lnTo>
                    <a:pt x="142" y="212"/>
                  </a:lnTo>
                  <a:lnTo>
                    <a:pt x="142" y="216"/>
                  </a:lnTo>
                  <a:lnTo>
                    <a:pt x="140" y="216"/>
                  </a:lnTo>
                  <a:lnTo>
                    <a:pt x="136" y="220"/>
                  </a:lnTo>
                  <a:lnTo>
                    <a:pt x="136" y="216"/>
                  </a:lnTo>
                  <a:lnTo>
                    <a:pt x="132" y="216"/>
                  </a:lnTo>
                  <a:lnTo>
                    <a:pt x="132" y="220"/>
                  </a:lnTo>
                  <a:lnTo>
                    <a:pt x="128" y="220"/>
                  </a:lnTo>
                  <a:lnTo>
                    <a:pt x="128" y="216"/>
                  </a:lnTo>
                  <a:lnTo>
                    <a:pt x="124" y="216"/>
                  </a:lnTo>
                  <a:lnTo>
                    <a:pt x="124" y="220"/>
                  </a:lnTo>
                  <a:lnTo>
                    <a:pt x="124" y="224"/>
                  </a:lnTo>
                  <a:lnTo>
                    <a:pt x="120" y="224"/>
                  </a:lnTo>
                  <a:lnTo>
                    <a:pt x="124" y="228"/>
                  </a:lnTo>
                  <a:lnTo>
                    <a:pt x="120" y="228"/>
                  </a:lnTo>
                  <a:lnTo>
                    <a:pt x="116" y="224"/>
                  </a:lnTo>
                  <a:lnTo>
                    <a:pt x="112" y="224"/>
                  </a:lnTo>
                  <a:lnTo>
                    <a:pt x="110" y="224"/>
                  </a:lnTo>
                  <a:lnTo>
                    <a:pt x="106" y="224"/>
                  </a:lnTo>
                  <a:lnTo>
                    <a:pt x="106" y="220"/>
                  </a:lnTo>
                  <a:lnTo>
                    <a:pt x="106" y="216"/>
                  </a:lnTo>
                  <a:lnTo>
                    <a:pt x="110" y="216"/>
                  </a:lnTo>
                  <a:lnTo>
                    <a:pt x="112" y="216"/>
                  </a:lnTo>
                  <a:lnTo>
                    <a:pt x="112" y="212"/>
                  </a:lnTo>
                  <a:lnTo>
                    <a:pt x="116" y="212"/>
                  </a:lnTo>
                  <a:lnTo>
                    <a:pt x="116" y="208"/>
                  </a:lnTo>
                  <a:lnTo>
                    <a:pt x="120" y="208"/>
                  </a:lnTo>
                  <a:lnTo>
                    <a:pt x="120" y="204"/>
                  </a:lnTo>
                  <a:lnTo>
                    <a:pt x="124" y="204"/>
                  </a:lnTo>
                  <a:lnTo>
                    <a:pt x="124" y="202"/>
                  </a:lnTo>
                  <a:lnTo>
                    <a:pt x="128" y="202"/>
                  </a:lnTo>
                  <a:lnTo>
                    <a:pt x="128" y="198"/>
                  </a:lnTo>
                  <a:lnTo>
                    <a:pt x="132" y="198"/>
                  </a:lnTo>
                  <a:lnTo>
                    <a:pt x="128" y="198"/>
                  </a:lnTo>
                  <a:lnTo>
                    <a:pt x="132" y="198"/>
                  </a:lnTo>
                  <a:lnTo>
                    <a:pt x="132" y="194"/>
                  </a:lnTo>
                  <a:lnTo>
                    <a:pt x="136" y="198"/>
                  </a:lnTo>
                  <a:lnTo>
                    <a:pt x="136" y="194"/>
                  </a:lnTo>
                  <a:lnTo>
                    <a:pt x="140" y="194"/>
                  </a:lnTo>
                  <a:lnTo>
                    <a:pt x="140" y="198"/>
                  </a:lnTo>
                  <a:lnTo>
                    <a:pt x="142" y="198"/>
                  </a:lnTo>
                  <a:lnTo>
                    <a:pt x="142" y="194"/>
                  </a:lnTo>
                  <a:lnTo>
                    <a:pt x="142" y="198"/>
                  </a:lnTo>
                  <a:lnTo>
                    <a:pt x="146" y="198"/>
                  </a:lnTo>
                  <a:lnTo>
                    <a:pt x="150" y="194"/>
                  </a:lnTo>
                  <a:lnTo>
                    <a:pt x="154" y="194"/>
                  </a:lnTo>
                  <a:lnTo>
                    <a:pt x="158" y="194"/>
                  </a:lnTo>
                  <a:lnTo>
                    <a:pt x="162" y="194"/>
                  </a:lnTo>
                  <a:lnTo>
                    <a:pt x="166" y="190"/>
                  </a:lnTo>
                  <a:lnTo>
                    <a:pt x="166" y="194"/>
                  </a:lnTo>
                  <a:lnTo>
                    <a:pt x="170" y="198"/>
                  </a:lnTo>
                  <a:lnTo>
                    <a:pt x="170" y="194"/>
                  </a:lnTo>
                  <a:lnTo>
                    <a:pt x="170" y="198"/>
                  </a:lnTo>
                  <a:lnTo>
                    <a:pt x="170" y="194"/>
                  </a:lnTo>
                  <a:lnTo>
                    <a:pt x="170" y="198"/>
                  </a:lnTo>
                  <a:lnTo>
                    <a:pt x="172" y="198"/>
                  </a:lnTo>
                  <a:lnTo>
                    <a:pt x="172" y="194"/>
                  </a:lnTo>
                  <a:lnTo>
                    <a:pt x="176" y="194"/>
                  </a:lnTo>
                  <a:lnTo>
                    <a:pt x="176" y="190"/>
                  </a:lnTo>
                  <a:lnTo>
                    <a:pt x="176" y="194"/>
                  </a:lnTo>
                  <a:lnTo>
                    <a:pt x="176" y="190"/>
                  </a:lnTo>
                  <a:lnTo>
                    <a:pt x="176" y="186"/>
                  </a:lnTo>
                  <a:lnTo>
                    <a:pt x="176" y="182"/>
                  </a:lnTo>
                  <a:lnTo>
                    <a:pt x="180" y="182"/>
                  </a:lnTo>
                  <a:lnTo>
                    <a:pt x="180" y="178"/>
                  </a:lnTo>
                  <a:lnTo>
                    <a:pt x="184" y="178"/>
                  </a:lnTo>
                  <a:lnTo>
                    <a:pt x="184" y="174"/>
                  </a:lnTo>
                  <a:lnTo>
                    <a:pt x="188" y="174"/>
                  </a:lnTo>
                  <a:lnTo>
                    <a:pt x="188" y="172"/>
                  </a:lnTo>
                  <a:lnTo>
                    <a:pt x="188" y="168"/>
                  </a:lnTo>
                  <a:lnTo>
                    <a:pt x="188" y="164"/>
                  </a:lnTo>
                  <a:lnTo>
                    <a:pt x="188" y="160"/>
                  </a:lnTo>
                  <a:lnTo>
                    <a:pt x="192" y="160"/>
                  </a:lnTo>
                  <a:lnTo>
                    <a:pt x="192" y="156"/>
                  </a:lnTo>
                  <a:lnTo>
                    <a:pt x="196" y="156"/>
                  </a:lnTo>
                  <a:lnTo>
                    <a:pt x="196" y="160"/>
                  </a:lnTo>
                  <a:lnTo>
                    <a:pt x="192" y="160"/>
                  </a:lnTo>
                  <a:lnTo>
                    <a:pt x="192" y="164"/>
                  </a:lnTo>
                  <a:lnTo>
                    <a:pt x="188" y="164"/>
                  </a:lnTo>
                  <a:lnTo>
                    <a:pt x="188" y="168"/>
                  </a:lnTo>
                  <a:lnTo>
                    <a:pt x="192" y="168"/>
                  </a:lnTo>
                  <a:lnTo>
                    <a:pt x="192" y="172"/>
                  </a:lnTo>
                  <a:lnTo>
                    <a:pt x="196" y="172"/>
                  </a:lnTo>
                  <a:lnTo>
                    <a:pt x="196" y="168"/>
                  </a:lnTo>
                  <a:lnTo>
                    <a:pt x="198" y="168"/>
                  </a:lnTo>
                  <a:lnTo>
                    <a:pt x="202" y="168"/>
                  </a:lnTo>
                  <a:lnTo>
                    <a:pt x="206" y="164"/>
                  </a:lnTo>
                  <a:lnTo>
                    <a:pt x="210" y="164"/>
                  </a:lnTo>
                  <a:lnTo>
                    <a:pt x="214" y="160"/>
                  </a:lnTo>
                  <a:lnTo>
                    <a:pt x="214" y="156"/>
                  </a:lnTo>
                  <a:lnTo>
                    <a:pt x="218" y="156"/>
                  </a:lnTo>
                  <a:lnTo>
                    <a:pt x="218" y="152"/>
                  </a:lnTo>
                  <a:lnTo>
                    <a:pt x="218" y="148"/>
                  </a:lnTo>
                  <a:lnTo>
                    <a:pt x="222" y="148"/>
                  </a:lnTo>
                  <a:lnTo>
                    <a:pt x="226" y="148"/>
                  </a:lnTo>
                  <a:lnTo>
                    <a:pt x="226" y="146"/>
                  </a:lnTo>
                  <a:lnTo>
                    <a:pt x="226" y="142"/>
                  </a:lnTo>
                  <a:lnTo>
                    <a:pt x="228" y="138"/>
                  </a:lnTo>
                  <a:lnTo>
                    <a:pt x="228" y="134"/>
                  </a:lnTo>
                  <a:lnTo>
                    <a:pt x="228" y="130"/>
                  </a:lnTo>
                  <a:lnTo>
                    <a:pt x="232" y="126"/>
                  </a:lnTo>
                  <a:lnTo>
                    <a:pt x="232" y="122"/>
                  </a:lnTo>
                  <a:lnTo>
                    <a:pt x="232" y="118"/>
                  </a:lnTo>
                  <a:lnTo>
                    <a:pt x="236" y="118"/>
                  </a:lnTo>
                  <a:lnTo>
                    <a:pt x="236" y="116"/>
                  </a:lnTo>
                  <a:lnTo>
                    <a:pt x="232" y="116"/>
                  </a:lnTo>
                  <a:lnTo>
                    <a:pt x="232" y="112"/>
                  </a:lnTo>
                  <a:lnTo>
                    <a:pt x="228" y="112"/>
                  </a:lnTo>
                  <a:lnTo>
                    <a:pt x="228" y="108"/>
                  </a:lnTo>
                  <a:lnTo>
                    <a:pt x="228" y="112"/>
                  </a:lnTo>
                  <a:lnTo>
                    <a:pt x="232" y="112"/>
                  </a:lnTo>
                  <a:lnTo>
                    <a:pt x="232" y="108"/>
                  </a:lnTo>
                  <a:lnTo>
                    <a:pt x="232" y="104"/>
                  </a:lnTo>
                  <a:lnTo>
                    <a:pt x="232" y="100"/>
                  </a:lnTo>
                  <a:lnTo>
                    <a:pt x="232" y="96"/>
                  </a:lnTo>
                  <a:lnTo>
                    <a:pt x="236" y="96"/>
                  </a:lnTo>
                  <a:lnTo>
                    <a:pt x="236" y="92"/>
                  </a:lnTo>
                  <a:lnTo>
                    <a:pt x="240" y="90"/>
                  </a:lnTo>
                  <a:lnTo>
                    <a:pt x="236" y="90"/>
                  </a:lnTo>
                  <a:lnTo>
                    <a:pt x="240" y="90"/>
                  </a:lnTo>
                  <a:lnTo>
                    <a:pt x="240" y="86"/>
                  </a:lnTo>
                  <a:lnTo>
                    <a:pt x="244" y="86"/>
                  </a:lnTo>
                  <a:lnTo>
                    <a:pt x="244" y="90"/>
                  </a:lnTo>
                  <a:lnTo>
                    <a:pt x="244" y="92"/>
                  </a:lnTo>
                  <a:lnTo>
                    <a:pt x="248" y="92"/>
                  </a:lnTo>
                  <a:lnTo>
                    <a:pt x="248" y="90"/>
                  </a:lnTo>
                  <a:lnTo>
                    <a:pt x="248" y="92"/>
                  </a:lnTo>
                  <a:lnTo>
                    <a:pt x="252" y="92"/>
                  </a:lnTo>
                  <a:lnTo>
                    <a:pt x="252" y="90"/>
                  </a:lnTo>
                  <a:lnTo>
                    <a:pt x="252" y="86"/>
                  </a:lnTo>
                  <a:lnTo>
                    <a:pt x="248" y="86"/>
                  </a:lnTo>
                  <a:lnTo>
                    <a:pt x="244" y="90"/>
                  </a:lnTo>
                  <a:lnTo>
                    <a:pt x="244" y="86"/>
                  </a:lnTo>
                  <a:lnTo>
                    <a:pt x="244" y="82"/>
                  </a:lnTo>
                  <a:lnTo>
                    <a:pt x="248" y="78"/>
                  </a:lnTo>
                  <a:lnTo>
                    <a:pt x="248" y="82"/>
                  </a:lnTo>
                  <a:lnTo>
                    <a:pt x="252" y="82"/>
                  </a:lnTo>
                  <a:lnTo>
                    <a:pt x="254" y="82"/>
                  </a:lnTo>
                  <a:lnTo>
                    <a:pt x="254" y="86"/>
                  </a:lnTo>
                  <a:lnTo>
                    <a:pt x="254" y="92"/>
                  </a:lnTo>
                  <a:lnTo>
                    <a:pt x="254" y="96"/>
                  </a:lnTo>
                  <a:lnTo>
                    <a:pt x="254" y="100"/>
                  </a:lnTo>
                  <a:lnTo>
                    <a:pt x="258" y="100"/>
                  </a:lnTo>
                  <a:lnTo>
                    <a:pt x="258" y="104"/>
                  </a:lnTo>
                  <a:lnTo>
                    <a:pt x="258" y="108"/>
                  </a:lnTo>
                  <a:lnTo>
                    <a:pt x="262" y="108"/>
                  </a:lnTo>
                  <a:lnTo>
                    <a:pt x="262" y="112"/>
                  </a:lnTo>
                  <a:lnTo>
                    <a:pt x="262" y="116"/>
                  </a:lnTo>
                  <a:lnTo>
                    <a:pt x="262" y="118"/>
                  </a:lnTo>
                  <a:lnTo>
                    <a:pt x="262" y="122"/>
                  </a:lnTo>
                  <a:lnTo>
                    <a:pt x="258" y="122"/>
                  </a:lnTo>
                  <a:lnTo>
                    <a:pt x="258" y="126"/>
                  </a:lnTo>
                  <a:lnTo>
                    <a:pt x="258" y="130"/>
                  </a:lnTo>
                  <a:lnTo>
                    <a:pt x="254" y="130"/>
                  </a:lnTo>
                  <a:lnTo>
                    <a:pt x="258" y="130"/>
                  </a:lnTo>
                  <a:lnTo>
                    <a:pt x="254" y="130"/>
                  </a:lnTo>
                  <a:lnTo>
                    <a:pt x="254" y="134"/>
                  </a:lnTo>
                  <a:lnTo>
                    <a:pt x="254" y="138"/>
                  </a:lnTo>
                  <a:lnTo>
                    <a:pt x="254" y="142"/>
                  </a:lnTo>
                  <a:lnTo>
                    <a:pt x="252" y="142"/>
                  </a:lnTo>
                  <a:lnTo>
                    <a:pt x="248" y="142"/>
                  </a:lnTo>
                  <a:lnTo>
                    <a:pt x="248" y="146"/>
                  </a:lnTo>
                  <a:lnTo>
                    <a:pt x="248" y="148"/>
                  </a:lnTo>
                  <a:lnTo>
                    <a:pt x="248" y="152"/>
                  </a:lnTo>
                  <a:lnTo>
                    <a:pt x="248" y="156"/>
                  </a:lnTo>
                  <a:lnTo>
                    <a:pt x="248" y="160"/>
                  </a:lnTo>
                  <a:lnTo>
                    <a:pt x="248" y="164"/>
                  </a:lnTo>
                  <a:lnTo>
                    <a:pt x="248" y="168"/>
                  </a:lnTo>
                  <a:lnTo>
                    <a:pt x="244" y="168"/>
                  </a:lnTo>
                  <a:lnTo>
                    <a:pt x="244" y="172"/>
                  </a:lnTo>
                  <a:lnTo>
                    <a:pt x="244" y="174"/>
                  </a:lnTo>
                  <a:lnTo>
                    <a:pt x="244" y="178"/>
                  </a:lnTo>
                  <a:lnTo>
                    <a:pt x="240" y="182"/>
                  </a:lnTo>
                  <a:lnTo>
                    <a:pt x="244" y="182"/>
                  </a:lnTo>
                  <a:lnTo>
                    <a:pt x="244" y="186"/>
                  </a:lnTo>
                  <a:lnTo>
                    <a:pt x="244" y="190"/>
                  </a:lnTo>
                  <a:lnTo>
                    <a:pt x="244" y="194"/>
                  </a:lnTo>
                  <a:lnTo>
                    <a:pt x="240" y="194"/>
                  </a:lnTo>
                  <a:lnTo>
                    <a:pt x="240" y="198"/>
                  </a:lnTo>
                  <a:lnTo>
                    <a:pt x="240" y="202"/>
                  </a:lnTo>
                  <a:lnTo>
                    <a:pt x="236" y="202"/>
                  </a:lnTo>
                  <a:lnTo>
                    <a:pt x="236" y="204"/>
                  </a:lnTo>
                  <a:lnTo>
                    <a:pt x="232" y="204"/>
                  </a:lnTo>
                  <a:lnTo>
                    <a:pt x="232" y="208"/>
                  </a:lnTo>
                  <a:lnTo>
                    <a:pt x="228" y="204"/>
                  </a:lnTo>
                  <a:lnTo>
                    <a:pt x="232" y="204"/>
                  </a:lnTo>
                  <a:lnTo>
                    <a:pt x="232" y="202"/>
                  </a:lnTo>
                  <a:lnTo>
                    <a:pt x="232" y="198"/>
                  </a:lnTo>
                  <a:lnTo>
                    <a:pt x="236" y="194"/>
                  </a:lnTo>
                  <a:lnTo>
                    <a:pt x="232" y="194"/>
                  </a:lnTo>
                  <a:lnTo>
                    <a:pt x="228" y="194"/>
                  </a:lnTo>
                  <a:lnTo>
                    <a:pt x="228" y="198"/>
                  </a:lnTo>
                  <a:lnTo>
                    <a:pt x="228" y="202"/>
                  </a:lnTo>
                  <a:lnTo>
                    <a:pt x="226" y="198"/>
                  </a:lnTo>
                  <a:lnTo>
                    <a:pt x="226" y="202"/>
                  </a:lnTo>
                  <a:lnTo>
                    <a:pt x="222" y="202"/>
                  </a:lnTo>
                  <a:lnTo>
                    <a:pt x="222" y="204"/>
                  </a:lnTo>
                  <a:lnTo>
                    <a:pt x="222" y="208"/>
                  </a:lnTo>
                  <a:lnTo>
                    <a:pt x="218" y="212"/>
                  </a:lnTo>
                  <a:lnTo>
                    <a:pt x="218" y="208"/>
                  </a:lnTo>
                  <a:lnTo>
                    <a:pt x="218" y="204"/>
                  </a:lnTo>
                  <a:lnTo>
                    <a:pt x="218" y="202"/>
                  </a:lnTo>
                  <a:lnTo>
                    <a:pt x="214" y="202"/>
                  </a:lnTo>
                  <a:lnTo>
                    <a:pt x="214" y="204"/>
                  </a:lnTo>
                  <a:lnTo>
                    <a:pt x="210" y="208"/>
                  </a:lnTo>
                  <a:lnTo>
                    <a:pt x="206" y="212"/>
                  </a:lnTo>
                  <a:lnTo>
                    <a:pt x="210" y="212"/>
                  </a:lnTo>
                  <a:lnTo>
                    <a:pt x="206" y="212"/>
                  </a:lnTo>
                  <a:lnTo>
                    <a:pt x="202" y="212"/>
                  </a:lnTo>
                  <a:lnTo>
                    <a:pt x="198" y="212"/>
                  </a:lnTo>
                  <a:lnTo>
                    <a:pt x="196" y="212"/>
                  </a:lnTo>
                  <a:lnTo>
                    <a:pt x="192" y="212"/>
                  </a:lnTo>
                  <a:lnTo>
                    <a:pt x="196" y="212"/>
                  </a:lnTo>
                  <a:lnTo>
                    <a:pt x="196" y="208"/>
                  </a:lnTo>
                  <a:lnTo>
                    <a:pt x="192" y="208"/>
                  </a:lnTo>
                  <a:lnTo>
                    <a:pt x="192" y="204"/>
                  </a:lnTo>
                  <a:lnTo>
                    <a:pt x="192" y="208"/>
                  </a:lnTo>
                  <a:lnTo>
                    <a:pt x="192" y="212"/>
                  </a:lnTo>
                  <a:lnTo>
                    <a:pt x="188" y="208"/>
                  </a:lnTo>
                  <a:lnTo>
                    <a:pt x="188" y="204"/>
                  </a:lnTo>
                  <a:lnTo>
                    <a:pt x="192" y="204"/>
                  </a:lnTo>
                  <a:lnTo>
                    <a:pt x="188" y="204"/>
                  </a:lnTo>
                  <a:lnTo>
                    <a:pt x="188" y="208"/>
                  </a:lnTo>
                  <a:lnTo>
                    <a:pt x="184" y="208"/>
                  </a:lnTo>
                  <a:lnTo>
                    <a:pt x="184" y="212"/>
                  </a:lnTo>
                  <a:lnTo>
                    <a:pt x="188" y="212"/>
                  </a:lnTo>
                  <a:lnTo>
                    <a:pt x="188" y="216"/>
                  </a:lnTo>
                  <a:lnTo>
                    <a:pt x="192" y="216"/>
                  </a:lnTo>
                  <a:lnTo>
                    <a:pt x="192" y="220"/>
                  </a:lnTo>
                  <a:lnTo>
                    <a:pt x="188" y="220"/>
                  </a:lnTo>
                  <a:lnTo>
                    <a:pt x="184" y="220"/>
                  </a:lnTo>
                  <a:lnTo>
                    <a:pt x="180" y="220"/>
                  </a:lnTo>
                  <a:lnTo>
                    <a:pt x="180" y="224"/>
                  </a:lnTo>
                  <a:lnTo>
                    <a:pt x="180" y="228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72" y="234"/>
                  </a:lnTo>
                  <a:lnTo>
                    <a:pt x="170" y="230"/>
                  </a:lnTo>
                  <a:lnTo>
                    <a:pt x="170" y="228"/>
                  </a:lnTo>
                  <a:lnTo>
                    <a:pt x="166" y="228"/>
                  </a:lnTo>
                  <a:lnTo>
                    <a:pt x="166" y="224"/>
                  </a:lnTo>
                  <a:lnTo>
                    <a:pt x="166" y="220"/>
                  </a:lnTo>
                  <a:lnTo>
                    <a:pt x="166" y="216"/>
                  </a:lnTo>
                  <a:lnTo>
                    <a:pt x="170" y="216"/>
                  </a:lnTo>
                  <a:lnTo>
                    <a:pt x="170" y="212"/>
                  </a:lnTo>
                  <a:lnTo>
                    <a:pt x="170" y="208"/>
                  </a:lnTo>
                  <a:lnTo>
                    <a:pt x="166" y="212"/>
                  </a:lnTo>
                  <a:lnTo>
                    <a:pt x="162" y="212"/>
                  </a:lnTo>
                  <a:lnTo>
                    <a:pt x="158" y="208"/>
                  </a:lnTo>
                  <a:lnTo>
                    <a:pt x="154" y="208"/>
                  </a:lnTo>
                  <a:lnTo>
                    <a:pt x="154" y="212"/>
                  </a:lnTo>
                  <a:lnTo>
                    <a:pt x="154" y="208"/>
                  </a:lnTo>
                  <a:lnTo>
                    <a:pt x="154" y="208"/>
                  </a:lnTo>
                  <a:lnTo>
                    <a:pt x="154" y="208"/>
                  </a:lnTo>
                  <a:close/>
                  <a:moveTo>
                    <a:pt x="214" y="142"/>
                  </a:moveTo>
                  <a:lnTo>
                    <a:pt x="214" y="146"/>
                  </a:lnTo>
                  <a:lnTo>
                    <a:pt x="210" y="146"/>
                  </a:lnTo>
                  <a:lnTo>
                    <a:pt x="210" y="148"/>
                  </a:lnTo>
                  <a:lnTo>
                    <a:pt x="214" y="146"/>
                  </a:lnTo>
                  <a:lnTo>
                    <a:pt x="214" y="148"/>
                  </a:lnTo>
                  <a:lnTo>
                    <a:pt x="210" y="152"/>
                  </a:lnTo>
                  <a:lnTo>
                    <a:pt x="206" y="152"/>
                  </a:lnTo>
                  <a:lnTo>
                    <a:pt x="210" y="152"/>
                  </a:lnTo>
                  <a:lnTo>
                    <a:pt x="210" y="148"/>
                  </a:lnTo>
                  <a:lnTo>
                    <a:pt x="210" y="146"/>
                  </a:lnTo>
                  <a:lnTo>
                    <a:pt x="210" y="142"/>
                  </a:lnTo>
                  <a:lnTo>
                    <a:pt x="214" y="142"/>
                  </a:lnTo>
                  <a:lnTo>
                    <a:pt x="214" y="142"/>
                  </a:lnTo>
                  <a:lnTo>
                    <a:pt x="214" y="142"/>
                  </a:lnTo>
                  <a:close/>
                  <a:moveTo>
                    <a:pt x="140" y="178"/>
                  </a:moveTo>
                  <a:lnTo>
                    <a:pt x="140" y="182"/>
                  </a:lnTo>
                  <a:lnTo>
                    <a:pt x="136" y="182"/>
                  </a:lnTo>
                  <a:lnTo>
                    <a:pt x="140" y="178"/>
                  </a:lnTo>
                  <a:lnTo>
                    <a:pt x="140" y="178"/>
                  </a:lnTo>
                  <a:lnTo>
                    <a:pt x="140" y="178"/>
                  </a:lnTo>
                  <a:close/>
                  <a:moveTo>
                    <a:pt x="84" y="212"/>
                  </a:moveTo>
                  <a:lnTo>
                    <a:pt x="84" y="216"/>
                  </a:lnTo>
                  <a:lnTo>
                    <a:pt x="84" y="220"/>
                  </a:lnTo>
                  <a:lnTo>
                    <a:pt x="84" y="216"/>
                  </a:lnTo>
                  <a:lnTo>
                    <a:pt x="80" y="216"/>
                  </a:lnTo>
                  <a:lnTo>
                    <a:pt x="84" y="212"/>
                  </a:lnTo>
                  <a:lnTo>
                    <a:pt x="84" y="212"/>
                  </a:lnTo>
                  <a:lnTo>
                    <a:pt x="84" y="212"/>
                  </a:lnTo>
                  <a:close/>
                  <a:moveTo>
                    <a:pt x="158" y="220"/>
                  </a:moveTo>
                  <a:lnTo>
                    <a:pt x="158" y="216"/>
                  </a:lnTo>
                  <a:lnTo>
                    <a:pt x="162" y="216"/>
                  </a:lnTo>
                  <a:lnTo>
                    <a:pt x="162" y="212"/>
                  </a:lnTo>
                  <a:lnTo>
                    <a:pt x="162" y="216"/>
                  </a:lnTo>
                  <a:lnTo>
                    <a:pt x="162" y="220"/>
                  </a:lnTo>
                  <a:lnTo>
                    <a:pt x="158" y="220"/>
                  </a:lnTo>
                  <a:lnTo>
                    <a:pt x="158" y="220"/>
                  </a:lnTo>
                  <a:lnTo>
                    <a:pt x="158" y="220"/>
                  </a:lnTo>
                  <a:close/>
                  <a:moveTo>
                    <a:pt x="154" y="212"/>
                  </a:moveTo>
                  <a:lnTo>
                    <a:pt x="154" y="216"/>
                  </a:lnTo>
                  <a:lnTo>
                    <a:pt x="150" y="216"/>
                  </a:lnTo>
                  <a:lnTo>
                    <a:pt x="150" y="212"/>
                  </a:lnTo>
                  <a:lnTo>
                    <a:pt x="154" y="212"/>
                  </a:lnTo>
                  <a:lnTo>
                    <a:pt x="154" y="212"/>
                  </a:lnTo>
                  <a:lnTo>
                    <a:pt x="154" y="212"/>
                  </a:lnTo>
                  <a:close/>
                  <a:moveTo>
                    <a:pt x="154" y="230"/>
                  </a:moveTo>
                  <a:lnTo>
                    <a:pt x="154" y="234"/>
                  </a:lnTo>
                  <a:lnTo>
                    <a:pt x="150" y="234"/>
                  </a:lnTo>
                  <a:lnTo>
                    <a:pt x="150" y="238"/>
                  </a:lnTo>
                  <a:lnTo>
                    <a:pt x="150" y="234"/>
                  </a:lnTo>
                  <a:lnTo>
                    <a:pt x="146" y="234"/>
                  </a:lnTo>
                  <a:lnTo>
                    <a:pt x="146" y="230"/>
                  </a:lnTo>
                  <a:lnTo>
                    <a:pt x="142" y="230"/>
                  </a:lnTo>
                  <a:lnTo>
                    <a:pt x="142" y="234"/>
                  </a:lnTo>
                  <a:lnTo>
                    <a:pt x="140" y="234"/>
                  </a:lnTo>
                  <a:lnTo>
                    <a:pt x="140" y="238"/>
                  </a:lnTo>
                  <a:lnTo>
                    <a:pt x="136" y="242"/>
                  </a:lnTo>
                  <a:lnTo>
                    <a:pt x="136" y="246"/>
                  </a:lnTo>
                  <a:lnTo>
                    <a:pt x="132" y="246"/>
                  </a:lnTo>
                  <a:lnTo>
                    <a:pt x="128" y="246"/>
                  </a:lnTo>
                  <a:lnTo>
                    <a:pt x="132" y="246"/>
                  </a:lnTo>
                  <a:lnTo>
                    <a:pt x="132" y="242"/>
                  </a:lnTo>
                  <a:lnTo>
                    <a:pt x="128" y="242"/>
                  </a:lnTo>
                  <a:lnTo>
                    <a:pt x="128" y="246"/>
                  </a:lnTo>
                  <a:lnTo>
                    <a:pt x="128" y="242"/>
                  </a:lnTo>
                  <a:lnTo>
                    <a:pt x="128" y="238"/>
                  </a:lnTo>
                  <a:lnTo>
                    <a:pt x="124" y="238"/>
                  </a:lnTo>
                  <a:lnTo>
                    <a:pt x="124" y="234"/>
                  </a:lnTo>
                  <a:lnTo>
                    <a:pt x="120" y="234"/>
                  </a:lnTo>
                  <a:lnTo>
                    <a:pt x="124" y="234"/>
                  </a:lnTo>
                  <a:lnTo>
                    <a:pt x="128" y="230"/>
                  </a:lnTo>
                  <a:lnTo>
                    <a:pt x="128" y="228"/>
                  </a:lnTo>
                  <a:lnTo>
                    <a:pt x="132" y="228"/>
                  </a:lnTo>
                  <a:lnTo>
                    <a:pt x="132" y="224"/>
                  </a:lnTo>
                  <a:lnTo>
                    <a:pt x="132" y="220"/>
                  </a:lnTo>
                  <a:lnTo>
                    <a:pt x="136" y="220"/>
                  </a:lnTo>
                  <a:lnTo>
                    <a:pt x="136" y="224"/>
                  </a:lnTo>
                  <a:lnTo>
                    <a:pt x="140" y="224"/>
                  </a:lnTo>
                  <a:lnTo>
                    <a:pt x="142" y="224"/>
                  </a:lnTo>
                  <a:lnTo>
                    <a:pt x="142" y="220"/>
                  </a:lnTo>
                  <a:lnTo>
                    <a:pt x="146" y="220"/>
                  </a:lnTo>
                  <a:lnTo>
                    <a:pt x="146" y="216"/>
                  </a:lnTo>
                  <a:lnTo>
                    <a:pt x="150" y="216"/>
                  </a:lnTo>
                  <a:lnTo>
                    <a:pt x="154" y="220"/>
                  </a:lnTo>
                  <a:lnTo>
                    <a:pt x="158" y="220"/>
                  </a:lnTo>
                  <a:lnTo>
                    <a:pt x="158" y="224"/>
                  </a:lnTo>
                  <a:lnTo>
                    <a:pt x="158" y="228"/>
                  </a:lnTo>
                  <a:lnTo>
                    <a:pt x="154" y="230"/>
                  </a:lnTo>
                  <a:lnTo>
                    <a:pt x="154" y="230"/>
                  </a:lnTo>
                  <a:lnTo>
                    <a:pt x="154" y="230"/>
                  </a:lnTo>
                  <a:close/>
                  <a:moveTo>
                    <a:pt x="84" y="220"/>
                  </a:moveTo>
                  <a:lnTo>
                    <a:pt x="80" y="224"/>
                  </a:lnTo>
                  <a:lnTo>
                    <a:pt x="80" y="220"/>
                  </a:lnTo>
                  <a:lnTo>
                    <a:pt x="80" y="216"/>
                  </a:lnTo>
                  <a:lnTo>
                    <a:pt x="84" y="216"/>
                  </a:lnTo>
                  <a:lnTo>
                    <a:pt x="84" y="220"/>
                  </a:lnTo>
                  <a:lnTo>
                    <a:pt x="84" y="220"/>
                  </a:lnTo>
                  <a:lnTo>
                    <a:pt x="84" y="220"/>
                  </a:lnTo>
                  <a:close/>
                  <a:moveTo>
                    <a:pt x="128" y="220"/>
                  </a:moveTo>
                  <a:lnTo>
                    <a:pt x="124" y="220"/>
                  </a:lnTo>
                  <a:lnTo>
                    <a:pt x="128" y="220"/>
                  </a:lnTo>
                  <a:lnTo>
                    <a:pt x="128" y="220"/>
                  </a:lnTo>
                  <a:lnTo>
                    <a:pt x="128" y="220"/>
                  </a:lnTo>
                  <a:close/>
                  <a:moveTo>
                    <a:pt x="86" y="250"/>
                  </a:moveTo>
                  <a:lnTo>
                    <a:pt x="90" y="250"/>
                  </a:lnTo>
                  <a:lnTo>
                    <a:pt x="90" y="246"/>
                  </a:lnTo>
                  <a:lnTo>
                    <a:pt x="86" y="246"/>
                  </a:lnTo>
                  <a:lnTo>
                    <a:pt x="86" y="242"/>
                  </a:lnTo>
                  <a:lnTo>
                    <a:pt x="90" y="242"/>
                  </a:lnTo>
                  <a:lnTo>
                    <a:pt x="90" y="246"/>
                  </a:lnTo>
                  <a:lnTo>
                    <a:pt x="90" y="242"/>
                  </a:lnTo>
                  <a:lnTo>
                    <a:pt x="86" y="238"/>
                  </a:lnTo>
                  <a:lnTo>
                    <a:pt x="86" y="234"/>
                  </a:lnTo>
                  <a:lnTo>
                    <a:pt x="90" y="238"/>
                  </a:lnTo>
                  <a:lnTo>
                    <a:pt x="90" y="234"/>
                  </a:lnTo>
                  <a:lnTo>
                    <a:pt x="90" y="230"/>
                  </a:lnTo>
                  <a:lnTo>
                    <a:pt x="90" y="234"/>
                  </a:lnTo>
                  <a:lnTo>
                    <a:pt x="94" y="234"/>
                  </a:lnTo>
                  <a:lnTo>
                    <a:pt x="94" y="230"/>
                  </a:lnTo>
                  <a:lnTo>
                    <a:pt x="98" y="230"/>
                  </a:lnTo>
                  <a:lnTo>
                    <a:pt x="98" y="228"/>
                  </a:lnTo>
                  <a:lnTo>
                    <a:pt x="102" y="224"/>
                  </a:lnTo>
                  <a:lnTo>
                    <a:pt x="106" y="224"/>
                  </a:lnTo>
                  <a:lnTo>
                    <a:pt x="106" y="228"/>
                  </a:lnTo>
                  <a:lnTo>
                    <a:pt x="106" y="230"/>
                  </a:lnTo>
                  <a:lnTo>
                    <a:pt x="110" y="230"/>
                  </a:lnTo>
                  <a:lnTo>
                    <a:pt x="112" y="230"/>
                  </a:lnTo>
                  <a:lnTo>
                    <a:pt x="116" y="230"/>
                  </a:lnTo>
                  <a:lnTo>
                    <a:pt x="116" y="234"/>
                  </a:lnTo>
                  <a:lnTo>
                    <a:pt x="112" y="234"/>
                  </a:lnTo>
                  <a:lnTo>
                    <a:pt x="112" y="238"/>
                  </a:lnTo>
                  <a:lnTo>
                    <a:pt x="116" y="238"/>
                  </a:lnTo>
                  <a:lnTo>
                    <a:pt x="120" y="238"/>
                  </a:lnTo>
                  <a:lnTo>
                    <a:pt x="116" y="238"/>
                  </a:lnTo>
                  <a:lnTo>
                    <a:pt x="120" y="242"/>
                  </a:lnTo>
                  <a:lnTo>
                    <a:pt x="120" y="246"/>
                  </a:lnTo>
                  <a:lnTo>
                    <a:pt x="116" y="246"/>
                  </a:lnTo>
                  <a:lnTo>
                    <a:pt x="116" y="250"/>
                  </a:lnTo>
                  <a:lnTo>
                    <a:pt x="116" y="254"/>
                  </a:lnTo>
                  <a:lnTo>
                    <a:pt x="112" y="254"/>
                  </a:lnTo>
                  <a:lnTo>
                    <a:pt x="112" y="258"/>
                  </a:lnTo>
                  <a:lnTo>
                    <a:pt x="112" y="260"/>
                  </a:lnTo>
                  <a:lnTo>
                    <a:pt x="112" y="264"/>
                  </a:lnTo>
                  <a:lnTo>
                    <a:pt x="112" y="268"/>
                  </a:lnTo>
                  <a:lnTo>
                    <a:pt x="112" y="272"/>
                  </a:lnTo>
                  <a:lnTo>
                    <a:pt x="110" y="272"/>
                  </a:lnTo>
                  <a:lnTo>
                    <a:pt x="106" y="272"/>
                  </a:lnTo>
                  <a:lnTo>
                    <a:pt x="110" y="272"/>
                  </a:lnTo>
                  <a:lnTo>
                    <a:pt x="110" y="276"/>
                  </a:lnTo>
                  <a:lnTo>
                    <a:pt x="106" y="276"/>
                  </a:lnTo>
                  <a:lnTo>
                    <a:pt x="102" y="280"/>
                  </a:lnTo>
                  <a:lnTo>
                    <a:pt x="102" y="276"/>
                  </a:lnTo>
                  <a:lnTo>
                    <a:pt x="102" y="272"/>
                  </a:lnTo>
                  <a:lnTo>
                    <a:pt x="102" y="268"/>
                  </a:lnTo>
                  <a:lnTo>
                    <a:pt x="102" y="264"/>
                  </a:lnTo>
                  <a:lnTo>
                    <a:pt x="102" y="268"/>
                  </a:lnTo>
                  <a:lnTo>
                    <a:pt x="98" y="268"/>
                  </a:lnTo>
                  <a:lnTo>
                    <a:pt x="98" y="272"/>
                  </a:lnTo>
                  <a:lnTo>
                    <a:pt x="102" y="272"/>
                  </a:lnTo>
                  <a:lnTo>
                    <a:pt x="102" y="276"/>
                  </a:lnTo>
                  <a:lnTo>
                    <a:pt x="98" y="276"/>
                  </a:lnTo>
                  <a:lnTo>
                    <a:pt x="94" y="276"/>
                  </a:lnTo>
                  <a:lnTo>
                    <a:pt x="94" y="272"/>
                  </a:lnTo>
                  <a:lnTo>
                    <a:pt x="98" y="268"/>
                  </a:lnTo>
                  <a:lnTo>
                    <a:pt x="94" y="264"/>
                  </a:lnTo>
                  <a:lnTo>
                    <a:pt x="94" y="260"/>
                  </a:lnTo>
                  <a:lnTo>
                    <a:pt x="94" y="258"/>
                  </a:lnTo>
                  <a:lnTo>
                    <a:pt x="94" y="260"/>
                  </a:lnTo>
                  <a:lnTo>
                    <a:pt x="98" y="258"/>
                  </a:lnTo>
                  <a:lnTo>
                    <a:pt x="98" y="254"/>
                  </a:lnTo>
                  <a:lnTo>
                    <a:pt x="102" y="250"/>
                  </a:lnTo>
                  <a:lnTo>
                    <a:pt x="98" y="250"/>
                  </a:lnTo>
                  <a:lnTo>
                    <a:pt x="102" y="246"/>
                  </a:lnTo>
                  <a:lnTo>
                    <a:pt x="98" y="246"/>
                  </a:lnTo>
                  <a:lnTo>
                    <a:pt x="98" y="242"/>
                  </a:lnTo>
                  <a:lnTo>
                    <a:pt x="98" y="238"/>
                  </a:lnTo>
                  <a:lnTo>
                    <a:pt x="94" y="238"/>
                  </a:lnTo>
                  <a:lnTo>
                    <a:pt x="94" y="242"/>
                  </a:lnTo>
                  <a:lnTo>
                    <a:pt x="94" y="246"/>
                  </a:lnTo>
                  <a:lnTo>
                    <a:pt x="98" y="246"/>
                  </a:lnTo>
                  <a:lnTo>
                    <a:pt x="98" y="250"/>
                  </a:lnTo>
                  <a:lnTo>
                    <a:pt x="94" y="250"/>
                  </a:lnTo>
                  <a:lnTo>
                    <a:pt x="94" y="246"/>
                  </a:lnTo>
                  <a:lnTo>
                    <a:pt x="90" y="246"/>
                  </a:lnTo>
                  <a:lnTo>
                    <a:pt x="90" y="250"/>
                  </a:lnTo>
                  <a:lnTo>
                    <a:pt x="86" y="250"/>
                  </a:lnTo>
                  <a:lnTo>
                    <a:pt x="86" y="250"/>
                  </a:lnTo>
                  <a:lnTo>
                    <a:pt x="86" y="250"/>
                  </a:lnTo>
                  <a:close/>
                  <a:moveTo>
                    <a:pt x="86" y="230"/>
                  </a:moveTo>
                  <a:lnTo>
                    <a:pt x="86" y="228"/>
                  </a:lnTo>
                  <a:lnTo>
                    <a:pt x="90" y="228"/>
                  </a:lnTo>
                  <a:lnTo>
                    <a:pt x="86" y="228"/>
                  </a:lnTo>
                  <a:lnTo>
                    <a:pt x="86" y="230"/>
                  </a:lnTo>
                  <a:lnTo>
                    <a:pt x="86" y="230"/>
                  </a:lnTo>
                  <a:lnTo>
                    <a:pt x="86" y="230"/>
                  </a:lnTo>
                  <a:close/>
                  <a:moveTo>
                    <a:pt x="86" y="234"/>
                  </a:moveTo>
                  <a:lnTo>
                    <a:pt x="86" y="238"/>
                  </a:lnTo>
                  <a:lnTo>
                    <a:pt x="84" y="238"/>
                  </a:lnTo>
                  <a:lnTo>
                    <a:pt x="84" y="234"/>
                  </a:lnTo>
                  <a:lnTo>
                    <a:pt x="86" y="234"/>
                  </a:lnTo>
                  <a:lnTo>
                    <a:pt x="86" y="234"/>
                  </a:lnTo>
                  <a:lnTo>
                    <a:pt x="86" y="234"/>
                  </a:lnTo>
                  <a:close/>
                  <a:moveTo>
                    <a:pt x="80" y="242"/>
                  </a:moveTo>
                  <a:lnTo>
                    <a:pt x="80" y="246"/>
                  </a:lnTo>
                  <a:lnTo>
                    <a:pt x="80" y="242"/>
                  </a:lnTo>
                  <a:lnTo>
                    <a:pt x="80" y="238"/>
                  </a:lnTo>
                  <a:lnTo>
                    <a:pt x="80" y="242"/>
                  </a:lnTo>
                  <a:lnTo>
                    <a:pt x="80" y="242"/>
                  </a:lnTo>
                  <a:lnTo>
                    <a:pt x="80" y="242"/>
                  </a:lnTo>
                  <a:close/>
                  <a:moveTo>
                    <a:pt x="72" y="250"/>
                  </a:moveTo>
                  <a:lnTo>
                    <a:pt x="72" y="246"/>
                  </a:lnTo>
                  <a:lnTo>
                    <a:pt x="76" y="246"/>
                  </a:lnTo>
                  <a:lnTo>
                    <a:pt x="76" y="250"/>
                  </a:lnTo>
                  <a:lnTo>
                    <a:pt x="72" y="250"/>
                  </a:lnTo>
                  <a:lnTo>
                    <a:pt x="72" y="250"/>
                  </a:lnTo>
                  <a:lnTo>
                    <a:pt x="72" y="250"/>
                  </a:lnTo>
                  <a:close/>
                  <a:moveTo>
                    <a:pt x="90" y="258"/>
                  </a:moveTo>
                  <a:lnTo>
                    <a:pt x="90" y="254"/>
                  </a:lnTo>
                  <a:lnTo>
                    <a:pt x="94" y="250"/>
                  </a:lnTo>
                  <a:lnTo>
                    <a:pt x="94" y="254"/>
                  </a:lnTo>
                  <a:lnTo>
                    <a:pt x="94" y="258"/>
                  </a:lnTo>
                  <a:lnTo>
                    <a:pt x="90" y="258"/>
                  </a:lnTo>
                  <a:lnTo>
                    <a:pt x="90" y="258"/>
                  </a:lnTo>
                  <a:lnTo>
                    <a:pt x="90" y="258"/>
                  </a:lnTo>
                  <a:close/>
                  <a:moveTo>
                    <a:pt x="106" y="284"/>
                  </a:moveTo>
                  <a:lnTo>
                    <a:pt x="106" y="286"/>
                  </a:lnTo>
                  <a:lnTo>
                    <a:pt x="106" y="290"/>
                  </a:lnTo>
                  <a:lnTo>
                    <a:pt x="106" y="286"/>
                  </a:lnTo>
                  <a:lnTo>
                    <a:pt x="106" y="284"/>
                  </a:lnTo>
                  <a:lnTo>
                    <a:pt x="106" y="284"/>
                  </a:lnTo>
                  <a:lnTo>
                    <a:pt x="106" y="284"/>
                  </a:lnTo>
                  <a:close/>
                  <a:moveTo>
                    <a:pt x="98" y="290"/>
                  </a:moveTo>
                  <a:lnTo>
                    <a:pt x="102" y="290"/>
                  </a:lnTo>
                  <a:lnTo>
                    <a:pt x="102" y="294"/>
                  </a:lnTo>
                  <a:lnTo>
                    <a:pt x="98" y="294"/>
                  </a:lnTo>
                  <a:lnTo>
                    <a:pt x="98" y="290"/>
                  </a:lnTo>
                  <a:lnTo>
                    <a:pt x="98" y="290"/>
                  </a:lnTo>
                  <a:lnTo>
                    <a:pt x="98" y="290"/>
                  </a:lnTo>
                  <a:close/>
                  <a:moveTo>
                    <a:pt x="86" y="324"/>
                  </a:moveTo>
                  <a:lnTo>
                    <a:pt x="86" y="328"/>
                  </a:lnTo>
                  <a:lnTo>
                    <a:pt x="84" y="328"/>
                  </a:lnTo>
                  <a:lnTo>
                    <a:pt x="84" y="332"/>
                  </a:lnTo>
                  <a:lnTo>
                    <a:pt x="80" y="328"/>
                  </a:lnTo>
                  <a:lnTo>
                    <a:pt x="84" y="328"/>
                  </a:lnTo>
                  <a:lnTo>
                    <a:pt x="86" y="324"/>
                  </a:lnTo>
                  <a:lnTo>
                    <a:pt x="86" y="324"/>
                  </a:lnTo>
                  <a:lnTo>
                    <a:pt x="86" y="324"/>
                  </a:lnTo>
                  <a:close/>
                  <a:moveTo>
                    <a:pt x="76" y="336"/>
                  </a:moveTo>
                  <a:lnTo>
                    <a:pt x="80" y="340"/>
                  </a:lnTo>
                  <a:lnTo>
                    <a:pt x="76" y="340"/>
                  </a:lnTo>
                  <a:lnTo>
                    <a:pt x="76" y="336"/>
                  </a:lnTo>
                  <a:lnTo>
                    <a:pt x="76" y="336"/>
                  </a:lnTo>
                  <a:lnTo>
                    <a:pt x="76" y="336"/>
                  </a:lnTo>
                  <a:close/>
                  <a:moveTo>
                    <a:pt x="68" y="354"/>
                  </a:moveTo>
                  <a:lnTo>
                    <a:pt x="68" y="358"/>
                  </a:lnTo>
                  <a:lnTo>
                    <a:pt x="64" y="362"/>
                  </a:lnTo>
                  <a:lnTo>
                    <a:pt x="60" y="362"/>
                  </a:lnTo>
                  <a:lnTo>
                    <a:pt x="60" y="366"/>
                  </a:lnTo>
                  <a:lnTo>
                    <a:pt x="60" y="370"/>
                  </a:lnTo>
                  <a:lnTo>
                    <a:pt x="56" y="370"/>
                  </a:lnTo>
                  <a:lnTo>
                    <a:pt x="56" y="366"/>
                  </a:lnTo>
                  <a:lnTo>
                    <a:pt x="60" y="366"/>
                  </a:lnTo>
                  <a:lnTo>
                    <a:pt x="60" y="362"/>
                  </a:lnTo>
                  <a:lnTo>
                    <a:pt x="64" y="362"/>
                  </a:lnTo>
                  <a:lnTo>
                    <a:pt x="64" y="358"/>
                  </a:lnTo>
                  <a:lnTo>
                    <a:pt x="60" y="358"/>
                  </a:lnTo>
                  <a:lnTo>
                    <a:pt x="64" y="358"/>
                  </a:lnTo>
                  <a:lnTo>
                    <a:pt x="68" y="354"/>
                  </a:lnTo>
                  <a:lnTo>
                    <a:pt x="68" y="354"/>
                  </a:lnTo>
                  <a:lnTo>
                    <a:pt x="68" y="354"/>
                  </a:lnTo>
                  <a:close/>
                  <a:moveTo>
                    <a:pt x="24" y="392"/>
                  </a:moveTo>
                  <a:lnTo>
                    <a:pt x="28" y="392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24" y="392"/>
                  </a:lnTo>
                  <a:close/>
                  <a:moveTo>
                    <a:pt x="8" y="398"/>
                  </a:moveTo>
                  <a:lnTo>
                    <a:pt x="12" y="398"/>
                  </a:lnTo>
                  <a:lnTo>
                    <a:pt x="12" y="396"/>
                  </a:lnTo>
                  <a:lnTo>
                    <a:pt x="12" y="398"/>
                  </a:lnTo>
                  <a:lnTo>
                    <a:pt x="8" y="398"/>
                  </a:lnTo>
                  <a:lnTo>
                    <a:pt x="8" y="398"/>
                  </a:lnTo>
                  <a:lnTo>
                    <a:pt x="8" y="398"/>
                  </a:lnTo>
                  <a:close/>
                  <a:moveTo>
                    <a:pt x="4" y="398"/>
                  </a:moveTo>
                  <a:lnTo>
                    <a:pt x="4" y="402"/>
                  </a:lnTo>
                  <a:lnTo>
                    <a:pt x="0" y="402"/>
                  </a:lnTo>
                  <a:lnTo>
                    <a:pt x="0" y="398"/>
                  </a:lnTo>
                  <a:lnTo>
                    <a:pt x="4" y="398"/>
                  </a:lnTo>
                  <a:lnTo>
                    <a:pt x="4" y="398"/>
                  </a:lnTo>
                  <a:lnTo>
                    <a:pt x="4" y="39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6CCD11BC-3B8C-8224-E7DD-9EA2DF01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600" y="3625918"/>
              <a:ext cx="92075" cy="127000"/>
            </a:xfrm>
            <a:custGeom>
              <a:avLst/>
              <a:gdLst>
                <a:gd name="T0" fmla="*/ 6 w 58"/>
                <a:gd name="T1" fmla="*/ 34 h 80"/>
                <a:gd name="T2" fmla="*/ 6 w 58"/>
                <a:gd name="T3" fmla="*/ 34 h 80"/>
                <a:gd name="T4" fmla="*/ 6 w 58"/>
                <a:gd name="T5" fmla="*/ 30 h 80"/>
                <a:gd name="T6" fmla="*/ 6 w 58"/>
                <a:gd name="T7" fmla="*/ 30 h 80"/>
                <a:gd name="T8" fmla="*/ 6 w 58"/>
                <a:gd name="T9" fmla="*/ 26 h 80"/>
                <a:gd name="T10" fmla="*/ 6 w 58"/>
                <a:gd name="T11" fmla="*/ 26 h 80"/>
                <a:gd name="T12" fmla="*/ 6 w 58"/>
                <a:gd name="T13" fmla="*/ 24 h 80"/>
                <a:gd name="T14" fmla="*/ 6 w 58"/>
                <a:gd name="T15" fmla="*/ 20 h 80"/>
                <a:gd name="T16" fmla="*/ 6 w 58"/>
                <a:gd name="T17" fmla="*/ 16 h 80"/>
                <a:gd name="T18" fmla="*/ 6 w 58"/>
                <a:gd name="T19" fmla="*/ 16 h 80"/>
                <a:gd name="T20" fmla="*/ 6 w 58"/>
                <a:gd name="T21" fmla="*/ 12 h 80"/>
                <a:gd name="T22" fmla="*/ 10 w 58"/>
                <a:gd name="T23" fmla="*/ 12 h 80"/>
                <a:gd name="T24" fmla="*/ 14 w 58"/>
                <a:gd name="T25" fmla="*/ 16 h 80"/>
                <a:gd name="T26" fmla="*/ 14 w 58"/>
                <a:gd name="T27" fmla="*/ 16 h 80"/>
                <a:gd name="T28" fmla="*/ 14 w 58"/>
                <a:gd name="T29" fmla="*/ 16 h 80"/>
                <a:gd name="T30" fmla="*/ 18 w 58"/>
                <a:gd name="T31" fmla="*/ 20 h 80"/>
                <a:gd name="T32" fmla="*/ 18 w 58"/>
                <a:gd name="T33" fmla="*/ 20 h 80"/>
                <a:gd name="T34" fmla="*/ 22 w 58"/>
                <a:gd name="T35" fmla="*/ 20 h 80"/>
                <a:gd name="T36" fmla="*/ 22 w 58"/>
                <a:gd name="T37" fmla="*/ 20 h 80"/>
                <a:gd name="T38" fmla="*/ 26 w 58"/>
                <a:gd name="T39" fmla="*/ 20 h 80"/>
                <a:gd name="T40" fmla="*/ 32 w 58"/>
                <a:gd name="T41" fmla="*/ 16 h 80"/>
                <a:gd name="T42" fmla="*/ 32 w 58"/>
                <a:gd name="T43" fmla="*/ 16 h 80"/>
                <a:gd name="T44" fmla="*/ 40 w 58"/>
                <a:gd name="T45" fmla="*/ 8 h 80"/>
                <a:gd name="T46" fmla="*/ 48 w 58"/>
                <a:gd name="T47" fmla="*/ 4 h 80"/>
                <a:gd name="T48" fmla="*/ 52 w 58"/>
                <a:gd name="T49" fmla="*/ 0 h 80"/>
                <a:gd name="T50" fmla="*/ 54 w 58"/>
                <a:gd name="T51" fmla="*/ 20 h 80"/>
                <a:gd name="T52" fmla="*/ 58 w 58"/>
                <a:gd name="T53" fmla="*/ 20 h 80"/>
                <a:gd name="T54" fmla="*/ 58 w 58"/>
                <a:gd name="T55" fmla="*/ 24 h 80"/>
                <a:gd name="T56" fmla="*/ 54 w 58"/>
                <a:gd name="T57" fmla="*/ 26 h 80"/>
                <a:gd name="T58" fmla="*/ 40 w 58"/>
                <a:gd name="T59" fmla="*/ 30 h 80"/>
                <a:gd name="T60" fmla="*/ 36 w 58"/>
                <a:gd name="T61" fmla="*/ 34 h 80"/>
                <a:gd name="T62" fmla="*/ 28 w 58"/>
                <a:gd name="T63" fmla="*/ 34 h 80"/>
                <a:gd name="T64" fmla="*/ 32 w 58"/>
                <a:gd name="T65" fmla="*/ 42 h 80"/>
                <a:gd name="T66" fmla="*/ 36 w 58"/>
                <a:gd name="T67" fmla="*/ 46 h 80"/>
                <a:gd name="T68" fmla="*/ 36 w 58"/>
                <a:gd name="T69" fmla="*/ 56 h 80"/>
                <a:gd name="T70" fmla="*/ 32 w 58"/>
                <a:gd name="T71" fmla="*/ 64 h 80"/>
                <a:gd name="T72" fmla="*/ 22 w 58"/>
                <a:gd name="T73" fmla="*/ 68 h 80"/>
                <a:gd name="T74" fmla="*/ 18 w 58"/>
                <a:gd name="T75" fmla="*/ 76 h 80"/>
                <a:gd name="T76" fmla="*/ 6 w 58"/>
                <a:gd name="T77" fmla="*/ 76 h 80"/>
                <a:gd name="T78" fmla="*/ 0 w 58"/>
                <a:gd name="T79" fmla="*/ 76 h 80"/>
                <a:gd name="T80" fmla="*/ 0 w 58"/>
                <a:gd name="T81" fmla="*/ 76 h 80"/>
                <a:gd name="T82" fmla="*/ 0 w 58"/>
                <a:gd name="T83" fmla="*/ 72 h 80"/>
                <a:gd name="T84" fmla="*/ 0 w 58"/>
                <a:gd name="T85" fmla="*/ 72 h 80"/>
                <a:gd name="T86" fmla="*/ 0 w 58"/>
                <a:gd name="T87" fmla="*/ 72 h 80"/>
                <a:gd name="T88" fmla="*/ 0 w 58"/>
                <a:gd name="T89" fmla="*/ 64 h 80"/>
                <a:gd name="T90" fmla="*/ 0 w 58"/>
                <a:gd name="T91" fmla="*/ 64 h 80"/>
                <a:gd name="T92" fmla="*/ 0 w 58"/>
                <a:gd name="T93" fmla="*/ 64 h 80"/>
                <a:gd name="T94" fmla="*/ 0 w 58"/>
                <a:gd name="T95" fmla="*/ 60 h 80"/>
                <a:gd name="T96" fmla="*/ 0 w 58"/>
                <a:gd name="T97" fmla="*/ 56 h 80"/>
                <a:gd name="T98" fmla="*/ 0 w 58"/>
                <a:gd name="T99" fmla="*/ 56 h 80"/>
                <a:gd name="T100" fmla="*/ 2 w 58"/>
                <a:gd name="T101" fmla="*/ 54 h 80"/>
                <a:gd name="T102" fmla="*/ 2 w 58"/>
                <a:gd name="T103" fmla="*/ 50 h 80"/>
                <a:gd name="T104" fmla="*/ 2 w 58"/>
                <a:gd name="T105" fmla="*/ 46 h 80"/>
                <a:gd name="T106" fmla="*/ 2 w 58"/>
                <a:gd name="T107" fmla="*/ 46 h 80"/>
                <a:gd name="T108" fmla="*/ 6 w 58"/>
                <a:gd name="T109" fmla="*/ 42 h 80"/>
                <a:gd name="T110" fmla="*/ 6 w 58"/>
                <a:gd name="T111" fmla="*/ 42 h 80"/>
                <a:gd name="T112" fmla="*/ 2 w 58"/>
                <a:gd name="T113" fmla="*/ 42 h 80"/>
                <a:gd name="T114" fmla="*/ 6 w 58"/>
                <a:gd name="T115" fmla="*/ 38 h 80"/>
                <a:gd name="T116" fmla="*/ 6 w 58"/>
                <a:gd name="T117" fmla="*/ 38 h 80"/>
                <a:gd name="T118" fmla="*/ 6 w 58"/>
                <a:gd name="T119" fmla="*/ 3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8" h="80">
                  <a:moveTo>
                    <a:pt x="6" y="34"/>
                  </a:move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8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6" y="12"/>
                  </a:lnTo>
                  <a:lnTo>
                    <a:pt x="40" y="8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4" y="16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48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6" y="34"/>
                  </a:lnTo>
                  <a:lnTo>
                    <a:pt x="32" y="34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6" y="46"/>
                  </a:lnTo>
                  <a:lnTo>
                    <a:pt x="40" y="54"/>
                  </a:lnTo>
                  <a:lnTo>
                    <a:pt x="36" y="5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8" y="64"/>
                  </a:lnTo>
                  <a:lnTo>
                    <a:pt x="22" y="68"/>
                  </a:lnTo>
                  <a:lnTo>
                    <a:pt x="22" y="72"/>
                  </a:lnTo>
                  <a:lnTo>
                    <a:pt x="18" y="76"/>
                  </a:lnTo>
                  <a:lnTo>
                    <a:pt x="14" y="80"/>
                  </a:lnTo>
                  <a:lnTo>
                    <a:pt x="6" y="76"/>
                  </a:lnTo>
                  <a:lnTo>
                    <a:pt x="2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54"/>
                  </a:lnTo>
                  <a:lnTo>
                    <a:pt x="2" y="54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50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42"/>
                  </a:lnTo>
                  <a:lnTo>
                    <a:pt x="2" y="4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D6CD10E4-2B0F-468C-A70E-D3278F664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600" y="2927418"/>
              <a:ext cx="917575" cy="479425"/>
            </a:xfrm>
            <a:custGeom>
              <a:avLst/>
              <a:gdLst>
                <a:gd name="T0" fmla="*/ 388 w 578"/>
                <a:gd name="T1" fmla="*/ 254 h 302"/>
                <a:gd name="T2" fmla="*/ 372 w 578"/>
                <a:gd name="T3" fmla="*/ 262 h 302"/>
                <a:gd name="T4" fmla="*/ 342 w 578"/>
                <a:gd name="T5" fmla="*/ 272 h 302"/>
                <a:gd name="T6" fmla="*/ 316 w 578"/>
                <a:gd name="T7" fmla="*/ 294 h 302"/>
                <a:gd name="T8" fmla="*/ 306 w 578"/>
                <a:gd name="T9" fmla="*/ 292 h 302"/>
                <a:gd name="T10" fmla="*/ 278 w 578"/>
                <a:gd name="T11" fmla="*/ 272 h 302"/>
                <a:gd name="T12" fmla="*/ 264 w 578"/>
                <a:gd name="T13" fmla="*/ 248 h 302"/>
                <a:gd name="T14" fmla="*/ 220 w 578"/>
                <a:gd name="T15" fmla="*/ 248 h 302"/>
                <a:gd name="T16" fmla="*/ 156 w 578"/>
                <a:gd name="T17" fmla="*/ 210 h 302"/>
                <a:gd name="T18" fmla="*/ 136 w 578"/>
                <a:gd name="T19" fmla="*/ 254 h 302"/>
                <a:gd name="T20" fmla="*/ 134 w 578"/>
                <a:gd name="T21" fmla="*/ 292 h 302"/>
                <a:gd name="T22" fmla="*/ 110 w 578"/>
                <a:gd name="T23" fmla="*/ 268 h 302"/>
                <a:gd name="T24" fmla="*/ 76 w 578"/>
                <a:gd name="T25" fmla="*/ 288 h 302"/>
                <a:gd name="T26" fmla="*/ 44 w 578"/>
                <a:gd name="T27" fmla="*/ 258 h 302"/>
                <a:gd name="T28" fmla="*/ 36 w 578"/>
                <a:gd name="T29" fmla="*/ 214 h 302"/>
                <a:gd name="T30" fmla="*/ 36 w 578"/>
                <a:gd name="T31" fmla="*/ 188 h 302"/>
                <a:gd name="T32" fmla="*/ 30 w 578"/>
                <a:gd name="T33" fmla="*/ 168 h 302"/>
                <a:gd name="T34" fmla="*/ 6 w 578"/>
                <a:gd name="T35" fmla="*/ 150 h 302"/>
                <a:gd name="T36" fmla="*/ 6 w 578"/>
                <a:gd name="T37" fmla="*/ 128 h 302"/>
                <a:gd name="T38" fmla="*/ 18 w 578"/>
                <a:gd name="T39" fmla="*/ 110 h 302"/>
                <a:gd name="T40" fmla="*/ 34 w 578"/>
                <a:gd name="T41" fmla="*/ 112 h 302"/>
                <a:gd name="T42" fmla="*/ 44 w 578"/>
                <a:gd name="T43" fmla="*/ 90 h 302"/>
                <a:gd name="T44" fmla="*/ 62 w 578"/>
                <a:gd name="T45" fmla="*/ 84 h 302"/>
                <a:gd name="T46" fmla="*/ 76 w 578"/>
                <a:gd name="T47" fmla="*/ 80 h 302"/>
                <a:gd name="T48" fmla="*/ 100 w 578"/>
                <a:gd name="T49" fmla="*/ 84 h 302"/>
                <a:gd name="T50" fmla="*/ 114 w 578"/>
                <a:gd name="T51" fmla="*/ 102 h 302"/>
                <a:gd name="T52" fmla="*/ 130 w 578"/>
                <a:gd name="T53" fmla="*/ 106 h 302"/>
                <a:gd name="T54" fmla="*/ 160 w 578"/>
                <a:gd name="T55" fmla="*/ 98 h 302"/>
                <a:gd name="T56" fmla="*/ 178 w 578"/>
                <a:gd name="T57" fmla="*/ 102 h 302"/>
                <a:gd name="T58" fmla="*/ 204 w 578"/>
                <a:gd name="T59" fmla="*/ 102 h 302"/>
                <a:gd name="T60" fmla="*/ 204 w 578"/>
                <a:gd name="T61" fmla="*/ 84 h 302"/>
                <a:gd name="T62" fmla="*/ 204 w 578"/>
                <a:gd name="T63" fmla="*/ 68 h 302"/>
                <a:gd name="T64" fmla="*/ 216 w 578"/>
                <a:gd name="T65" fmla="*/ 54 h 302"/>
                <a:gd name="T66" fmla="*/ 208 w 578"/>
                <a:gd name="T67" fmla="*/ 46 h 302"/>
                <a:gd name="T68" fmla="*/ 208 w 578"/>
                <a:gd name="T69" fmla="*/ 38 h 302"/>
                <a:gd name="T70" fmla="*/ 226 w 578"/>
                <a:gd name="T71" fmla="*/ 30 h 302"/>
                <a:gd name="T72" fmla="*/ 256 w 578"/>
                <a:gd name="T73" fmla="*/ 24 h 302"/>
                <a:gd name="T74" fmla="*/ 276 w 578"/>
                <a:gd name="T75" fmla="*/ 20 h 302"/>
                <a:gd name="T76" fmla="*/ 306 w 578"/>
                <a:gd name="T77" fmla="*/ 8 h 302"/>
                <a:gd name="T78" fmla="*/ 332 w 578"/>
                <a:gd name="T79" fmla="*/ 4 h 302"/>
                <a:gd name="T80" fmla="*/ 354 w 578"/>
                <a:gd name="T81" fmla="*/ 16 h 302"/>
                <a:gd name="T82" fmla="*/ 366 w 578"/>
                <a:gd name="T83" fmla="*/ 28 h 302"/>
                <a:gd name="T84" fmla="*/ 368 w 578"/>
                <a:gd name="T85" fmla="*/ 30 h 302"/>
                <a:gd name="T86" fmla="*/ 380 w 578"/>
                <a:gd name="T87" fmla="*/ 34 h 302"/>
                <a:gd name="T88" fmla="*/ 398 w 578"/>
                <a:gd name="T89" fmla="*/ 38 h 302"/>
                <a:gd name="T90" fmla="*/ 420 w 578"/>
                <a:gd name="T91" fmla="*/ 24 h 302"/>
                <a:gd name="T92" fmla="*/ 436 w 578"/>
                <a:gd name="T93" fmla="*/ 38 h 302"/>
                <a:gd name="T94" fmla="*/ 462 w 578"/>
                <a:gd name="T95" fmla="*/ 68 h 302"/>
                <a:gd name="T96" fmla="*/ 480 w 578"/>
                <a:gd name="T97" fmla="*/ 90 h 302"/>
                <a:gd name="T98" fmla="*/ 498 w 578"/>
                <a:gd name="T99" fmla="*/ 98 h 302"/>
                <a:gd name="T100" fmla="*/ 524 w 578"/>
                <a:gd name="T101" fmla="*/ 94 h 302"/>
                <a:gd name="T102" fmla="*/ 548 w 578"/>
                <a:gd name="T103" fmla="*/ 116 h 302"/>
                <a:gd name="T104" fmla="*/ 566 w 578"/>
                <a:gd name="T105" fmla="*/ 124 h 302"/>
                <a:gd name="T106" fmla="*/ 570 w 578"/>
                <a:gd name="T107" fmla="*/ 136 h 302"/>
                <a:gd name="T108" fmla="*/ 554 w 578"/>
                <a:gd name="T109" fmla="*/ 158 h 302"/>
                <a:gd name="T110" fmla="*/ 540 w 578"/>
                <a:gd name="T111" fmla="*/ 176 h 302"/>
                <a:gd name="T112" fmla="*/ 514 w 578"/>
                <a:gd name="T113" fmla="*/ 188 h 302"/>
                <a:gd name="T114" fmla="*/ 514 w 578"/>
                <a:gd name="T115" fmla="*/ 214 h 302"/>
                <a:gd name="T116" fmla="*/ 484 w 578"/>
                <a:gd name="T117" fmla="*/ 214 h 302"/>
                <a:gd name="T118" fmla="*/ 480 w 578"/>
                <a:gd name="T119" fmla="*/ 232 h 302"/>
                <a:gd name="T120" fmla="*/ 484 w 578"/>
                <a:gd name="T121" fmla="*/ 258 h 302"/>
                <a:gd name="T122" fmla="*/ 466 w 578"/>
                <a:gd name="T123" fmla="*/ 268 h 302"/>
                <a:gd name="T124" fmla="*/ 436 w 578"/>
                <a:gd name="T125" fmla="*/ 258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78" h="302">
                  <a:moveTo>
                    <a:pt x="416" y="258"/>
                  </a:moveTo>
                  <a:lnTo>
                    <a:pt x="412" y="262"/>
                  </a:lnTo>
                  <a:lnTo>
                    <a:pt x="408" y="262"/>
                  </a:lnTo>
                  <a:lnTo>
                    <a:pt x="408" y="258"/>
                  </a:lnTo>
                  <a:lnTo>
                    <a:pt x="406" y="258"/>
                  </a:lnTo>
                  <a:lnTo>
                    <a:pt x="402" y="258"/>
                  </a:lnTo>
                  <a:lnTo>
                    <a:pt x="398" y="254"/>
                  </a:lnTo>
                  <a:lnTo>
                    <a:pt x="394" y="254"/>
                  </a:lnTo>
                  <a:lnTo>
                    <a:pt x="392" y="254"/>
                  </a:lnTo>
                  <a:lnTo>
                    <a:pt x="388" y="254"/>
                  </a:lnTo>
                  <a:lnTo>
                    <a:pt x="384" y="254"/>
                  </a:lnTo>
                  <a:lnTo>
                    <a:pt x="384" y="258"/>
                  </a:lnTo>
                  <a:lnTo>
                    <a:pt x="384" y="262"/>
                  </a:lnTo>
                  <a:lnTo>
                    <a:pt x="384" y="266"/>
                  </a:lnTo>
                  <a:lnTo>
                    <a:pt x="384" y="268"/>
                  </a:lnTo>
                  <a:lnTo>
                    <a:pt x="380" y="268"/>
                  </a:lnTo>
                  <a:lnTo>
                    <a:pt x="380" y="266"/>
                  </a:lnTo>
                  <a:lnTo>
                    <a:pt x="376" y="266"/>
                  </a:lnTo>
                  <a:lnTo>
                    <a:pt x="372" y="266"/>
                  </a:lnTo>
                  <a:lnTo>
                    <a:pt x="372" y="262"/>
                  </a:lnTo>
                  <a:lnTo>
                    <a:pt x="368" y="262"/>
                  </a:lnTo>
                  <a:lnTo>
                    <a:pt x="366" y="262"/>
                  </a:lnTo>
                  <a:lnTo>
                    <a:pt x="362" y="262"/>
                  </a:lnTo>
                  <a:lnTo>
                    <a:pt x="358" y="262"/>
                  </a:lnTo>
                  <a:lnTo>
                    <a:pt x="354" y="262"/>
                  </a:lnTo>
                  <a:lnTo>
                    <a:pt x="350" y="262"/>
                  </a:lnTo>
                  <a:lnTo>
                    <a:pt x="350" y="266"/>
                  </a:lnTo>
                  <a:lnTo>
                    <a:pt x="346" y="268"/>
                  </a:lnTo>
                  <a:lnTo>
                    <a:pt x="346" y="272"/>
                  </a:lnTo>
                  <a:lnTo>
                    <a:pt x="342" y="272"/>
                  </a:lnTo>
                  <a:lnTo>
                    <a:pt x="342" y="276"/>
                  </a:lnTo>
                  <a:lnTo>
                    <a:pt x="338" y="272"/>
                  </a:lnTo>
                  <a:lnTo>
                    <a:pt x="338" y="276"/>
                  </a:lnTo>
                  <a:lnTo>
                    <a:pt x="336" y="280"/>
                  </a:lnTo>
                  <a:lnTo>
                    <a:pt x="332" y="284"/>
                  </a:lnTo>
                  <a:lnTo>
                    <a:pt x="328" y="284"/>
                  </a:lnTo>
                  <a:lnTo>
                    <a:pt x="324" y="288"/>
                  </a:lnTo>
                  <a:lnTo>
                    <a:pt x="320" y="288"/>
                  </a:lnTo>
                  <a:lnTo>
                    <a:pt x="320" y="292"/>
                  </a:lnTo>
                  <a:lnTo>
                    <a:pt x="316" y="294"/>
                  </a:lnTo>
                  <a:lnTo>
                    <a:pt x="316" y="298"/>
                  </a:lnTo>
                  <a:lnTo>
                    <a:pt x="312" y="298"/>
                  </a:lnTo>
                  <a:lnTo>
                    <a:pt x="312" y="302"/>
                  </a:lnTo>
                  <a:lnTo>
                    <a:pt x="316" y="302"/>
                  </a:lnTo>
                  <a:lnTo>
                    <a:pt x="312" y="302"/>
                  </a:lnTo>
                  <a:lnTo>
                    <a:pt x="308" y="302"/>
                  </a:lnTo>
                  <a:lnTo>
                    <a:pt x="306" y="298"/>
                  </a:lnTo>
                  <a:lnTo>
                    <a:pt x="308" y="294"/>
                  </a:lnTo>
                  <a:lnTo>
                    <a:pt x="306" y="294"/>
                  </a:lnTo>
                  <a:lnTo>
                    <a:pt x="306" y="292"/>
                  </a:lnTo>
                  <a:lnTo>
                    <a:pt x="302" y="292"/>
                  </a:lnTo>
                  <a:lnTo>
                    <a:pt x="298" y="292"/>
                  </a:lnTo>
                  <a:lnTo>
                    <a:pt x="294" y="292"/>
                  </a:lnTo>
                  <a:lnTo>
                    <a:pt x="290" y="292"/>
                  </a:lnTo>
                  <a:lnTo>
                    <a:pt x="286" y="292"/>
                  </a:lnTo>
                  <a:lnTo>
                    <a:pt x="286" y="288"/>
                  </a:lnTo>
                  <a:lnTo>
                    <a:pt x="286" y="280"/>
                  </a:lnTo>
                  <a:lnTo>
                    <a:pt x="282" y="276"/>
                  </a:lnTo>
                  <a:lnTo>
                    <a:pt x="278" y="276"/>
                  </a:lnTo>
                  <a:lnTo>
                    <a:pt x="278" y="272"/>
                  </a:lnTo>
                  <a:lnTo>
                    <a:pt x="278" y="268"/>
                  </a:lnTo>
                  <a:lnTo>
                    <a:pt x="278" y="266"/>
                  </a:lnTo>
                  <a:lnTo>
                    <a:pt x="278" y="262"/>
                  </a:lnTo>
                  <a:lnTo>
                    <a:pt x="278" y="258"/>
                  </a:lnTo>
                  <a:lnTo>
                    <a:pt x="276" y="258"/>
                  </a:lnTo>
                  <a:lnTo>
                    <a:pt x="272" y="254"/>
                  </a:lnTo>
                  <a:lnTo>
                    <a:pt x="272" y="252"/>
                  </a:lnTo>
                  <a:lnTo>
                    <a:pt x="268" y="252"/>
                  </a:lnTo>
                  <a:lnTo>
                    <a:pt x="268" y="248"/>
                  </a:lnTo>
                  <a:lnTo>
                    <a:pt x="264" y="248"/>
                  </a:lnTo>
                  <a:lnTo>
                    <a:pt x="264" y="244"/>
                  </a:lnTo>
                  <a:lnTo>
                    <a:pt x="260" y="244"/>
                  </a:lnTo>
                  <a:lnTo>
                    <a:pt x="256" y="248"/>
                  </a:lnTo>
                  <a:lnTo>
                    <a:pt x="250" y="248"/>
                  </a:lnTo>
                  <a:lnTo>
                    <a:pt x="246" y="248"/>
                  </a:lnTo>
                  <a:lnTo>
                    <a:pt x="242" y="244"/>
                  </a:lnTo>
                  <a:lnTo>
                    <a:pt x="238" y="244"/>
                  </a:lnTo>
                  <a:lnTo>
                    <a:pt x="230" y="248"/>
                  </a:lnTo>
                  <a:lnTo>
                    <a:pt x="226" y="248"/>
                  </a:lnTo>
                  <a:lnTo>
                    <a:pt x="220" y="248"/>
                  </a:lnTo>
                  <a:lnTo>
                    <a:pt x="220" y="244"/>
                  </a:lnTo>
                  <a:lnTo>
                    <a:pt x="216" y="240"/>
                  </a:lnTo>
                  <a:lnTo>
                    <a:pt x="212" y="236"/>
                  </a:lnTo>
                  <a:lnTo>
                    <a:pt x="208" y="232"/>
                  </a:lnTo>
                  <a:lnTo>
                    <a:pt x="186" y="218"/>
                  </a:lnTo>
                  <a:lnTo>
                    <a:pt x="170" y="206"/>
                  </a:lnTo>
                  <a:lnTo>
                    <a:pt x="166" y="206"/>
                  </a:lnTo>
                  <a:lnTo>
                    <a:pt x="164" y="210"/>
                  </a:lnTo>
                  <a:lnTo>
                    <a:pt x="160" y="210"/>
                  </a:lnTo>
                  <a:lnTo>
                    <a:pt x="156" y="210"/>
                  </a:lnTo>
                  <a:lnTo>
                    <a:pt x="152" y="214"/>
                  </a:lnTo>
                  <a:lnTo>
                    <a:pt x="144" y="214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6" y="222"/>
                  </a:lnTo>
                  <a:lnTo>
                    <a:pt x="136" y="228"/>
                  </a:lnTo>
                  <a:lnTo>
                    <a:pt x="136" y="240"/>
                  </a:lnTo>
                  <a:lnTo>
                    <a:pt x="136" y="244"/>
                  </a:lnTo>
                  <a:lnTo>
                    <a:pt x="136" y="252"/>
                  </a:lnTo>
                  <a:lnTo>
                    <a:pt x="136" y="254"/>
                  </a:lnTo>
                  <a:lnTo>
                    <a:pt x="136" y="258"/>
                  </a:lnTo>
                  <a:lnTo>
                    <a:pt x="136" y="262"/>
                  </a:lnTo>
                  <a:lnTo>
                    <a:pt x="136" y="266"/>
                  </a:lnTo>
                  <a:lnTo>
                    <a:pt x="136" y="272"/>
                  </a:lnTo>
                  <a:lnTo>
                    <a:pt x="136" y="280"/>
                  </a:lnTo>
                  <a:lnTo>
                    <a:pt x="136" y="284"/>
                  </a:lnTo>
                  <a:lnTo>
                    <a:pt x="136" y="288"/>
                  </a:lnTo>
                  <a:lnTo>
                    <a:pt x="136" y="292"/>
                  </a:lnTo>
                  <a:lnTo>
                    <a:pt x="134" y="288"/>
                  </a:lnTo>
                  <a:lnTo>
                    <a:pt x="134" y="292"/>
                  </a:lnTo>
                  <a:lnTo>
                    <a:pt x="130" y="292"/>
                  </a:lnTo>
                  <a:lnTo>
                    <a:pt x="126" y="292"/>
                  </a:lnTo>
                  <a:lnTo>
                    <a:pt x="126" y="288"/>
                  </a:lnTo>
                  <a:lnTo>
                    <a:pt x="126" y="284"/>
                  </a:lnTo>
                  <a:lnTo>
                    <a:pt x="122" y="284"/>
                  </a:lnTo>
                  <a:lnTo>
                    <a:pt x="122" y="280"/>
                  </a:lnTo>
                  <a:lnTo>
                    <a:pt x="118" y="276"/>
                  </a:lnTo>
                  <a:lnTo>
                    <a:pt x="114" y="272"/>
                  </a:lnTo>
                  <a:lnTo>
                    <a:pt x="110" y="272"/>
                  </a:lnTo>
                  <a:lnTo>
                    <a:pt x="110" y="268"/>
                  </a:lnTo>
                  <a:lnTo>
                    <a:pt x="106" y="268"/>
                  </a:lnTo>
                  <a:lnTo>
                    <a:pt x="104" y="268"/>
                  </a:lnTo>
                  <a:lnTo>
                    <a:pt x="100" y="272"/>
                  </a:lnTo>
                  <a:lnTo>
                    <a:pt x="96" y="272"/>
                  </a:lnTo>
                  <a:lnTo>
                    <a:pt x="92" y="272"/>
                  </a:lnTo>
                  <a:lnTo>
                    <a:pt x="92" y="276"/>
                  </a:lnTo>
                  <a:lnTo>
                    <a:pt x="88" y="276"/>
                  </a:lnTo>
                  <a:lnTo>
                    <a:pt x="84" y="280"/>
                  </a:lnTo>
                  <a:lnTo>
                    <a:pt x="80" y="284"/>
                  </a:lnTo>
                  <a:lnTo>
                    <a:pt x="76" y="288"/>
                  </a:lnTo>
                  <a:lnTo>
                    <a:pt x="74" y="288"/>
                  </a:lnTo>
                  <a:lnTo>
                    <a:pt x="66" y="292"/>
                  </a:lnTo>
                  <a:lnTo>
                    <a:pt x="66" y="288"/>
                  </a:lnTo>
                  <a:lnTo>
                    <a:pt x="62" y="284"/>
                  </a:lnTo>
                  <a:lnTo>
                    <a:pt x="60" y="280"/>
                  </a:lnTo>
                  <a:lnTo>
                    <a:pt x="60" y="276"/>
                  </a:lnTo>
                  <a:lnTo>
                    <a:pt x="56" y="272"/>
                  </a:lnTo>
                  <a:lnTo>
                    <a:pt x="52" y="268"/>
                  </a:lnTo>
                  <a:lnTo>
                    <a:pt x="48" y="262"/>
                  </a:lnTo>
                  <a:lnTo>
                    <a:pt x="44" y="258"/>
                  </a:lnTo>
                  <a:lnTo>
                    <a:pt x="44" y="254"/>
                  </a:lnTo>
                  <a:lnTo>
                    <a:pt x="40" y="252"/>
                  </a:lnTo>
                  <a:lnTo>
                    <a:pt x="40" y="248"/>
                  </a:lnTo>
                  <a:lnTo>
                    <a:pt x="36" y="240"/>
                  </a:lnTo>
                  <a:lnTo>
                    <a:pt x="36" y="236"/>
                  </a:lnTo>
                  <a:lnTo>
                    <a:pt x="36" y="232"/>
                  </a:lnTo>
                  <a:lnTo>
                    <a:pt x="34" y="224"/>
                  </a:lnTo>
                  <a:lnTo>
                    <a:pt x="34" y="222"/>
                  </a:lnTo>
                  <a:lnTo>
                    <a:pt x="34" y="218"/>
                  </a:lnTo>
                  <a:lnTo>
                    <a:pt x="36" y="214"/>
                  </a:lnTo>
                  <a:lnTo>
                    <a:pt x="40" y="210"/>
                  </a:lnTo>
                  <a:lnTo>
                    <a:pt x="44" y="206"/>
                  </a:lnTo>
                  <a:lnTo>
                    <a:pt x="48" y="202"/>
                  </a:lnTo>
                  <a:lnTo>
                    <a:pt x="52" y="202"/>
                  </a:lnTo>
                  <a:lnTo>
                    <a:pt x="52" y="198"/>
                  </a:lnTo>
                  <a:lnTo>
                    <a:pt x="48" y="198"/>
                  </a:lnTo>
                  <a:lnTo>
                    <a:pt x="44" y="196"/>
                  </a:lnTo>
                  <a:lnTo>
                    <a:pt x="40" y="196"/>
                  </a:lnTo>
                  <a:lnTo>
                    <a:pt x="40" y="192"/>
                  </a:lnTo>
                  <a:lnTo>
                    <a:pt x="36" y="188"/>
                  </a:lnTo>
                  <a:lnTo>
                    <a:pt x="34" y="188"/>
                  </a:lnTo>
                  <a:lnTo>
                    <a:pt x="30" y="188"/>
                  </a:lnTo>
                  <a:lnTo>
                    <a:pt x="30" y="184"/>
                  </a:lnTo>
                  <a:lnTo>
                    <a:pt x="34" y="180"/>
                  </a:lnTo>
                  <a:lnTo>
                    <a:pt x="34" y="184"/>
                  </a:lnTo>
                  <a:lnTo>
                    <a:pt x="36" y="184"/>
                  </a:lnTo>
                  <a:lnTo>
                    <a:pt x="36" y="180"/>
                  </a:lnTo>
                  <a:lnTo>
                    <a:pt x="34" y="176"/>
                  </a:lnTo>
                  <a:lnTo>
                    <a:pt x="34" y="172"/>
                  </a:lnTo>
                  <a:lnTo>
                    <a:pt x="30" y="168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22" y="162"/>
                  </a:lnTo>
                  <a:lnTo>
                    <a:pt x="18" y="162"/>
                  </a:lnTo>
                  <a:lnTo>
                    <a:pt x="14" y="162"/>
                  </a:lnTo>
                  <a:lnTo>
                    <a:pt x="10" y="162"/>
                  </a:lnTo>
                  <a:lnTo>
                    <a:pt x="10" y="158"/>
                  </a:lnTo>
                  <a:lnTo>
                    <a:pt x="10" y="154"/>
                  </a:lnTo>
                  <a:lnTo>
                    <a:pt x="10" y="150"/>
                  </a:lnTo>
                  <a:lnTo>
                    <a:pt x="6" y="150"/>
                  </a:lnTo>
                  <a:lnTo>
                    <a:pt x="4" y="150"/>
                  </a:lnTo>
                  <a:lnTo>
                    <a:pt x="0" y="146"/>
                  </a:lnTo>
                  <a:lnTo>
                    <a:pt x="4" y="146"/>
                  </a:lnTo>
                  <a:lnTo>
                    <a:pt x="4" y="142"/>
                  </a:lnTo>
                  <a:lnTo>
                    <a:pt x="6" y="140"/>
                  </a:lnTo>
                  <a:lnTo>
                    <a:pt x="6" y="136"/>
                  </a:lnTo>
                  <a:lnTo>
                    <a:pt x="10" y="136"/>
                  </a:lnTo>
                  <a:lnTo>
                    <a:pt x="10" y="132"/>
                  </a:lnTo>
                  <a:lnTo>
                    <a:pt x="6" y="132"/>
                  </a:lnTo>
                  <a:lnTo>
                    <a:pt x="6" y="128"/>
                  </a:lnTo>
                  <a:lnTo>
                    <a:pt x="6" y="124"/>
                  </a:lnTo>
                  <a:lnTo>
                    <a:pt x="6" y="116"/>
                  </a:lnTo>
                  <a:lnTo>
                    <a:pt x="10" y="116"/>
                  </a:lnTo>
                  <a:lnTo>
                    <a:pt x="14" y="116"/>
                  </a:lnTo>
                  <a:lnTo>
                    <a:pt x="14" y="112"/>
                  </a:lnTo>
                  <a:lnTo>
                    <a:pt x="10" y="112"/>
                  </a:lnTo>
                  <a:lnTo>
                    <a:pt x="14" y="110"/>
                  </a:lnTo>
                  <a:lnTo>
                    <a:pt x="14" y="106"/>
                  </a:lnTo>
                  <a:lnTo>
                    <a:pt x="18" y="106"/>
                  </a:lnTo>
                  <a:lnTo>
                    <a:pt x="18" y="110"/>
                  </a:lnTo>
                  <a:lnTo>
                    <a:pt x="22" y="110"/>
                  </a:lnTo>
                  <a:lnTo>
                    <a:pt x="22" y="112"/>
                  </a:lnTo>
                  <a:lnTo>
                    <a:pt x="26" y="112"/>
                  </a:lnTo>
                  <a:lnTo>
                    <a:pt x="26" y="116"/>
                  </a:lnTo>
                  <a:lnTo>
                    <a:pt x="30" y="120"/>
                  </a:lnTo>
                  <a:lnTo>
                    <a:pt x="30" y="116"/>
                  </a:lnTo>
                  <a:lnTo>
                    <a:pt x="34" y="116"/>
                  </a:lnTo>
                  <a:lnTo>
                    <a:pt x="36" y="116"/>
                  </a:lnTo>
                  <a:lnTo>
                    <a:pt x="36" y="112"/>
                  </a:lnTo>
                  <a:lnTo>
                    <a:pt x="34" y="112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4" y="102"/>
                  </a:lnTo>
                  <a:lnTo>
                    <a:pt x="36" y="102"/>
                  </a:lnTo>
                  <a:lnTo>
                    <a:pt x="36" y="98"/>
                  </a:lnTo>
                  <a:lnTo>
                    <a:pt x="40" y="98"/>
                  </a:lnTo>
                  <a:lnTo>
                    <a:pt x="44" y="98"/>
                  </a:lnTo>
                  <a:lnTo>
                    <a:pt x="40" y="94"/>
                  </a:lnTo>
                  <a:lnTo>
                    <a:pt x="44" y="94"/>
                  </a:lnTo>
                  <a:lnTo>
                    <a:pt x="44" y="90"/>
                  </a:lnTo>
                  <a:lnTo>
                    <a:pt x="44" y="94"/>
                  </a:lnTo>
                  <a:lnTo>
                    <a:pt x="48" y="90"/>
                  </a:lnTo>
                  <a:lnTo>
                    <a:pt x="52" y="90"/>
                  </a:lnTo>
                  <a:lnTo>
                    <a:pt x="56" y="90"/>
                  </a:lnTo>
                  <a:lnTo>
                    <a:pt x="56" y="86"/>
                  </a:lnTo>
                  <a:lnTo>
                    <a:pt x="60" y="86"/>
                  </a:lnTo>
                  <a:lnTo>
                    <a:pt x="60" y="84"/>
                  </a:lnTo>
                  <a:lnTo>
                    <a:pt x="60" y="80"/>
                  </a:lnTo>
                  <a:lnTo>
                    <a:pt x="60" y="84"/>
                  </a:lnTo>
                  <a:lnTo>
                    <a:pt x="62" y="84"/>
                  </a:lnTo>
                  <a:lnTo>
                    <a:pt x="62" y="80"/>
                  </a:lnTo>
                  <a:lnTo>
                    <a:pt x="66" y="80"/>
                  </a:lnTo>
                  <a:lnTo>
                    <a:pt x="70" y="80"/>
                  </a:lnTo>
                  <a:lnTo>
                    <a:pt x="70" y="84"/>
                  </a:lnTo>
                  <a:lnTo>
                    <a:pt x="74" y="84"/>
                  </a:lnTo>
                  <a:lnTo>
                    <a:pt x="74" y="86"/>
                  </a:lnTo>
                  <a:lnTo>
                    <a:pt x="76" y="84"/>
                  </a:lnTo>
                  <a:lnTo>
                    <a:pt x="74" y="84"/>
                  </a:lnTo>
                  <a:lnTo>
                    <a:pt x="76" y="84"/>
                  </a:lnTo>
                  <a:lnTo>
                    <a:pt x="76" y="80"/>
                  </a:lnTo>
                  <a:lnTo>
                    <a:pt x="80" y="80"/>
                  </a:lnTo>
                  <a:lnTo>
                    <a:pt x="84" y="80"/>
                  </a:lnTo>
                  <a:lnTo>
                    <a:pt x="84" y="84"/>
                  </a:lnTo>
                  <a:lnTo>
                    <a:pt x="88" y="86"/>
                  </a:lnTo>
                  <a:lnTo>
                    <a:pt x="88" y="84"/>
                  </a:lnTo>
                  <a:lnTo>
                    <a:pt x="92" y="84"/>
                  </a:lnTo>
                  <a:lnTo>
                    <a:pt x="92" y="86"/>
                  </a:lnTo>
                  <a:lnTo>
                    <a:pt x="92" y="84"/>
                  </a:lnTo>
                  <a:lnTo>
                    <a:pt x="96" y="84"/>
                  </a:lnTo>
                  <a:lnTo>
                    <a:pt x="100" y="84"/>
                  </a:lnTo>
                  <a:lnTo>
                    <a:pt x="104" y="86"/>
                  </a:lnTo>
                  <a:lnTo>
                    <a:pt x="100" y="86"/>
                  </a:lnTo>
                  <a:lnTo>
                    <a:pt x="104" y="90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10" y="94"/>
                  </a:lnTo>
                  <a:lnTo>
                    <a:pt x="110" y="98"/>
                  </a:lnTo>
                  <a:lnTo>
                    <a:pt x="114" y="98"/>
                  </a:lnTo>
                  <a:lnTo>
                    <a:pt x="110" y="102"/>
                  </a:lnTo>
                  <a:lnTo>
                    <a:pt x="114" y="102"/>
                  </a:lnTo>
                  <a:lnTo>
                    <a:pt x="114" y="106"/>
                  </a:lnTo>
                  <a:lnTo>
                    <a:pt x="118" y="102"/>
                  </a:lnTo>
                  <a:lnTo>
                    <a:pt x="114" y="102"/>
                  </a:lnTo>
                  <a:lnTo>
                    <a:pt x="114" y="98"/>
                  </a:lnTo>
                  <a:lnTo>
                    <a:pt x="114" y="94"/>
                  </a:lnTo>
                  <a:lnTo>
                    <a:pt x="118" y="94"/>
                  </a:lnTo>
                  <a:lnTo>
                    <a:pt x="122" y="98"/>
                  </a:lnTo>
                  <a:lnTo>
                    <a:pt x="126" y="102"/>
                  </a:lnTo>
                  <a:lnTo>
                    <a:pt x="130" y="102"/>
                  </a:lnTo>
                  <a:lnTo>
                    <a:pt x="130" y="106"/>
                  </a:lnTo>
                  <a:lnTo>
                    <a:pt x="134" y="102"/>
                  </a:lnTo>
                  <a:lnTo>
                    <a:pt x="136" y="102"/>
                  </a:lnTo>
                  <a:lnTo>
                    <a:pt x="136" y="98"/>
                  </a:lnTo>
                  <a:lnTo>
                    <a:pt x="140" y="98"/>
                  </a:lnTo>
                  <a:lnTo>
                    <a:pt x="140" y="94"/>
                  </a:lnTo>
                  <a:lnTo>
                    <a:pt x="144" y="94"/>
                  </a:lnTo>
                  <a:lnTo>
                    <a:pt x="148" y="94"/>
                  </a:lnTo>
                  <a:lnTo>
                    <a:pt x="152" y="94"/>
                  </a:lnTo>
                  <a:lnTo>
                    <a:pt x="156" y="98"/>
                  </a:lnTo>
                  <a:lnTo>
                    <a:pt x="160" y="98"/>
                  </a:lnTo>
                  <a:lnTo>
                    <a:pt x="160" y="94"/>
                  </a:lnTo>
                  <a:lnTo>
                    <a:pt x="160" y="90"/>
                  </a:lnTo>
                  <a:lnTo>
                    <a:pt x="164" y="94"/>
                  </a:lnTo>
                  <a:lnTo>
                    <a:pt x="166" y="94"/>
                  </a:lnTo>
                  <a:lnTo>
                    <a:pt x="166" y="90"/>
                  </a:lnTo>
                  <a:lnTo>
                    <a:pt x="170" y="90"/>
                  </a:lnTo>
                  <a:lnTo>
                    <a:pt x="170" y="94"/>
                  </a:lnTo>
                  <a:lnTo>
                    <a:pt x="170" y="98"/>
                  </a:lnTo>
                  <a:lnTo>
                    <a:pt x="174" y="98"/>
                  </a:lnTo>
                  <a:lnTo>
                    <a:pt x="178" y="102"/>
                  </a:lnTo>
                  <a:lnTo>
                    <a:pt x="182" y="102"/>
                  </a:lnTo>
                  <a:lnTo>
                    <a:pt x="186" y="102"/>
                  </a:lnTo>
                  <a:lnTo>
                    <a:pt x="186" y="106"/>
                  </a:lnTo>
                  <a:lnTo>
                    <a:pt x="190" y="106"/>
                  </a:lnTo>
                  <a:lnTo>
                    <a:pt x="190" y="102"/>
                  </a:lnTo>
                  <a:lnTo>
                    <a:pt x="190" y="98"/>
                  </a:lnTo>
                  <a:lnTo>
                    <a:pt x="192" y="98"/>
                  </a:lnTo>
                  <a:lnTo>
                    <a:pt x="196" y="102"/>
                  </a:lnTo>
                  <a:lnTo>
                    <a:pt x="200" y="102"/>
                  </a:lnTo>
                  <a:lnTo>
                    <a:pt x="204" y="102"/>
                  </a:lnTo>
                  <a:lnTo>
                    <a:pt x="208" y="102"/>
                  </a:lnTo>
                  <a:lnTo>
                    <a:pt x="212" y="98"/>
                  </a:lnTo>
                  <a:lnTo>
                    <a:pt x="212" y="94"/>
                  </a:lnTo>
                  <a:lnTo>
                    <a:pt x="216" y="90"/>
                  </a:lnTo>
                  <a:lnTo>
                    <a:pt x="216" y="86"/>
                  </a:lnTo>
                  <a:lnTo>
                    <a:pt x="212" y="86"/>
                  </a:lnTo>
                  <a:lnTo>
                    <a:pt x="208" y="84"/>
                  </a:lnTo>
                  <a:lnTo>
                    <a:pt x="208" y="86"/>
                  </a:lnTo>
                  <a:lnTo>
                    <a:pt x="208" y="84"/>
                  </a:lnTo>
                  <a:lnTo>
                    <a:pt x="204" y="84"/>
                  </a:lnTo>
                  <a:lnTo>
                    <a:pt x="200" y="84"/>
                  </a:lnTo>
                  <a:lnTo>
                    <a:pt x="196" y="80"/>
                  </a:lnTo>
                  <a:lnTo>
                    <a:pt x="200" y="80"/>
                  </a:lnTo>
                  <a:lnTo>
                    <a:pt x="196" y="80"/>
                  </a:lnTo>
                  <a:lnTo>
                    <a:pt x="196" y="76"/>
                  </a:lnTo>
                  <a:lnTo>
                    <a:pt x="192" y="76"/>
                  </a:lnTo>
                  <a:lnTo>
                    <a:pt x="192" y="72"/>
                  </a:lnTo>
                  <a:lnTo>
                    <a:pt x="196" y="72"/>
                  </a:lnTo>
                  <a:lnTo>
                    <a:pt x="200" y="72"/>
                  </a:lnTo>
                  <a:lnTo>
                    <a:pt x="204" y="68"/>
                  </a:lnTo>
                  <a:lnTo>
                    <a:pt x="208" y="68"/>
                  </a:lnTo>
                  <a:lnTo>
                    <a:pt x="208" y="64"/>
                  </a:lnTo>
                  <a:lnTo>
                    <a:pt x="204" y="64"/>
                  </a:lnTo>
                  <a:lnTo>
                    <a:pt x="204" y="60"/>
                  </a:lnTo>
                  <a:lnTo>
                    <a:pt x="200" y="60"/>
                  </a:lnTo>
                  <a:lnTo>
                    <a:pt x="200" y="56"/>
                  </a:lnTo>
                  <a:lnTo>
                    <a:pt x="204" y="56"/>
                  </a:lnTo>
                  <a:lnTo>
                    <a:pt x="208" y="54"/>
                  </a:lnTo>
                  <a:lnTo>
                    <a:pt x="212" y="54"/>
                  </a:lnTo>
                  <a:lnTo>
                    <a:pt x="216" y="54"/>
                  </a:lnTo>
                  <a:lnTo>
                    <a:pt x="220" y="54"/>
                  </a:lnTo>
                  <a:lnTo>
                    <a:pt x="222" y="54"/>
                  </a:lnTo>
                  <a:lnTo>
                    <a:pt x="222" y="50"/>
                  </a:lnTo>
                  <a:lnTo>
                    <a:pt x="220" y="50"/>
                  </a:lnTo>
                  <a:lnTo>
                    <a:pt x="216" y="50"/>
                  </a:lnTo>
                  <a:lnTo>
                    <a:pt x="216" y="46"/>
                  </a:lnTo>
                  <a:lnTo>
                    <a:pt x="216" y="50"/>
                  </a:lnTo>
                  <a:lnTo>
                    <a:pt x="212" y="50"/>
                  </a:lnTo>
                  <a:lnTo>
                    <a:pt x="212" y="46"/>
                  </a:lnTo>
                  <a:lnTo>
                    <a:pt x="208" y="46"/>
                  </a:lnTo>
                  <a:lnTo>
                    <a:pt x="208" y="42"/>
                  </a:lnTo>
                  <a:lnTo>
                    <a:pt x="212" y="42"/>
                  </a:lnTo>
                  <a:lnTo>
                    <a:pt x="216" y="42"/>
                  </a:lnTo>
                  <a:lnTo>
                    <a:pt x="216" y="38"/>
                  </a:lnTo>
                  <a:lnTo>
                    <a:pt x="212" y="38"/>
                  </a:lnTo>
                  <a:lnTo>
                    <a:pt x="212" y="42"/>
                  </a:lnTo>
                  <a:lnTo>
                    <a:pt x="208" y="42"/>
                  </a:lnTo>
                  <a:lnTo>
                    <a:pt x="208" y="38"/>
                  </a:lnTo>
                  <a:lnTo>
                    <a:pt x="204" y="38"/>
                  </a:lnTo>
                  <a:lnTo>
                    <a:pt x="208" y="38"/>
                  </a:lnTo>
                  <a:lnTo>
                    <a:pt x="208" y="34"/>
                  </a:lnTo>
                  <a:lnTo>
                    <a:pt x="204" y="34"/>
                  </a:lnTo>
                  <a:lnTo>
                    <a:pt x="208" y="30"/>
                  </a:lnTo>
                  <a:lnTo>
                    <a:pt x="212" y="30"/>
                  </a:lnTo>
                  <a:lnTo>
                    <a:pt x="216" y="30"/>
                  </a:lnTo>
                  <a:lnTo>
                    <a:pt x="220" y="30"/>
                  </a:lnTo>
                  <a:lnTo>
                    <a:pt x="222" y="30"/>
                  </a:lnTo>
                  <a:lnTo>
                    <a:pt x="226" y="30"/>
                  </a:lnTo>
                  <a:lnTo>
                    <a:pt x="226" y="34"/>
                  </a:lnTo>
                  <a:lnTo>
                    <a:pt x="226" y="30"/>
                  </a:lnTo>
                  <a:lnTo>
                    <a:pt x="230" y="30"/>
                  </a:lnTo>
                  <a:lnTo>
                    <a:pt x="234" y="30"/>
                  </a:lnTo>
                  <a:lnTo>
                    <a:pt x="234" y="28"/>
                  </a:lnTo>
                  <a:lnTo>
                    <a:pt x="238" y="28"/>
                  </a:lnTo>
                  <a:lnTo>
                    <a:pt x="242" y="28"/>
                  </a:lnTo>
                  <a:lnTo>
                    <a:pt x="246" y="28"/>
                  </a:lnTo>
                  <a:lnTo>
                    <a:pt x="250" y="28"/>
                  </a:lnTo>
                  <a:lnTo>
                    <a:pt x="250" y="24"/>
                  </a:lnTo>
                  <a:lnTo>
                    <a:pt x="252" y="24"/>
                  </a:lnTo>
                  <a:lnTo>
                    <a:pt x="256" y="24"/>
                  </a:lnTo>
                  <a:lnTo>
                    <a:pt x="260" y="24"/>
                  </a:lnTo>
                  <a:lnTo>
                    <a:pt x="264" y="24"/>
                  </a:lnTo>
                  <a:lnTo>
                    <a:pt x="268" y="24"/>
                  </a:lnTo>
                  <a:lnTo>
                    <a:pt x="264" y="24"/>
                  </a:lnTo>
                  <a:lnTo>
                    <a:pt x="264" y="20"/>
                  </a:lnTo>
                  <a:lnTo>
                    <a:pt x="268" y="20"/>
                  </a:lnTo>
                  <a:lnTo>
                    <a:pt x="268" y="16"/>
                  </a:lnTo>
                  <a:lnTo>
                    <a:pt x="272" y="16"/>
                  </a:lnTo>
                  <a:lnTo>
                    <a:pt x="272" y="20"/>
                  </a:lnTo>
                  <a:lnTo>
                    <a:pt x="276" y="20"/>
                  </a:lnTo>
                  <a:lnTo>
                    <a:pt x="276" y="16"/>
                  </a:lnTo>
                  <a:lnTo>
                    <a:pt x="278" y="16"/>
                  </a:lnTo>
                  <a:lnTo>
                    <a:pt x="282" y="16"/>
                  </a:lnTo>
                  <a:lnTo>
                    <a:pt x="286" y="16"/>
                  </a:lnTo>
                  <a:lnTo>
                    <a:pt x="290" y="16"/>
                  </a:lnTo>
                  <a:lnTo>
                    <a:pt x="294" y="12"/>
                  </a:lnTo>
                  <a:lnTo>
                    <a:pt x="298" y="12"/>
                  </a:lnTo>
                  <a:lnTo>
                    <a:pt x="302" y="12"/>
                  </a:lnTo>
                  <a:lnTo>
                    <a:pt x="302" y="8"/>
                  </a:lnTo>
                  <a:lnTo>
                    <a:pt x="306" y="8"/>
                  </a:lnTo>
                  <a:lnTo>
                    <a:pt x="306" y="12"/>
                  </a:lnTo>
                  <a:lnTo>
                    <a:pt x="308" y="8"/>
                  </a:lnTo>
                  <a:lnTo>
                    <a:pt x="308" y="4"/>
                  </a:lnTo>
                  <a:lnTo>
                    <a:pt x="312" y="4"/>
                  </a:lnTo>
                  <a:lnTo>
                    <a:pt x="316" y="0"/>
                  </a:lnTo>
                  <a:lnTo>
                    <a:pt x="320" y="4"/>
                  </a:lnTo>
                  <a:lnTo>
                    <a:pt x="320" y="0"/>
                  </a:lnTo>
                  <a:lnTo>
                    <a:pt x="324" y="0"/>
                  </a:lnTo>
                  <a:lnTo>
                    <a:pt x="328" y="0"/>
                  </a:lnTo>
                  <a:lnTo>
                    <a:pt x="332" y="4"/>
                  </a:lnTo>
                  <a:lnTo>
                    <a:pt x="336" y="4"/>
                  </a:lnTo>
                  <a:lnTo>
                    <a:pt x="338" y="4"/>
                  </a:lnTo>
                  <a:lnTo>
                    <a:pt x="342" y="4"/>
                  </a:lnTo>
                  <a:lnTo>
                    <a:pt x="342" y="0"/>
                  </a:lnTo>
                  <a:lnTo>
                    <a:pt x="346" y="0"/>
                  </a:lnTo>
                  <a:lnTo>
                    <a:pt x="346" y="4"/>
                  </a:lnTo>
                  <a:lnTo>
                    <a:pt x="346" y="8"/>
                  </a:lnTo>
                  <a:lnTo>
                    <a:pt x="346" y="12"/>
                  </a:lnTo>
                  <a:lnTo>
                    <a:pt x="350" y="16"/>
                  </a:lnTo>
                  <a:lnTo>
                    <a:pt x="354" y="16"/>
                  </a:lnTo>
                  <a:lnTo>
                    <a:pt x="350" y="16"/>
                  </a:lnTo>
                  <a:lnTo>
                    <a:pt x="350" y="20"/>
                  </a:lnTo>
                  <a:lnTo>
                    <a:pt x="350" y="24"/>
                  </a:lnTo>
                  <a:lnTo>
                    <a:pt x="346" y="24"/>
                  </a:lnTo>
                  <a:lnTo>
                    <a:pt x="350" y="24"/>
                  </a:lnTo>
                  <a:lnTo>
                    <a:pt x="350" y="28"/>
                  </a:lnTo>
                  <a:lnTo>
                    <a:pt x="354" y="28"/>
                  </a:lnTo>
                  <a:lnTo>
                    <a:pt x="358" y="28"/>
                  </a:lnTo>
                  <a:lnTo>
                    <a:pt x="362" y="28"/>
                  </a:lnTo>
                  <a:lnTo>
                    <a:pt x="366" y="28"/>
                  </a:lnTo>
                  <a:lnTo>
                    <a:pt x="362" y="24"/>
                  </a:lnTo>
                  <a:lnTo>
                    <a:pt x="366" y="24"/>
                  </a:lnTo>
                  <a:lnTo>
                    <a:pt x="368" y="28"/>
                  </a:lnTo>
                  <a:lnTo>
                    <a:pt x="366" y="28"/>
                  </a:lnTo>
                  <a:lnTo>
                    <a:pt x="368" y="28"/>
                  </a:lnTo>
                  <a:lnTo>
                    <a:pt x="368" y="30"/>
                  </a:lnTo>
                  <a:lnTo>
                    <a:pt x="368" y="34"/>
                  </a:lnTo>
                  <a:lnTo>
                    <a:pt x="368" y="30"/>
                  </a:lnTo>
                  <a:lnTo>
                    <a:pt x="372" y="30"/>
                  </a:lnTo>
                  <a:lnTo>
                    <a:pt x="368" y="30"/>
                  </a:lnTo>
                  <a:lnTo>
                    <a:pt x="368" y="28"/>
                  </a:lnTo>
                  <a:lnTo>
                    <a:pt x="372" y="28"/>
                  </a:lnTo>
                  <a:lnTo>
                    <a:pt x="376" y="28"/>
                  </a:lnTo>
                  <a:lnTo>
                    <a:pt x="376" y="30"/>
                  </a:lnTo>
                  <a:lnTo>
                    <a:pt x="380" y="30"/>
                  </a:lnTo>
                  <a:lnTo>
                    <a:pt x="384" y="30"/>
                  </a:lnTo>
                  <a:lnTo>
                    <a:pt x="388" y="30"/>
                  </a:lnTo>
                  <a:lnTo>
                    <a:pt x="388" y="34"/>
                  </a:lnTo>
                  <a:lnTo>
                    <a:pt x="384" y="34"/>
                  </a:lnTo>
                  <a:lnTo>
                    <a:pt x="380" y="34"/>
                  </a:lnTo>
                  <a:lnTo>
                    <a:pt x="380" y="38"/>
                  </a:lnTo>
                  <a:lnTo>
                    <a:pt x="380" y="42"/>
                  </a:lnTo>
                  <a:lnTo>
                    <a:pt x="384" y="42"/>
                  </a:lnTo>
                  <a:lnTo>
                    <a:pt x="380" y="42"/>
                  </a:lnTo>
                  <a:lnTo>
                    <a:pt x="384" y="42"/>
                  </a:lnTo>
                  <a:lnTo>
                    <a:pt x="388" y="38"/>
                  </a:lnTo>
                  <a:lnTo>
                    <a:pt x="392" y="38"/>
                  </a:lnTo>
                  <a:lnTo>
                    <a:pt x="394" y="38"/>
                  </a:lnTo>
                  <a:lnTo>
                    <a:pt x="394" y="42"/>
                  </a:lnTo>
                  <a:lnTo>
                    <a:pt x="398" y="38"/>
                  </a:lnTo>
                  <a:lnTo>
                    <a:pt x="394" y="38"/>
                  </a:lnTo>
                  <a:lnTo>
                    <a:pt x="398" y="38"/>
                  </a:lnTo>
                  <a:lnTo>
                    <a:pt x="398" y="34"/>
                  </a:lnTo>
                  <a:lnTo>
                    <a:pt x="402" y="34"/>
                  </a:lnTo>
                  <a:lnTo>
                    <a:pt x="406" y="34"/>
                  </a:lnTo>
                  <a:lnTo>
                    <a:pt x="408" y="30"/>
                  </a:lnTo>
                  <a:lnTo>
                    <a:pt x="412" y="28"/>
                  </a:lnTo>
                  <a:lnTo>
                    <a:pt x="416" y="28"/>
                  </a:lnTo>
                  <a:lnTo>
                    <a:pt x="420" y="28"/>
                  </a:lnTo>
                  <a:lnTo>
                    <a:pt x="420" y="24"/>
                  </a:lnTo>
                  <a:lnTo>
                    <a:pt x="424" y="24"/>
                  </a:lnTo>
                  <a:lnTo>
                    <a:pt x="428" y="24"/>
                  </a:lnTo>
                  <a:lnTo>
                    <a:pt x="428" y="20"/>
                  </a:lnTo>
                  <a:lnTo>
                    <a:pt x="432" y="24"/>
                  </a:lnTo>
                  <a:lnTo>
                    <a:pt x="428" y="28"/>
                  </a:lnTo>
                  <a:lnTo>
                    <a:pt x="424" y="28"/>
                  </a:lnTo>
                  <a:lnTo>
                    <a:pt x="424" y="30"/>
                  </a:lnTo>
                  <a:lnTo>
                    <a:pt x="428" y="34"/>
                  </a:lnTo>
                  <a:lnTo>
                    <a:pt x="432" y="34"/>
                  </a:lnTo>
                  <a:lnTo>
                    <a:pt x="436" y="38"/>
                  </a:lnTo>
                  <a:lnTo>
                    <a:pt x="438" y="42"/>
                  </a:lnTo>
                  <a:lnTo>
                    <a:pt x="442" y="46"/>
                  </a:lnTo>
                  <a:lnTo>
                    <a:pt x="446" y="46"/>
                  </a:lnTo>
                  <a:lnTo>
                    <a:pt x="446" y="50"/>
                  </a:lnTo>
                  <a:lnTo>
                    <a:pt x="450" y="56"/>
                  </a:lnTo>
                  <a:lnTo>
                    <a:pt x="454" y="56"/>
                  </a:lnTo>
                  <a:lnTo>
                    <a:pt x="454" y="60"/>
                  </a:lnTo>
                  <a:lnTo>
                    <a:pt x="454" y="64"/>
                  </a:lnTo>
                  <a:lnTo>
                    <a:pt x="458" y="64"/>
                  </a:lnTo>
                  <a:lnTo>
                    <a:pt x="462" y="68"/>
                  </a:lnTo>
                  <a:lnTo>
                    <a:pt x="466" y="80"/>
                  </a:lnTo>
                  <a:lnTo>
                    <a:pt x="468" y="84"/>
                  </a:lnTo>
                  <a:lnTo>
                    <a:pt x="468" y="86"/>
                  </a:lnTo>
                  <a:lnTo>
                    <a:pt x="468" y="90"/>
                  </a:lnTo>
                  <a:lnTo>
                    <a:pt x="472" y="90"/>
                  </a:lnTo>
                  <a:lnTo>
                    <a:pt x="472" y="98"/>
                  </a:lnTo>
                  <a:lnTo>
                    <a:pt x="476" y="98"/>
                  </a:lnTo>
                  <a:lnTo>
                    <a:pt x="480" y="98"/>
                  </a:lnTo>
                  <a:lnTo>
                    <a:pt x="480" y="94"/>
                  </a:lnTo>
                  <a:lnTo>
                    <a:pt x="480" y="90"/>
                  </a:lnTo>
                  <a:lnTo>
                    <a:pt x="484" y="90"/>
                  </a:lnTo>
                  <a:lnTo>
                    <a:pt x="484" y="86"/>
                  </a:lnTo>
                  <a:lnTo>
                    <a:pt x="488" y="90"/>
                  </a:lnTo>
                  <a:lnTo>
                    <a:pt x="492" y="90"/>
                  </a:lnTo>
                  <a:lnTo>
                    <a:pt x="492" y="94"/>
                  </a:lnTo>
                  <a:lnTo>
                    <a:pt x="496" y="94"/>
                  </a:lnTo>
                  <a:lnTo>
                    <a:pt x="496" y="98"/>
                  </a:lnTo>
                  <a:lnTo>
                    <a:pt x="496" y="102"/>
                  </a:lnTo>
                  <a:lnTo>
                    <a:pt x="498" y="102"/>
                  </a:lnTo>
                  <a:lnTo>
                    <a:pt x="498" y="98"/>
                  </a:lnTo>
                  <a:lnTo>
                    <a:pt x="502" y="98"/>
                  </a:lnTo>
                  <a:lnTo>
                    <a:pt x="502" y="102"/>
                  </a:lnTo>
                  <a:lnTo>
                    <a:pt x="506" y="102"/>
                  </a:lnTo>
                  <a:lnTo>
                    <a:pt x="510" y="98"/>
                  </a:lnTo>
                  <a:lnTo>
                    <a:pt x="510" y="102"/>
                  </a:lnTo>
                  <a:lnTo>
                    <a:pt x="514" y="98"/>
                  </a:lnTo>
                  <a:lnTo>
                    <a:pt x="518" y="98"/>
                  </a:lnTo>
                  <a:lnTo>
                    <a:pt x="518" y="94"/>
                  </a:lnTo>
                  <a:lnTo>
                    <a:pt x="522" y="94"/>
                  </a:lnTo>
                  <a:lnTo>
                    <a:pt x="524" y="94"/>
                  </a:lnTo>
                  <a:lnTo>
                    <a:pt x="528" y="98"/>
                  </a:lnTo>
                  <a:lnTo>
                    <a:pt x="532" y="98"/>
                  </a:lnTo>
                  <a:lnTo>
                    <a:pt x="532" y="102"/>
                  </a:lnTo>
                  <a:lnTo>
                    <a:pt x="536" y="106"/>
                  </a:lnTo>
                  <a:lnTo>
                    <a:pt x="536" y="110"/>
                  </a:lnTo>
                  <a:lnTo>
                    <a:pt x="536" y="112"/>
                  </a:lnTo>
                  <a:lnTo>
                    <a:pt x="540" y="112"/>
                  </a:lnTo>
                  <a:lnTo>
                    <a:pt x="544" y="112"/>
                  </a:lnTo>
                  <a:lnTo>
                    <a:pt x="548" y="112"/>
                  </a:lnTo>
                  <a:lnTo>
                    <a:pt x="548" y="116"/>
                  </a:lnTo>
                  <a:lnTo>
                    <a:pt x="544" y="116"/>
                  </a:lnTo>
                  <a:lnTo>
                    <a:pt x="548" y="116"/>
                  </a:lnTo>
                  <a:lnTo>
                    <a:pt x="548" y="120"/>
                  </a:lnTo>
                  <a:lnTo>
                    <a:pt x="548" y="124"/>
                  </a:lnTo>
                  <a:lnTo>
                    <a:pt x="552" y="124"/>
                  </a:lnTo>
                  <a:lnTo>
                    <a:pt x="554" y="124"/>
                  </a:lnTo>
                  <a:lnTo>
                    <a:pt x="558" y="124"/>
                  </a:lnTo>
                  <a:lnTo>
                    <a:pt x="562" y="128"/>
                  </a:lnTo>
                  <a:lnTo>
                    <a:pt x="562" y="124"/>
                  </a:lnTo>
                  <a:lnTo>
                    <a:pt x="566" y="124"/>
                  </a:lnTo>
                  <a:lnTo>
                    <a:pt x="566" y="120"/>
                  </a:lnTo>
                  <a:lnTo>
                    <a:pt x="570" y="120"/>
                  </a:lnTo>
                  <a:lnTo>
                    <a:pt x="570" y="124"/>
                  </a:lnTo>
                  <a:lnTo>
                    <a:pt x="574" y="124"/>
                  </a:lnTo>
                  <a:lnTo>
                    <a:pt x="574" y="128"/>
                  </a:lnTo>
                  <a:lnTo>
                    <a:pt x="574" y="132"/>
                  </a:lnTo>
                  <a:lnTo>
                    <a:pt x="578" y="132"/>
                  </a:lnTo>
                  <a:lnTo>
                    <a:pt x="578" y="136"/>
                  </a:lnTo>
                  <a:lnTo>
                    <a:pt x="574" y="136"/>
                  </a:lnTo>
                  <a:lnTo>
                    <a:pt x="570" y="136"/>
                  </a:lnTo>
                  <a:lnTo>
                    <a:pt x="570" y="140"/>
                  </a:lnTo>
                  <a:lnTo>
                    <a:pt x="570" y="142"/>
                  </a:lnTo>
                  <a:lnTo>
                    <a:pt x="570" y="146"/>
                  </a:lnTo>
                  <a:lnTo>
                    <a:pt x="566" y="146"/>
                  </a:lnTo>
                  <a:lnTo>
                    <a:pt x="562" y="146"/>
                  </a:lnTo>
                  <a:lnTo>
                    <a:pt x="558" y="146"/>
                  </a:lnTo>
                  <a:lnTo>
                    <a:pt x="558" y="150"/>
                  </a:lnTo>
                  <a:lnTo>
                    <a:pt x="554" y="150"/>
                  </a:lnTo>
                  <a:lnTo>
                    <a:pt x="554" y="154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4" y="166"/>
                  </a:lnTo>
                  <a:lnTo>
                    <a:pt x="554" y="168"/>
                  </a:lnTo>
                  <a:lnTo>
                    <a:pt x="554" y="172"/>
                  </a:lnTo>
                  <a:lnTo>
                    <a:pt x="554" y="176"/>
                  </a:lnTo>
                  <a:lnTo>
                    <a:pt x="552" y="176"/>
                  </a:lnTo>
                  <a:lnTo>
                    <a:pt x="548" y="176"/>
                  </a:lnTo>
                  <a:lnTo>
                    <a:pt x="548" y="180"/>
                  </a:lnTo>
                  <a:lnTo>
                    <a:pt x="544" y="180"/>
                  </a:lnTo>
                  <a:lnTo>
                    <a:pt x="540" y="176"/>
                  </a:lnTo>
                  <a:lnTo>
                    <a:pt x="536" y="176"/>
                  </a:lnTo>
                  <a:lnTo>
                    <a:pt x="532" y="176"/>
                  </a:lnTo>
                  <a:lnTo>
                    <a:pt x="528" y="176"/>
                  </a:lnTo>
                  <a:lnTo>
                    <a:pt x="524" y="176"/>
                  </a:lnTo>
                  <a:lnTo>
                    <a:pt x="522" y="172"/>
                  </a:lnTo>
                  <a:lnTo>
                    <a:pt x="518" y="172"/>
                  </a:lnTo>
                  <a:lnTo>
                    <a:pt x="518" y="176"/>
                  </a:lnTo>
                  <a:lnTo>
                    <a:pt x="518" y="180"/>
                  </a:lnTo>
                  <a:lnTo>
                    <a:pt x="514" y="184"/>
                  </a:lnTo>
                  <a:lnTo>
                    <a:pt x="514" y="188"/>
                  </a:lnTo>
                  <a:lnTo>
                    <a:pt x="514" y="192"/>
                  </a:lnTo>
                  <a:lnTo>
                    <a:pt x="510" y="192"/>
                  </a:lnTo>
                  <a:lnTo>
                    <a:pt x="510" y="196"/>
                  </a:lnTo>
                  <a:lnTo>
                    <a:pt x="510" y="198"/>
                  </a:lnTo>
                  <a:lnTo>
                    <a:pt x="510" y="202"/>
                  </a:lnTo>
                  <a:lnTo>
                    <a:pt x="506" y="206"/>
                  </a:lnTo>
                  <a:lnTo>
                    <a:pt x="510" y="206"/>
                  </a:lnTo>
                  <a:lnTo>
                    <a:pt x="510" y="210"/>
                  </a:lnTo>
                  <a:lnTo>
                    <a:pt x="514" y="210"/>
                  </a:lnTo>
                  <a:lnTo>
                    <a:pt x="514" y="214"/>
                  </a:lnTo>
                  <a:lnTo>
                    <a:pt x="510" y="214"/>
                  </a:lnTo>
                  <a:lnTo>
                    <a:pt x="506" y="214"/>
                  </a:lnTo>
                  <a:lnTo>
                    <a:pt x="502" y="214"/>
                  </a:lnTo>
                  <a:lnTo>
                    <a:pt x="498" y="214"/>
                  </a:lnTo>
                  <a:lnTo>
                    <a:pt x="498" y="210"/>
                  </a:lnTo>
                  <a:lnTo>
                    <a:pt x="496" y="210"/>
                  </a:lnTo>
                  <a:lnTo>
                    <a:pt x="496" y="214"/>
                  </a:lnTo>
                  <a:lnTo>
                    <a:pt x="492" y="214"/>
                  </a:lnTo>
                  <a:lnTo>
                    <a:pt x="488" y="214"/>
                  </a:lnTo>
                  <a:lnTo>
                    <a:pt x="484" y="214"/>
                  </a:lnTo>
                  <a:lnTo>
                    <a:pt x="480" y="218"/>
                  </a:lnTo>
                  <a:lnTo>
                    <a:pt x="476" y="218"/>
                  </a:lnTo>
                  <a:lnTo>
                    <a:pt x="472" y="222"/>
                  </a:lnTo>
                  <a:lnTo>
                    <a:pt x="476" y="222"/>
                  </a:lnTo>
                  <a:lnTo>
                    <a:pt x="480" y="222"/>
                  </a:lnTo>
                  <a:lnTo>
                    <a:pt x="484" y="222"/>
                  </a:lnTo>
                  <a:lnTo>
                    <a:pt x="484" y="224"/>
                  </a:lnTo>
                  <a:lnTo>
                    <a:pt x="480" y="224"/>
                  </a:lnTo>
                  <a:lnTo>
                    <a:pt x="480" y="228"/>
                  </a:lnTo>
                  <a:lnTo>
                    <a:pt x="480" y="232"/>
                  </a:lnTo>
                  <a:lnTo>
                    <a:pt x="480" y="236"/>
                  </a:lnTo>
                  <a:lnTo>
                    <a:pt x="480" y="240"/>
                  </a:lnTo>
                  <a:lnTo>
                    <a:pt x="484" y="240"/>
                  </a:lnTo>
                  <a:lnTo>
                    <a:pt x="484" y="244"/>
                  </a:lnTo>
                  <a:lnTo>
                    <a:pt x="484" y="248"/>
                  </a:lnTo>
                  <a:lnTo>
                    <a:pt x="488" y="252"/>
                  </a:lnTo>
                  <a:lnTo>
                    <a:pt x="488" y="254"/>
                  </a:lnTo>
                  <a:lnTo>
                    <a:pt x="484" y="254"/>
                  </a:lnTo>
                  <a:lnTo>
                    <a:pt x="480" y="258"/>
                  </a:lnTo>
                  <a:lnTo>
                    <a:pt x="484" y="258"/>
                  </a:lnTo>
                  <a:lnTo>
                    <a:pt x="480" y="262"/>
                  </a:lnTo>
                  <a:lnTo>
                    <a:pt x="476" y="266"/>
                  </a:lnTo>
                  <a:lnTo>
                    <a:pt x="476" y="268"/>
                  </a:lnTo>
                  <a:lnTo>
                    <a:pt x="480" y="268"/>
                  </a:lnTo>
                  <a:lnTo>
                    <a:pt x="480" y="272"/>
                  </a:lnTo>
                  <a:lnTo>
                    <a:pt x="476" y="272"/>
                  </a:lnTo>
                  <a:lnTo>
                    <a:pt x="476" y="268"/>
                  </a:lnTo>
                  <a:lnTo>
                    <a:pt x="472" y="268"/>
                  </a:lnTo>
                  <a:lnTo>
                    <a:pt x="468" y="268"/>
                  </a:lnTo>
                  <a:lnTo>
                    <a:pt x="466" y="268"/>
                  </a:lnTo>
                  <a:lnTo>
                    <a:pt x="466" y="266"/>
                  </a:lnTo>
                  <a:lnTo>
                    <a:pt x="466" y="262"/>
                  </a:lnTo>
                  <a:lnTo>
                    <a:pt x="462" y="262"/>
                  </a:lnTo>
                  <a:lnTo>
                    <a:pt x="458" y="262"/>
                  </a:lnTo>
                  <a:lnTo>
                    <a:pt x="454" y="258"/>
                  </a:lnTo>
                  <a:lnTo>
                    <a:pt x="450" y="258"/>
                  </a:lnTo>
                  <a:lnTo>
                    <a:pt x="446" y="258"/>
                  </a:lnTo>
                  <a:lnTo>
                    <a:pt x="442" y="258"/>
                  </a:lnTo>
                  <a:lnTo>
                    <a:pt x="438" y="258"/>
                  </a:lnTo>
                  <a:lnTo>
                    <a:pt x="436" y="258"/>
                  </a:lnTo>
                  <a:lnTo>
                    <a:pt x="432" y="258"/>
                  </a:lnTo>
                  <a:lnTo>
                    <a:pt x="428" y="258"/>
                  </a:lnTo>
                  <a:lnTo>
                    <a:pt x="424" y="258"/>
                  </a:lnTo>
                  <a:lnTo>
                    <a:pt x="420" y="258"/>
                  </a:lnTo>
                  <a:lnTo>
                    <a:pt x="416" y="258"/>
                  </a:lnTo>
                  <a:lnTo>
                    <a:pt x="416" y="258"/>
                  </a:lnTo>
                  <a:lnTo>
                    <a:pt x="416" y="25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2AFB1710-ED3A-9329-66B1-650D0F97FD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1950" y="3724343"/>
              <a:ext cx="41275" cy="44450"/>
            </a:xfrm>
            <a:custGeom>
              <a:avLst/>
              <a:gdLst>
                <a:gd name="T0" fmla="*/ 10 w 26"/>
                <a:gd name="T1" fmla="*/ 22 h 28"/>
                <a:gd name="T2" fmla="*/ 4 w 26"/>
                <a:gd name="T3" fmla="*/ 18 h 28"/>
                <a:gd name="T4" fmla="*/ 0 w 26"/>
                <a:gd name="T5" fmla="*/ 18 h 28"/>
                <a:gd name="T6" fmla="*/ 0 w 26"/>
                <a:gd name="T7" fmla="*/ 18 h 28"/>
                <a:gd name="T8" fmla="*/ 0 w 26"/>
                <a:gd name="T9" fmla="*/ 18 h 28"/>
                <a:gd name="T10" fmla="*/ 0 w 26"/>
                <a:gd name="T11" fmla="*/ 18 h 28"/>
                <a:gd name="T12" fmla="*/ 0 w 26"/>
                <a:gd name="T13" fmla="*/ 18 h 28"/>
                <a:gd name="T14" fmla="*/ 4 w 26"/>
                <a:gd name="T15" fmla="*/ 14 h 28"/>
                <a:gd name="T16" fmla="*/ 4 w 26"/>
                <a:gd name="T17" fmla="*/ 10 h 28"/>
                <a:gd name="T18" fmla="*/ 4 w 26"/>
                <a:gd name="T19" fmla="*/ 10 h 28"/>
                <a:gd name="T20" fmla="*/ 6 w 26"/>
                <a:gd name="T21" fmla="*/ 6 h 28"/>
                <a:gd name="T22" fmla="*/ 6 w 26"/>
                <a:gd name="T23" fmla="*/ 2 h 28"/>
                <a:gd name="T24" fmla="*/ 6 w 26"/>
                <a:gd name="T25" fmla="*/ 2 h 28"/>
                <a:gd name="T26" fmla="*/ 6 w 26"/>
                <a:gd name="T27" fmla="*/ 2 h 28"/>
                <a:gd name="T28" fmla="*/ 10 w 26"/>
                <a:gd name="T29" fmla="*/ 0 h 28"/>
                <a:gd name="T30" fmla="*/ 14 w 26"/>
                <a:gd name="T31" fmla="*/ 0 h 28"/>
                <a:gd name="T32" fmla="*/ 18 w 26"/>
                <a:gd name="T33" fmla="*/ 2 h 28"/>
                <a:gd name="T34" fmla="*/ 18 w 26"/>
                <a:gd name="T35" fmla="*/ 6 h 28"/>
                <a:gd name="T36" fmla="*/ 18 w 26"/>
                <a:gd name="T37" fmla="*/ 6 h 28"/>
                <a:gd name="T38" fmla="*/ 18 w 26"/>
                <a:gd name="T39" fmla="*/ 6 h 28"/>
                <a:gd name="T40" fmla="*/ 22 w 26"/>
                <a:gd name="T41" fmla="*/ 10 h 28"/>
                <a:gd name="T42" fmla="*/ 22 w 26"/>
                <a:gd name="T43" fmla="*/ 10 h 28"/>
                <a:gd name="T44" fmla="*/ 18 w 26"/>
                <a:gd name="T45" fmla="*/ 10 h 28"/>
                <a:gd name="T46" fmla="*/ 18 w 26"/>
                <a:gd name="T47" fmla="*/ 10 h 28"/>
                <a:gd name="T48" fmla="*/ 14 w 26"/>
                <a:gd name="T49" fmla="*/ 14 h 28"/>
                <a:gd name="T50" fmla="*/ 14 w 26"/>
                <a:gd name="T51" fmla="*/ 14 h 28"/>
                <a:gd name="T52" fmla="*/ 18 w 26"/>
                <a:gd name="T53" fmla="*/ 14 h 28"/>
                <a:gd name="T54" fmla="*/ 18 w 26"/>
                <a:gd name="T55" fmla="*/ 14 h 28"/>
                <a:gd name="T56" fmla="*/ 18 w 26"/>
                <a:gd name="T57" fmla="*/ 14 h 28"/>
                <a:gd name="T58" fmla="*/ 18 w 26"/>
                <a:gd name="T59" fmla="*/ 14 h 28"/>
                <a:gd name="T60" fmla="*/ 18 w 26"/>
                <a:gd name="T61" fmla="*/ 18 h 28"/>
                <a:gd name="T62" fmla="*/ 22 w 26"/>
                <a:gd name="T63" fmla="*/ 18 h 28"/>
                <a:gd name="T64" fmla="*/ 22 w 26"/>
                <a:gd name="T65" fmla="*/ 22 h 28"/>
                <a:gd name="T66" fmla="*/ 22 w 26"/>
                <a:gd name="T67" fmla="*/ 26 h 28"/>
                <a:gd name="T68" fmla="*/ 26 w 26"/>
                <a:gd name="T69" fmla="*/ 26 h 28"/>
                <a:gd name="T70" fmla="*/ 26 w 26"/>
                <a:gd name="T71" fmla="*/ 26 h 28"/>
                <a:gd name="T72" fmla="*/ 22 w 26"/>
                <a:gd name="T73" fmla="*/ 28 h 28"/>
                <a:gd name="T74" fmla="*/ 14 w 26"/>
                <a:gd name="T75" fmla="*/ 28 h 28"/>
                <a:gd name="T76" fmla="*/ 14 w 26"/>
                <a:gd name="T77" fmla="*/ 26 h 28"/>
                <a:gd name="T78" fmla="*/ 14 w 26"/>
                <a:gd name="T79" fmla="*/ 26 h 28"/>
                <a:gd name="T80" fmla="*/ 10 w 26"/>
                <a:gd name="T81" fmla="*/ 22 h 28"/>
                <a:gd name="T82" fmla="*/ 10 w 26"/>
                <a:gd name="T83" fmla="*/ 22 h 28"/>
                <a:gd name="T84" fmla="*/ 10 w 26"/>
                <a:gd name="T85" fmla="*/ 22 h 28"/>
                <a:gd name="T86" fmla="*/ 22 w 26"/>
                <a:gd name="T87" fmla="*/ 2 h 28"/>
                <a:gd name="T88" fmla="*/ 22 w 26"/>
                <a:gd name="T89" fmla="*/ 6 h 28"/>
                <a:gd name="T90" fmla="*/ 22 w 26"/>
                <a:gd name="T91" fmla="*/ 6 h 28"/>
                <a:gd name="T92" fmla="*/ 26 w 26"/>
                <a:gd name="T93" fmla="*/ 6 h 28"/>
                <a:gd name="T94" fmla="*/ 26 w 26"/>
                <a:gd name="T95" fmla="*/ 6 h 28"/>
                <a:gd name="T96" fmla="*/ 22 w 26"/>
                <a:gd name="T97" fmla="*/ 6 h 28"/>
                <a:gd name="T98" fmla="*/ 22 w 26"/>
                <a:gd name="T99" fmla="*/ 10 h 28"/>
                <a:gd name="T100" fmla="*/ 22 w 26"/>
                <a:gd name="T101" fmla="*/ 10 h 28"/>
                <a:gd name="T102" fmla="*/ 22 w 26"/>
                <a:gd name="T103" fmla="*/ 10 h 28"/>
                <a:gd name="T104" fmla="*/ 22 w 26"/>
                <a:gd name="T105" fmla="*/ 10 h 28"/>
                <a:gd name="T106" fmla="*/ 22 w 26"/>
                <a:gd name="T107" fmla="*/ 10 h 28"/>
                <a:gd name="T108" fmla="*/ 22 w 26"/>
                <a:gd name="T109" fmla="*/ 10 h 28"/>
                <a:gd name="T110" fmla="*/ 22 w 26"/>
                <a:gd name="T111" fmla="*/ 2 h 28"/>
                <a:gd name="T112" fmla="*/ 22 w 26"/>
                <a:gd name="T113" fmla="*/ 2 h 28"/>
                <a:gd name="T114" fmla="*/ 22 w 26"/>
                <a:gd name="T115" fmla="*/ 2 h 28"/>
                <a:gd name="T116" fmla="*/ 22 w 26"/>
                <a:gd name="T11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" h="28">
                  <a:moveTo>
                    <a:pt x="10" y="22"/>
                  </a:moveTo>
                  <a:lnTo>
                    <a:pt x="10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6" y="6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2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close/>
                  <a:moveTo>
                    <a:pt x="22" y="2"/>
                  </a:moveTo>
                  <a:lnTo>
                    <a:pt x="22" y="2"/>
                  </a:lnTo>
                  <a:lnTo>
                    <a:pt x="22" y="2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18" y="6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A6D605A5-F266-45CB-C0A9-1258FAFE6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9950" y="3333818"/>
              <a:ext cx="247650" cy="120650"/>
            </a:xfrm>
            <a:custGeom>
              <a:avLst/>
              <a:gdLst>
                <a:gd name="T0" fmla="*/ 74 w 156"/>
                <a:gd name="T1" fmla="*/ 54 h 76"/>
                <a:gd name="T2" fmla="*/ 68 w 156"/>
                <a:gd name="T3" fmla="*/ 58 h 76"/>
                <a:gd name="T4" fmla="*/ 68 w 156"/>
                <a:gd name="T5" fmla="*/ 66 h 76"/>
                <a:gd name="T6" fmla="*/ 60 w 156"/>
                <a:gd name="T7" fmla="*/ 68 h 76"/>
                <a:gd name="T8" fmla="*/ 52 w 156"/>
                <a:gd name="T9" fmla="*/ 72 h 76"/>
                <a:gd name="T10" fmla="*/ 42 w 156"/>
                <a:gd name="T11" fmla="*/ 72 h 76"/>
                <a:gd name="T12" fmla="*/ 38 w 156"/>
                <a:gd name="T13" fmla="*/ 72 h 76"/>
                <a:gd name="T14" fmla="*/ 30 w 156"/>
                <a:gd name="T15" fmla="*/ 68 h 76"/>
                <a:gd name="T16" fmla="*/ 30 w 156"/>
                <a:gd name="T17" fmla="*/ 68 h 76"/>
                <a:gd name="T18" fmla="*/ 22 w 156"/>
                <a:gd name="T19" fmla="*/ 68 h 76"/>
                <a:gd name="T20" fmla="*/ 14 w 156"/>
                <a:gd name="T21" fmla="*/ 66 h 76"/>
                <a:gd name="T22" fmla="*/ 8 w 156"/>
                <a:gd name="T23" fmla="*/ 68 h 76"/>
                <a:gd name="T24" fmla="*/ 0 w 156"/>
                <a:gd name="T25" fmla="*/ 66 h 76"/>
                <a:gd name="T26" fmla="*/ 0 w 156"/>
                <a:gd name="T27" fmla="*/ 62 h 76"/>
                <a:gd name="T28" fmla="*/ 8 w 156"/>
                <a:gd name="T29" fmla="*/ 58 h 76"/>
                <a:gd name="T30" fmla="*/ 18 w 156"/>
                <a:gd name="T31" fmla="*/ 58 h 76"/>
                <a:gd name="T32" fmla="*/ 18 w 156"/>
                <a:gd name="T33" fmla="*/ 62 h 76"/>
                <a:gd name="T34" fmla="*/ 22 w 156"/>
                <a:gd name="T35" fmla="*/ 54 h 76"/>
                <a:gd name="T36" fmla="*/ 34 w 156"/>
                <a:gd name="T37" fmla="*/ 58 h 76"/>
                <a:gd name="T38" fmla="*/ 44 w 156"/>
                <a:gd name="T39" fmla="*/ 50 h 76"/>
                <a:gd name="T40" fmla="*/ 48 w 156"/>
                <a:gd name="T41" fmla="*/ 50 h 76"/>
                <a:gd name="T42" fmla="*/ 52 w 156"/>
                <a:gd name="T43" fmla="*/ 42 h 76"/>
                <a:gd name="T44" fmla="*/ 48 w 156"/>
                <a:gd name="T45" fmla="*/ 42 h 76"/>
                <a:gd name="T46" fmla="*/ 42 w 156"/>
                <a:gd name="T47" fmla="*/ 36 h 76"/>
                <a:gd name="T48" fmla="*/ 34 w 156"/>
                <a:gd name="T49" fmla="*/ 28 h 76"/>
                <a:gd name="T50" fmla="*/ 30 w 156"/>
                <a:gd name="T51" fmla="*/ 36 h 76"/>
                <a:gd name="T52" fmla="*/ 30 w 156"/>
                <a:gd name="T53" fmla="*/ 40 h 76"/>
                <a:gd name="T54" fmla="*/ 22 w 156"/>
                <a:gd name="T55" fmla="*/ 32 h 76"/>
                <a:gd name="T56" fmla="*/ 12 w 156"/>
                <a:gd name="T57" fmla="*/ 32 h 76"/>
                <a:gd name="T58" fmla="*/ 14 w 156"/>
                <a:gd name="T59" fmla="*/ 24 h 76"/>
                <a:gd name="T60" fmla="*/ 22 w 156"/>
                <a:gd name="T61" fmla="*/ 20 h 76"/>
                <a:gd name="T62" fmla="*/ 22 w 156"/>
                <a:gd name="T63" fmla="*/ 16 h 76"/>
                <a:gd name="T64" fmla="*/ 26 w 156"/>
                <a:gd name="T65" fmla="*/ 6 h 76"/>
                <a:gd name="T66" fmla="*/ 38 w 156"/>
                <a:gd name="T67" fmla="*/ 6 h 76"/>
                <a:gd name="T68" fmla="*/ 48 w 156"/>
                <a:gd name="T69" fmla="*/ 6 h 76"/>
                <a:gd name="T70" fmla="*/ 56 w 156"/>
                <a:gd name="T71" fmla="*/ 10 h 76"/>
                <a:gd name="T72" fmla="*/ 60 w 156"/>
                <a:gd name="T73" fmla="*/ 10 h 76"/>
                <a:gd name="T74" fmla="*/ 60 w 156"/>
                <a:gd name="T75" fmla="*/ 0 h 76"/>
                <a:gd name="T76" fmla="*/ 72 w 156"/>
                <a:gd name="T77" fmla="*/ 0 h 76"/>
                <a:gd name="T78" fmla="*/ 82 w 156"/>
                <a:gd name="T79" fmla="*/ 4 h 76"/>
                <a:gd name="T80" fmla="*/ 88 w 156"/>
                <a:gd name="T81" fmla="*/ 6 h 76"/>
                <a:gd name="T82" fmla="*/ 100 w 156"/>
                <a:gd name="T83" fmla="*/ 4 h 76"/>
                <a:gd name="T84" fmla="*/ 112 w 156"/>
                <a:gd name="T85" fmla="*/ 4 h 76"/>
                <a:gd name="T86" fmla="*/ 122 w 156"/>
                <a:gd name="T87" fmla="*/ 4 h 76"/>
                <a:gd name="T88" fmla="*/ 134 w 156"/>
                <a:gd name="T89" fmla="*/ 6 h 76"/>
                <a:gd name="T90" fmla="*/ 142 w 156"/>
                <a:gd name="T91" fmla="*/ 10 h 76"/>
                <a:gd name="T92" fmla="*/ 148 w 156"/>
                <a:gd name="T93" fmla="*/ 14 h 76"/>
                <a:gd name="T94" fmla="*/ 156 w 156"/>
                <a:gd name="T95" fmla="*/ 16 h 76"/>
                <a:gd name="T96" fmla="*/ 148 w 156"/>
                <a:gd name="T97" fmla="*/ 20 h 76"/>
                <a:gd name="T98" fmla="*/ 142 w 156"/>
                <a:gd name="T99" fmla="*/ 24 h 76"/>
                <a:gd name="T100" fmla="*/ 134 w 156"/>
                <a:gd name="T101" fmla="*/ 28 h 76"/>
                <a:gd name="T102" fmla="*/ 126 w 156"/>
                <a:gd name="T103" fmla="*/ 36 h 76"/>
                <a:gd name="T104" fmla="*/ 118 w 156"/>
                <a:gd name="T105" fmla="*/ 40 h 76"/>
                <a:gd name="T106" fmla="*/ 108 w 156"/>
                <a:gd name="T107" fmla="*/ 40 h 76"/>
                <a:gd name="T108" fmla="*/ 104 w 156"/>
                <a:gd name="T109" fmla="*/ 50 h 76"/>
                <a:gd name="T110" fmla="*/ 100 w 156"/>
                <a:gd name="T111" fmla="*/ 50 h 76"/>
                <a:gd name="T112" fmla="*/ 88 w 156"/>
                <a:gd name="T113" fmla="*/ 54 h 76"/>
                <a:gd name="T114" fmla="*/ 86 w 156"/>
                <a:gd name="T115" fmla="*/ 46 h 76"/>
                <a:gd name="T116" fmla="*/ 78 w 156"/>
                <a:gd name="T117" fmla="*/ 5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76">
                  <a:moveTo>
                    <a:pt x="78" y="50"/>
                  </a:moveTo>
                  <a:lnTo>
                    <a:pt x="78" y="54"/>
                  </a:lnTo>
                  <a:lnTo>
                    <a:pt x="74" y="54"/>
                  </a:lnTo>
                  <a:lnTo>
                    <a:pt x="74" y="58"/>
                  </a:lnTo>
                  <a:lnTo>
                    <a:pt x="72" y="58"/>
                  </a:lnTo>
                  <a:lnTo>
                    <a:pt x="68" y="58"/>
                  </a:lnTo>
                  <a:lnTo>
                    <a:pt x="64" y="62"/>
                  </a:lnTo>
                  <a:lnTo>
                    <a:pt x="64" y="66"/>
                  </a:lnTo>
                  <a:lnTo>
                    <a:pt x="68" y="66"/>
                  </a:lnTo>
                  <a:lnTo>
                    <a:pt x="68" y="68"/>
                  </a:lnTo>
                  <a:lnTo>
                    <a:pt x="64" y="68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48" y="72"/>
                  </a:lnTo>
                  <a:lnTo>
                    <a:pt x="44" y="72"/>
                  </a:lnTo>
                  <a:lnTo>
                    <a:pt x="42" y="72"/>
                  </a:lnTo>
                  <a:lnTo>
                    <a:pt x="42" y="76"/>
                  </a:lnTo>
                  <a:lnTo>
                    <a:pt x="42" y="72"/>
                  </a:lnTo>
                  <a:lnTo>
                    <a:pt x="38" y="72"/>
                  </a:lnTo>
                  <a:lnTo>
                    <a:pt x="34" y="72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26" y="6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14" y="66"/>
                  </a:lnTo>
                  <a:lnTo>
                    <a:pt x="14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4" y="62"/>
                  </a:lnTo>
                  <a:lnTo>
                    <a:pt x="4" y="58"/>
                  </a:lnTo>
                  <a:lnTo>
                    <a:pt x="8" y="58"/>
                  </a:lnTo>
                  <a:lnTo>
                    <a:pt x="12" y="54"/>
                  </a:lnTo>
                  <a:lnTo>
                    <a:pt x="14" y="58"/>
                  </a:lnTo>
                  <a:lnTo>
                    <a:pt x="18" y="58"/>
                  </a:lnTo>
                  <a:lnTo>
                    <a:pt x="18" y="62"/>
                  </a:lnTo>
                  <a:lnTo>
                    <a:pt x="14" y="62"/>
                  </a:lnTo>
                  <a:lnTo>
                    <a:pt x="18" y="62"/>
                  </a:lnTo>
                  <a:lnTo>
                    <a:pt x="18" y="58"/>
                  </a:lnTo>
                  <a:lnTo>
                    <a:pt x="22" y="58"/>
                  </a:lnTo>
                  <a:lnTo>
                    <a:pt x="22" y="54"/>
                  </a:lnTo>
                  <a:lnTo>
                    <a:pt x="26" y="54"/>
                  </a:lnTo>
                  <a:lnTo>
                    <a:pt x="30" y="54"/>
                  </a:lnTo>
                  <a:lnTo>
                    <a:pt x="34" y="58"/>
                  </a:lnTo>
                  <a:lnTo>
                    <a:pt x="38" y="54"/>
                  </a:lnTo>
                  <a:lnTo>
                    <a:pt x="42" y="50"/>
                  </a:lnTo>
                  <a:lnTo>
                    <a:pt x="44" y="50"/>
                  </a:lnTo>
                  <a:lnTo>
                    <a:pt x="44" y="46"/>
                  </a:lnTo>
                  <a:lnTo>
                    <a:pt x="44" y="50"/>
                  </a:lnTo>
                  <a:lnTo>
                    <a:pt x="48" y="50"/>
                  </a:lnTo>
                  <a:lnTo>
                    <a:pt x="48" y="46"/>
                  </a:lnTo>
                  <a:lnTo>
                    <a:pt x="52" y="46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2" y="42"/>
                  </a:lnTo>
                  <a:lnTo>
                    <a:pt x="48" y="42"/>
                  </a:lnTo>
                  <a:lnTo>
                    <a:pt x="44" y="40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38" y="36"/>
                  </a:lnTo>
                  <a:lnTo>
                    <a:pt x="38" y="32"/>
                  </a:lnTo>
                  <a:lnTo>
                    <a:pt x="34" y="28"/>
                  </a:lnTo>
                  <a:lnTo>
                    <a:pt x="34" y="32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36"/>
                  </a:lnTo>
                  <a:lnTo>
                    <a:pt x="30" y="40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22" y="32"/>
                  </a:lnTo>
                  <a:lnTo>
                    <a:pt x="18" y="32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28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2" y="16"/>
                  </a:lnTo>
                  <a:lnTo>
                    <a:pt x="22" y="14"/>
                  </a:lnTo>
                  <a:lnTo>
                    <a:pt x="26" y="10"/>
                  </a:lnTo>
                  <a:lnTo>
                    <a:pt x="26" y="6"/>
                  </a:lnTo>
                  <a:lnTo>
                    <a:pt x="30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8" y="6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60" y="14"/>
                  </a:lnTo>
                  <a:lnTo>
                    <a:pt x="60" y="10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8" y="6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6" y="4"/>
                  </a:lnTo>
                  <a:lnTo>
                    <a:pt x="118" y="4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4" y="6"/>
                  </a:lnTo>
                  <a:lnTo>
                    <a:pt x="138" y="6"/>
                  </a:lnTo>
                  <a:lnTo>
                    <a:pt x="142" y="6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46" y="14"/>
                  </a:lnTo>
                  <a:lnTo>
                    <a:pt x="148" y="14"/>
                  </a:lnTo>
                  <a:lnTo>
                    <a:pt x="152" y="14"/>
                  </a:lnTo>
                  <a:lnTo>
                    <a:pt x="152" y="16"/>
                  </a:lnTo>
                  <a:lnTo>
                    <a:pt x="156" y="16"/>
                  </a:lnTo>
                  <a:lnTo>
                    <a:pt x="156" y="20"/>
                  </a:lnTo>
                  <a:lnTo>
                    <a:pt x="152" y="20"/>
                  </a:lnTo>
                  <a:lnTo>
                    <a:pt x="148" y="20"/>
                  </a:lnTo>
                  <a:lnTo>
                    <a:pt x="148" y="24"/>
                  </a:lnTo>
                  <a:lnTo>
                    <a:pt x="146" y="24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8" y="28"/>
                  </a:lnTo>
                  <a:lnTo>
                    <a:pt x="134" y="28"/>
                  </a:lnTo>
                  <a:lnTo>
                    <a:pt x="130" y="32"/>
                  </a:lnTo>
                  <a:lnTo>
                    <a:pt x="126" y="32"/>
                  </a:lnTo>
                  <a:lnTo>
                    <a:pt x="126" y="36"/>
                  </a:lnTo>
                  <a:lnTo>
                    <a:pt x="126" y="40"/>
                  </a:lnTo>
                  <a:lnTo>
                    <a:pt x="122" y="40"/>
                  </a:lnTo>
                  <a:lnTo>
                    <a:pt x="118" y="40"/>
                  </a:lnTo>
                  <a:lnTo>
                    <a:pt x="116" y="40"/>
                  </a:lnTo>
                  <a:lnTo>
                    <a:pt x="112" y="40"/>
                  </a:lnTo>
                  <a:lnTo>
                    <a:pt x="108" y="40"/>
                  </a:lnTo>
                  <a:lnTo>
                    <a:pt x="104" y="40"/>
                  </a:lnTo>
                  <a:lnTo>
                    <a:pt x="104" y="46"/>
                  </a:lnTo>
                  <a:lnTo>
                    <a:pt x="104" y="50"/>
                  </a:lnTo>
                  <a:lnTo>
                    <a:pt x="100" y="50"/>
                  </a:lnTo>
                  <a:lnTo>
                    <a:pt x="100" y="54"/>
                  </a:lnTo>
                  <a:lnTo>
                    <a:pt x="100" y="50"/>
                  </a:lnTo>
                  <a:lnTo>
                    <a:pt x="96" y="50"/>
                  </a:lnTo>
                  <a:lnTo>
                    <a:pt x="92" y="54"/>
                  </a:lnTo>
                  <a:lnTo>
                    <a:pt x="88" y="54"/>
                  </a:lnTo>
                  <a:lnTo>
                    <a:pt x="88" y="50"/>
                  </a:lnTo>
                  <a:lnTo>
                    <a:pt x="88" y="46"/>
                  </a:lnTo>
                  <a:lnTo>
                    <a:pt x="86" y="46"/>
                  </a:lnTo>
                  <a:lnTo>
                    <a:pt x="86" y="50"/>
                  </a:lnTo>
                  <a:lnTo>
                    <a:pt x="82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8" y="5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41CA9327-9588-2E28-CBB2-D729998DD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925" y="3943418"/>
              <a:ext cx="174625" cy="234950"/>
            </a:xfrm>
            <a:custGeom>
              <a:avLst/>
              <a:gdLst>
                <a:gd name="T0" fmla="*/ 54 w 110"/>
                <a:gd name="T1" fmla="*/ 72 h 148"/>
                <a:gd name="T2" fmla="*/ 46 w 110"/>
                <a:gd name="T3" fmla="*/ 72 h 148"/>
                <a:gd name="T4" fmla="*/ 34 w 110"/>
                <a:gd name="T5" fmla="*/ 80 h 148"/>
                <a:gd name="T6" fmla="*/ 26 w 110"/>
                <a:gd name="T7" fmla="*/ 72 h 148"/>
                <a:gd name="T8" fmla="*/ 20 w 110"/>
                <a:gd name="T9" fmla="*/ 80 h 148"/>
                <a:gd name="T10" fmla="*/ 12 w 110"/>
                <a:gd name="T11" fmla="*/ 88 h 148"/>
                <a:gd name="T12" fmla="*/ 16 w 110"/>
                <a:gd name="T13" fmla="*/ 76 h 148"/>
                <a:gd name="T14" fmla="*/ 16 w 110"/>
                <a:gd name="T15" fmla="*/ 62 h 148"/>
                <a:gd name="T16" fmla="*/ 16 w 110"/>
                <a:gd name="T17" fmla="*/ 54 h 148"/>
                <a:gd name="T18" fmla="*/ 4 w 110"/>
                <a:gd name="T19" fmla="*/ 50 h 148"/>
                <a:gd name="T20" fmla="*/ 4 w 110"/>
                <a:gd name="T21" fmla="*/ 40 h 148"/>
                <a:gd name="T22" fmla="*/ 0 w 110"/>
                <a:gd name="T23" fmla="*/ 36 h 148"/>
                <a:gd name="T24" fmla="*/ 8 w 110"/>
                <a:gd name="T25" fmla="*/ 30 h 148"/>
                <a:gd name="T26" fmla="*/ 8 w 110"/>
                <a:gd name="T27" fmla="*/ 22 h 148"/>
                <a:gd name="T28" fmla="*/ 16 w 110"/>
                <a:gd name="T29" fmla="*/ 14 h 148"/>
                <a:gd name="T30" fmla="*/ 24 w 110"/>
                <a:gd name="T31" fmla="*/ 22 h 148"/>
                <a:gd name="T32" fmla="*/ 24 w 110"/>
                <a:gd name="T33" fmla="*/ 22 h 148"/>
                <a:gd name="T34" fmla="*/ 20 w 110"/>
                <a:gd name="T35" fmla="*/ 4 h 148"/>
                <a:gd name="T36" fmla="*/ 30 w 110"/>
                <a:gd name="T37" fmla="*/ 0 h 148"/>
                <a:gd name="T38" fmla="*/ 38 w 110"/>
                <a:gd name="T39" fmla="*/ 10 h 148"/>
                <a:gd name="T40" fmla="*/ 38 w 110"/>
                <a:gd name="T41" fmla="*/ 18 h 148"/>
                <a:gd name="T42" fmla="*/ 42 w 110"/>
                <a:gd name="T43" fmla="*/ 26 h 148"/>
                <a:gd name="T44" fmla="*/ 50 w 110"/>
                <a:gd name="T45" fmla="*/ 32 h 148"/>
                <a:gd name="T46" fmla="*/ 60 w 110"/>
                <a:gd name="T47" fmla="*/ 30 h 148"/>
                <a:gd name="T48" fmla="*/ 68 w 110"/>
                <a:gd name="T49" fmla="*/ 40 h 148"/>
                <a:gd name="T50" fmla="*/ 64 w 110"/>
                <a:gd name="T51" fmla="*/ 50 h 148"/>
                <a:gd name="T52" fmla="*/ 56 w 110"/>
                <a:gd name="T53" fmla="*/ 50 h 148"/>
                <a:gd name="T54" fmla="*/ 54 w 110"/>
                <a:gd name="T55" fmla="*/ 54 h 148"/>
                <a:gd name="T56" fmla="*/ 64 w 110"/>
                <a:gd name="T57" fmla="*/ 66 h 148"/>
                <a:gd name="T58" fmla="*/ 72 w 110"/>
                <a:gd name="T59" fmla="*/ 72 h 148"/>
                <a:gd name="T60" fmla="*/ 80 w 110"/>
                <a:gd name="T61" fmla="*/ 80 h 148"/>
                <a:gd name="T62" fmla="*/ 86 w 110"/>
                <a:gd name="T63" fmla="*/ 88 h 148"/>
                <a:gd name="T64" fmla="*/ 90 w 110"/>
                <a:gd name="T65" fmla="*/ 98 h 148"/>
                <a:gd name="T66" fmla="*/ 98 w 110"/>
                <a:gd name="T67" fmla="*/ 102 h 148"/>
                <a:gd name="T68" fmla="*/ 106 w 110"/>
                <a:gd name="T69" fmla="*/ 110 h 148"/>
                <a:gd name="T70" fmla="*/ 102 w 110"/>
                <a:gd name="T71" fmla="*/ 122 h 148"/>
                <a:gd name="T72" fmla="*/ 106 w 110"/>
                <a:gd name="T73" fmla="*/ 128 h 148"/>
                <a:gd name="T74" fmla="*/ 102 w 110"/>
                <a:gd name="T75" fmla="*/ 140 h 148"/>
                <a:gd name="T76" fmla="*/ 90 w 110"/>
                <a:gd name="T77" fmla="*/ 140 h 148"/>
                <a:gd name="T78" fmla="*/ 86 w 110"/>
                <a:gd name="T79" fmla="*/ 144 h 148"/>
                <a:gd name="T80" fmla="*/ 80 w 110"/>
                <a:gd name="T81" fmla="*/ 144 h 148"/>
                <a:gd name="T82" fmla="*/ 72 w 110"/>
                <a:gd name="T83" fmla="*/ 144 h 148"/>
                <a:gd name="T84" fmla="*/ 76 w 110"/>
                <a:gd name="T85" fmla="*/ 132 h 148"/>
                <a:gd name="T86" fmla="*/ 80 w 110"/>
                <a:gd name="T87" fmla="*/ 124 h 148"/>
                <a:gd name="T88" fmla="*/ 76 w 110"/>
                <a:gd name="T89" fmla="*/ 114 h 148"/>
                <a:gd name="T90" fmla="*/ 68 w 110"/>
                <a:gd name="T91" fmla="*/ 102 h 148"/>
                <a:gd name="T92" fmla="*/ 64 w 110"/>
                <a:gd name="T93" fmla="*/ 96 h 148"/>
                <a:gd name="T94" fmla="*/ 64 w 110"/>
                <a:gd name="T95" fmla="*/ 88 h 148"/>
                <a:gd name="T96" fmla="*/ 60 w 110"/>
                <a:gd name="T97" fmla="*/ 8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0" h="148">
                  <a:moveTo>
                    <a:pt x="60" y="80"/>
                  </a:moveTo>
                  <a:lnTo>
                    <a:pt x="56" y="76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0" y="72"/>
                  </a:lnTo>
                  <a:lnTo>
                    <a:pt x="50" y="70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2" y="76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34" y="80"/>
                  </a:lnTo>
                  <a:lnTo>
                    <a:pt x="34" y="76"/>
                  </a:lnTo>
                  <a:lnTo>
                    <a:pt x="30" y="76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6" y="76"/>
                  </a:lnTo>
                  <a:lnTo>
                    <a:pt x="24" y="76"/>
                  </a:lnTo>
                  <a:lnTo>
                    <a:pt x="24" y="80"/>
                  </a:lnTo>
                  <a:lnTo>
                    <a:pt x="20" y="80"/>
                  </a:lnTo>
                  <a:lnTo>
                    <a:pt x="20" y="84"/>
                  </a:lnTo>
                  <a:lnTo>
                    <a:pt x="16" y="84"/>
                  </a:lnTo>
                  <a:lnTo>
                    <a:pt x="16" y="88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6" y="76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6"/>
                  </a:lnTo>
                  <a:lnTo>
                    <a:pt x="16" y="62"/>
                  </a:lnTo>
                  <a:lnTo>
                    <a:pt x="20" y="62"/>
                  </a:lnTo>
                  <a:lnTo>
                    <a:pt x="20" y="58"/>
                  </a:lnTo>
                  <a:lnTo>
                    <a:pt x="16" y="58"/>
                  </a:lnTo>
                  <a:lnTo>
                    <a:pt x="16" y="54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42" y="14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38" y="22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50" y="30"/>
                  </a:lnTo>
                  <a:lnTo>
                    <a:pt x="50" y="32"/>
                  </a:lnTo>
                  <a:lnTo>
                    <a:pt x="54" y="32"/>
                  </a:lnTo>
                  <a:lnTo>
                    <a:pt x="54" y="30"/>
                  </a:lnTo>
                  <a:lnTo>
                    <a:pt x="56" y="26"/>
                  </a:lnTo>
                  <a:lnTo>
                    <a:pt x="60" y="30"/>
                  </a:lnTo>
                  <a:lnTo>
                    <a:pt x="64" y="32"/>
                  </a:lnTo>
                  <a:lnTo>
                    <a:pt x="60" y="36"/>
                  </a:lnTo>
                  <a:lnTo>
                    <a:pt x="64" y="36"/>
                  </a:lnTo>
                  <a:lnTo>
                    <a:pt x="68" y="40"/>
                  </a:lnTo>
                  <a:lnTo>
                    <a:pt x="68" y="44"/>
                  </a:lnTo>
                  <a:lnTo>
                    <a:pt x="68" y="46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0" y="50"/>
                  </a:lnTo>
                  <a:lnTo>
                    <a:pt x="60" y="46"/>
                  </a:lnTo>
                  <a:lnTo>
                    <a:pt x="56" y="46"/>
                  </a:lnTo>
                  <a:lnTo>
                    <a:pt x="56" y="50"/>
                  </a:lnTo>
                  <a:lnTo>
                    <a:pt x="56" y="46"/>
                  </a:lnTo>
                  <a:lnTo>
                    <a:pt x="56" y="50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6" y="58"/>
                  </a:lnTo>
                  <a:lnTo>
                    <a:pt x="60" y="58"/>
                  </a:lnTo>
                  <a:lnTo>
                    <a:pt x="64" y="62"/>
                  </a:lnTo>
                  <a:lnTo>
                    <a:pt x="64" y="66"/>
                  </a:lnTo>
                  <a:lnTo>
                    <a:pt x="68" y="66"/>
                  </a:lnTo>
                  <a:lnTo>
                    <a:pt x="72" y="66"/>
                  </a:lnTo>
                  <a:lnTo>
                    <a:pt x="72" y="70"/>
                  </a:lnTo>
                  <a:lnTo>
                    <a:pt x="72" y="72"/>
                  </a:lnTo>
                  <a:lnTo>
                    <a:pt x="76" y="72"/>
                  </a:lnTo>
                  <a:lnTo>
                    <a:pt x="76" y="76"/>
                  </a:lnTo>
                  <a:lnTo>
                    <a:pt x="80" y="76"/>
                  </a:lnTo>
                  <a:lnTo>
                    <a:pt x="80" y="80"/>
                  </a:lnTo>
                  <a:lnTo>
                    <a:pt x="80" y="84"/>
                  </a:lnTo>
                  <a:lnTo>
                    <a:pt x="84" y="84"/>
                  </a:lnTo>
                  <a:lnTo>
                    <a:pt x="84" y="88"/>
                  </a:lnTo>
                  <a:lnTo>
                    <a:pt x="86" y="88"/>
                  </a:lnTo>
                  <a:lnTo>
                    <a:pt x="86" y="92"/>
                  </a:lnTo>
                  <a:lnTo>
                    <a:pt x="90" y="92"/>
                  </a:lnTo>
                  <a:lnTo>
                    <a:pt x="90" y="96"/>
                  </a:lnTo>
                  <a:lnTo>
                    <a:pt x="90" y="98"/>
                  </a:lnTo>
                  <a:lnTo>
                    <a:pt x="90" y="102"/>
                  </a:lnTo>
                  <a:lnTo>
                    <a:pt x="94" y="106"/>
                  </a:lnTo>
                  <a:lnTo>
                    <a:pt x="94" y="102"/>
                  </a:lnTo>
                  <a:lnTo>
                    <a:pt x="98" y="102"/>
                  </a:lnTo>
                  <a:lnTo>
                    <a:pt x="98" y="106"/>
                  </a:lnTo>
                  <a:lnTo>
                    <a:pt x="102" y="106"/>
                  </a:lnTo>
                  <a:lnTo>
                    <a:pt x="102" y="110"/>
                  </a:lnTo>
                  <a:lnTo>
                    <a:pt x="106" y="110"/>
                  </a:lnTo>
                  <a:lnTo>
                    <a:pt x="106" y="114"/>
                  </a:lnTo>
                  <a:lnTo>
                    <a:pt x="102" y="114"/>
                  </a:lnTo>
                  <a:lnTo>
                    <a:pt x="102" y="118"/>
                  </a:lnTo>
                  <a:lnTo>
                    <a:pt x="102" y="122"/>
                  </a:lnTo>
                  <a:lnTo>
                    <a:pt x="106" y="122"/>
                  </a:lnTo>
                  <a:lnTo>
                    <a:pt x="106" y="124"/>
                  </a:lnTo>
                  <a:lnTo>
                    <a:pt x="110" y="124"/>
                  </a:lnTo>
                  <a:lnTo>
                    <a:pt x="106" y="128"/>
                  </a:lnTo>
                  <a:lnTo>
                    <a:pt x="106" y="132"/>
                  </a:lnTo>
                  <a:lnTo>
                    <a:pt x="106" y="136"/>
                  </a:lnTo>
                  <a:lnTo>
                    <a:pt x="102" y="136"/>
                  </a:lnTo>
                  <a:lnTo>
                    <a:pt x="102" y="140"/>
                  </a:lnTo>
                  <a:lnTo>
                    <a:pt x="94" y="144"/>
                  </a:lnTo>
                  <a:lnTo>
                    <a:pt x="94" y="140"/>
                  </a:lnTo>
                  <a:lnTo>
                    <a:pt x="90" y="136"/>
                  </a:lnTo>
                  <a:lnTo>
                    <a:pt x="90" y="140"/>
                  </a:lnTo>
                  <a:lnTo>
                    <a:pt x="86" y="140"/>
                  </a:lnTo>
                  <a:lnTo>
                    <a:pt x="84" y="140"/>
                  </a:lnTo>
                  <a:lnTo>
                    <a:pt x="84" y="144"/>
                  </a:lnTo>
                  <a:lnTo>
                    <a:pt x="86" y="144"/>
                  </a:lnTo>
                  <a:lnTo>
                    <a:pt x="86" y="148"/>
                  </a:lnTo>
                  <a:lnTo>
                    <a:pt x="84" y="148"/>
                  </a:lnTo>
                  <a:lnTo>
                    <a:pt x="80" y="148"/>
                  </a:lnTo>
                  <a:lnTo>
                    <a:pt x="80" y="144"/>
                  </a:lnTo>
                  <a:lnTo>
                    <a:pt x="76" y="144"/>
                  </a:lnTo>
                  <a:lnTo>
                    <a:pt x="76" y="148"/>
                  </a:lnTo>
                  <a:lnTo>
                    <a:pt x="76" y="144"/>
                  </a:lnTo>
                  <a:lnTo>
                    <a:pt x="72" y="144"/>
                  </a:lnTo>
                  <a:lnTo>
                    <a:pt x="72" y="140"/>
                  </a:lnTo>
                  <a:lnTo>
                    <a:pt x="76" y="140"/>
                  </a:lnTo>
                  <a:lnTo>
                    <a:pt x="76" y="136"/>
                  </a:lnTo>
                  <a:lnTo>
                    <a:pt x="76" y="132"/>
                  </a:lnTo>
                  <a:lnTo>
                    <a:pt x="80" y="132"/>
                  </a:lnTo>
                  <a:lnTo>
                    <a:pt x="80" y="128"/>
                  </a:lnTo>
                  <a:lnTo>
                    <a:pt x="76" y="128"/>
                  </a:lnTo>
                  <a:lnTo>
                    <a:pt x="80" y="124"/>
                  </a:lnTo>
                  <a:lnTo>
                    <a:pt x="80" y="122"/>
                  </a:lnTo>
                  <a:lnTo>
                    <a:pt x="80" y="118"/>
                  </a:lnTo>
                  <a:lnTo>
                    <a:pt x="76" y="118"/>
                  </a:lnTo>
                  <a:lnTo>
                    <a:pt x="76" y="114"/>
                  </a:lnTo>
                  <a:lnTo>
                    <a:pt x="72" y="114"/>
                  </a:lnTo>
                  <a:lnTo>
                    <a:pt x="72" y="110"/>
                  </a:lnTo>
                  <a:lnTo>
                    <a:pt x="68" y="106"/>
                  </a:lnTo>
                  <a:lnTo>
                    <a:pt x="68" y="102"/>
                  </a:lnTo>
                  <a:lnTo>
                    <a:pt x="64" y="102"/>
                  </a:lnTo>
                  <a:lnTo>
                    <a:pt x="68" y="102"/>
                  </a:lnTo>
                  <a:lnTo>
                    <a:pt x="68" y="98"/>
                  </a:lnTo>
                  <a:lnTo>
                    <a:pt x="64" y="96"/>
                  </a:lnTo>
                  <a:lnTo>
                    <a:pt x="68" y="96"/>
                  </a:lnTo>
                  <a:lnTo>
                    <a:pt x="68" y="92"/>
                  </a:lnTo>
                  <a:lnTo>
                    <a:pt x="68" y="88"/>
                  </a:lnTo>
                  <a:lnTo>
                    <a:pt x="64" y="88"/>
                  </a:lnTo>
                  <a:lnTo>
                    <a:pt x="64" y="84"/>
                  </a:lnTo>
                  <a:lnTo>
                    <a:pt x="60" y="84"/>
                  </a:lnTo>
                  <a:lnTo>
                    <a:pt x="60" y="80"/>
                  </a:lnTo>
                  <a:lnTo>
                    <a:pt x="60" y="80"/>
                  </a:lnTo>
                  <a:lnTo>
                    <a:pt x="60" y="8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176A4E9A-0B75-DDCD-C067-431B45392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600" y="3590993"/>
              <a:ext cx="34925" cy="47625"/>
            </a:xfrm>
            <a:custGeom>
              <a:avLst/>
              <a:gdLst>
                <a:gd name="T0" fmla="*/ 14 w 22"/>
                <a:gd name="T1" fmla="*/ 0 h 30"/>
                <a:gd name="T2" fmla="*/ 14 w 22"/>
                <a:gd name="T3" fmla="*/ 0 h 30"/>
                <a:gd name="T4" fmla="*/ 14 w 22"/>
                <a:gd name="T5" fmla="*/ 0 h 30"/>
                <a:gd name="T6" fmla="*/ 18 w 22"/>
                <a:gd name="T7" fmla="*/ 0 h 30"/>
                <a:gd name="T8" fmla="*/ 18 w 22"/>
                <a:gd name="T9" fmla="*/ 0 h 30"/>
                <a:gd name="T10" fmla="*/ 18 w 22"/>
                <a:gd name="T11" fmla="*/ 0 h 30"/>
                <a:gd name="T12" fmla="*/ 18 w 22"/>
                <a:gd name="T13" fmla="*/ 0 h 30"/>
                <a:gd name="T14" fmla="*/ 22 w 22"/>
                <a:gd name="T15" fmla="*/ 4 h 30"/>
                <a:gd name="T16" fmla="*/ 22 w 22"/>
                <a:gd name="T17" fmla="*/ 8 h 30"/>
                <a:gd name="T18" fmla="*/ 22 w 22"/>
                <a:gd name="T19" fmla="*/ 8 h 30"/>
                <a:gd name="T20" fmla="*/ 18 w 22"/>
                <a:gd name="T21" fmla="*/ 12 h 30"/>
                <a:gd name="T22" fmla="*/ 18 w 22"/>
                <a:gd name="T23" fmla="*/ 12 h 30"/>
                <a:gd name="T24" fmla="*/ 18 w 22"/>
                <a:gd name="T25" fmla="*/ 16 h 30"/>
                <a:gd name="T26" fmla="*/ 18 w 22"/>
                <a:gd name="T27" fmla="*/ 16 h 30"/>
                <a:gd name="T28" fmla="*/ 18 w 22"/>
                <a:gd name="T29" fmla="*/ 16 h 30"/>
                <a:gd name="T30" fmla="*/ 14 w 22"/>
                <a:gd name="T31" fmla="*/ 16 h 30"/>
                <a:gd name="T32" fmla="*/ 10 w 22"/>
                <a:gd name="T33" fmla="*/ 20 h 30"/>
                <a:gd name="T34" fmla="*/ 14 w 22"/>
                <a:gd name="T35" fmla="*/ 20 h 30"/>
                <a:gd name="T36" fmla="*/ 14 w 22"/>
                <a:gd name="T37" fmla="*/ 20 h 30"/>
                <a:gd name="T38" fmla="*/ 10 w 22"/>
                <a:gd name="T39" fmla="*/ 22 h 30"/>
                <a:gd name="T40" fmla="*/ 10 w 22"/>
                <a:gd name="T41" fmla="*/ 22 h 30"/>
                <a:gd name="T42" fmla="*/ 10 w 22"/>
                <a:gd name="T43" fmla="*/ 22 h 30"/>
                <a:gd name="T44" fmla="*/ 10 w 22"/>
                <a:gd name="T45" fmla="*/ 22 h 30"/>
                <a:gd name="T46" fmla="*/ 6 w 22"/>
                <a:gd name="T47" fmla="*/ 26 h 30"/>
                <a:gd name="T48" fmla="*/ 6 w 22"/>
                <a:gd name="T49" fmla="*/ 26 h 30"/>
                <a:gd name="T50" fmla="*/ 6 w 22"/>
                <a:gd name="T51" fmla="*/ 26 h 30"/>
                <a:gd name="T52" fmla="*/ 6 w 22"/>
                <a:gd name="T53" fmla="*/ 30 h 30"/>
                <a:gd name="T54" fmla="*/ 2 w 22"/>
                <a:gd name="T55" fmla="*/ 30 h 30"/>
                <a:gd name="T56" fmla="*/ 2 w 22"/>
                <a:gd name="T57" fmla="*/ 30 h 30"/>
                <a:gd name="T58" fmla="*/ 0 w 22"/>
                <a:gd name="T59" fmla="*/ 30 h 30"/>
                <a:gd name="T60" fmla="*/ 0 w 22"/>
                <a:gd name="T61" fmla="*/ 26 h 30"/>
                <a:gd name="T62" fmla="*/ 2 w 22"/>
                <a:gd name="T63" fmla="*/ 26 h 30"/>
                <a:gd name="T64" fmla="*/ 2 w 22"/>
                <a:gd name="T65" fmla="*/ 22 h 30"/>
                <a:gd name="T66" fmla="*/ 2 w 22"/>
                <a:gd name="T67" fmla="*/ 22 h 30"/>
                <a:gd name="T68" fmla="*/ 2 w 22"/>
                <a:gd name="T69" fmla="*/ 22 h 30"/>
                <a:gd name="T70" fmla="*/ 2 w 22"/>
                <a:gd name="T71" fmla="*/ 20 h 30"/>
                <a:gd name="T72" fmla="*/ 2 w 22"/>
                <a:gd name="T73" fmla="*/ 20 h 30"/>
                <a:gd name="T74" fmla="*/ 6 w 22"/>
                <a:gd name="T75" fmla="*/ 16 h 30"/>
                <a:gd name="T76" fmla="*/ 6 w 22"/>
                <a:gd name="T77" fmla="*/ 16 h 30"/>
                <a:gd name="T78" fmla="*/ 6 w 22"/>
                <a:gd name="T79" fmla="*/ 16 h 30"/>
                <a:gd name="T80" fmla="*/ 6 w 22"/>
                <a:gd name="T81" fmla="*/ 12 h 30"/>
                <a:gd name="T82" fmla="*/ 6 w 22"/>
                <a:gd name="T83" fmla="*/ 12 h 30"/>
                <a:gd name="T84" fmla="*/ 6 w 22"/>
                <a:gd name="T85" fmla="*/ 8 h 30"/>
                <a:gd name="T86" fmla="*/ 6 w 22"/>
                <a:gd name="T87" fmla="*/ 8 h 30"/>
                <a:gd name="T88" fmla="*/ 6 w 22"/>
                <a:gd name="T89" fmla="*/ 8 h 30"/>
                <a:gd name="T90" fmla="*/ 10 w 22"/>
                <a:gd name="T91" fmla="*/ 4 h 30"/>
                <a:gd name="T92" fmla="*/ 14 w 22"/>
                <a:gd name="T93" fmla="*/ 0 h 30"/>
                <a:gd name="T94" fmla="*/ 14 w 22"/>
                <a:gd name="T95" fmla="*/ 0 h 30"/>
                <a:gd name="T96" fmla="*/ 14 w 22"/>
                <a:gd name="T9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" h="30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6" y="16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id="{44DACB36-BCA1-BD01-A48C-C55D8BC568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29400" y="4362518"/>
              <a:ext cx="444500" cy="177800"/>
            </a:xfrm>
            <a:custGeom>
              <a:avLst/>
              <a:gdLst>
                <a:gd name="T0" fmla="*/ 8 w 280"/>
                <a:gd name="T1" fmla="*/ 14 h 112"/>
                <a:gd name="T2" fmla="*/ 18 w 280"/>
                <a:gd name="T3" fmla="*/ 18 h 112"/>
                <a:gd name="T4" fmla="*/ 22 w 280"/>
                <a:gd name="T5" fmla="*/ 30 h 112"/>
                <a:gd name="T6" fmla="*/ 34 w 280"/>
                <a:gd name="T7" fmla="*/ 26 h 112"/>
                <a:gd name="T8" fmla="*/ 42 w 280"/>
                <a:gd name="T9" fmla="*/ 26 h 112"/>
                <a:gd name="T10" fmla="*/ 52 w 280"/>
                <a:gd name="T11" fmla="*/ 36 h 112"/>
                <a:gd name="T12" fmla="*/ 52 w 280"/>
                <a:gd name="T13" fmla="*/ 56 h 112"/>
                <a:gd name="T14" fmla="*/ 56 w 280"/>
                <a:gd name="T15" fmla="*/ 66 h 112"/>
                <a:gd name="T16" fmla="*/ 60 w 280"/>
                <a:gd name="T17" fmla="*/ 86 h 112"/>
                <a:gd name="T18" fmla="*/ 64 w 280"/>
                <a:gd name="T19" fmla="*/ 100 h 112"/>
                <a:gd name="T20" fmla="*/ 56 w 280"/>
                <a:gd name="T21" fmla="*/ 100 h 112"/>
                <a:gd name="T22" fmla="*/ 38 w 280"/>
                <a:gd name="T23" fmla="*/ 90 h 112"/>
                <a:gd name="T24" fmla="*/ 22 w 280"/>
                <a:gd name="T25" fmla="*/ 78 h 112"/>
                <a:gd name="T26" fmla="*/ 22 w 280"/>
                <a:gd name="T27" fmla="*/ 64 h 112"/>
                <a:gd name="T28" fmla="*/ 14 w 280"/>
                <a:gd name="T29" fmla="*/ 52 h 112"/>
                <a:gd name="T30" fmla="*/ 12 w 280"/>
                <a:gd name="T31" fmla="*/ 30 h 112"/>
                <a:gd name="T32" fmla="*/ 242 w 280"/>
                <a:gd name="T33" fmla="*/ 4 h 112"/>
                <a:gd name="T34" fmla="*/ 246 w 280"/>
                <a:gd name="T35" fmla="*/ 0 h 112"/>
                <a:gd name="T36" fmla="*/ 254 w 280"/>
                <a:gd name="T37" fmla="*/ 10 h 112"/>
                <a:gd name="T38" fmla="*/ 266 w 280"/>
                <a:gd name="T39" fmla="*/ 44 h 112"/>
                <a:gd name="T40" fmla="*/ 258 w 280"/>
                <a:gd name="T41" fmla="*/ 52 h 112"/>
                <a:gd name="T42" fmla="*/ 168 w 280"/>
                <a:gd name="T43" fmla="*/ 86 h 112"/>
                <a:gd name="T44" fmla="*/ 210 w 280"/>
                <a:gd name="T45" fmla="*/ 48 h 112"/>
                <a:gd name="T46" fmla="*/ 216 w 280"/>
                <a:gd name="T47" fmla="*/ 44 h 112"/>
                <a:gd name="T48" fmla="*/ 224 w 280"/>
                <a:gd name="T49" fmla="*/ 52 h 112"/>
                <a:gd name="T50" fmla="*/ 224 w 280"/>
                <a:gd name="T51" fmla="*/ 36 h 112"/>
                <a:gd name="T52" fmla="*/ 232 w 280"/>
                <a:gd name="T53" fmla="*/ 30 h 112"/>
                <a:gd name="T54" fmla="*/ 240 w 280"/>
                <a:gd name="T55" fmla="*/ 14 h 112"/>
                <a:gd name="T56" fmla="*/ 242 w 280"/>
                <a:gd name="T57" fmla="*/ 10 h 112"/>
                <a:gd name="T58" fmla="*/ 250 w 280"/>
                <a:gd name="T59" fmla="*/ 10 h 112"/>
                <a:gd name="T60" fmla="*/ 258 w 280"/>
                <a:gd name="T61" fmla="*/ 18 h 112"/>
                <a:gd name="T62" fmla="*/ 262 w 280"/>
                <a:gd name="T63" fmla="*/ 26 h 112"/>
                <a:gd name="T64" fmla="*/ 272 w 280"/>
                <a:gd name="T65" fmla="*/ 30 h 112"/>
                <a:gd name="T66" fmla="*/ 272 w 280"/>
                <a:gd name="T67" fmla="*/ 36 h 112"/>
                <a:gd name="T68" fmla="*/ 262 w 280"/>
                <a:gd name="T69" fmla="*/ 40 h 112"/>
                <a:gd name="T70" fmla="*/ 262 w 280"/>
                <a:gd name="T71" fmla="*/ 52 h 112"/>
                <a:gd name="T72" fmla="*/ 242 w 280"/>
                <a:gd name="T73" fmla="*/ 52 h 112"/>
                <a:gd name="T74" fmla="*/ 228 w 280"/>
                <a:gd name="T75" fmla="*/ 52 h 112"/>
                <a:gd name="T76" fmla="*/ 224 w 280"/>
                <a:gd name="T77" fmla="*/ 70 h 112"/>
                <a:gd name="T78" fmla="*/ 216 w 280"/>
                <a:gd name="T79" fmla="*/ 92 h 112"/>
                <a:gd name="T80" fmla="*/ 202 w 280"/>
                <a:gd name="T81" fmla="*/ 100 h 112"/>
                <a:gd name="T82" fmla="*/ 186 w 280"/>
                <a:gd name="T83" fmla="*/ 96 h 112"/>
                <a:gd name="T84" fmla="*/ 172 w 280"/>
                <a:gd name="T85" fmla="*/ 108 h 112"/>
                <a:gd name="T86" fmla="*/ 154 w 280"/>
                <a:gd name="T87" fmla="*/ 112 h 112"/>
                <a:gd name="T88" fmla="*/ 142 w 280"/>
                <a:gd name="T89" fmla="*/ 92 h 112"/>
                <a:gd name="T90" fmla="*/ 154 w 280"/>
                <a:gd name="T91" fmla="*/ 92 h 112"/>
                <a:gd name="T92" fmla="*/ 160 w 280"/>
                <a:gd name="T93" fmla="*/ 100 h 112"/>
                <a:gd name="T94" fmla="*/ 164 w 280"/>
                <a:gd name="T95" fmla="*/ 92 h 112"/>
                <a:gd name="T96" fmla="*/ 164 w 280"/>
                <a:gd name="T97" fmla="*/ 86 h 112"/>
                <a:gd name="T98" fmla="*/ 176 w 280"/>
                <a:gd name="T99" fmla="*/ 74 h 112"/>
                <a:gd name="T100" fmla="*/ 194 w 280"/>
                <a:gd name="T101" fmla="*/ 66 h 112"/>
                <a:gd name="T102" fmla="*/ 206 w 280"/>
                <a:gd name="T103" fmla="*/ 48 h 112"/>
                <a:gd name="T104" fmla="*/ 4 w 280"/>
                <a:gd name="T105" fmla="*/ 14 h 112"/>
                <a:gd name="T106" fmla="*/ 12 w 280"/>
                <a:gd name="T107" fmla="*/ 34 h 112"/>
                <a:gd name="T108" fmla="*/ 12 w 280"/>
                <a:gd name="T109" fmla="*/ 34 h 112"/>
                <a:gd name="T110" fmla="*/ 64 w 280"/>
                <a:gd name="T111" fmla="*/ 7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0" h="112">
                  <a:moveTo>
                    <a:pt x="12" y="30"/>
                  </a:moveTo>
                  <a:lnTo>
                    <a:pt x="12" y="26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52" y="40"/>
                  </a:lnTo>
                  <a:lnTo>
                    <a:pt x="56" y="44"/>
                  </a:lnTo>
                  <a:lnTo>
                    <a:pt x="56" y="48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56" y="74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0" y="82"/>
                  </a:lnTo>
                  <a:lnTo>
                    <a:pt x="60" y="86"/>
                  </a:lnTo>
                  <a:lnTo>
                    <a:pt x="64" y="86"/>
                  </a:lnTo>
                  <a:lnTo>
                    <a:pt x="64" y="90"/>
                  </a:lnTo>
                  <a:lnTo>
                    <a:pt x="64" y="92"/>
                  </a:lnTo>
                  <a:lnTo>
                    <a:pt x="68" y="96"/>
                  </a:lnTo>
                  <a:lnTo>
                    <a:pt x="68" y="100"/>
                  </a:lnTo>
                  <a:lnTo>
                    <a:pt x="64" y="100"/>
                  </a:lnTo>
                  <a:lnTo>
                    <a:pt x="64" y="96"/>
                  </a:lnTo>
                  <a:lnTo>
                    <a:pt x="64" y="100"/>
                  </a:lnTo>
                  <a:lnTo>
                    <a:pt x="60" y="100"/>
                  </a:lnTo>
                  <a:lnTo>
                    <a:pt x="56" y="100"/>
                  </a:lnTo>
                  <a:lnTo>
                    <a:pt x="56" y="104"/>
                  </a:lnTo>
                  <a:lnTo>
                    <a:pt x="56" y="100"/>
                  </a:lnTo>
                  <a:lnTo>
                    <a:pt x="52" y="100"/>
                  </a:lnTo>
                  <a:lnTo>
                    <a:pt x="52" y="96"/>
                  </a:lnTo>
                  <a:lnTo>
                    <a:pt x="48" y="96"/>
                  </a:lnTo>
                  <a:lnTo>
                    <a:pt x="44" y="92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4" y="86"/>
                  </a:lnTo>
                  <a:lnTo>
                    <a:pt x="34" y="82"/>
                  </a:lnTo>
                  <a:lnTo>
                    <a:pt x="30" y="82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22" y="74"/>
                  </a:lnTo>
                  <a:lnTo>
                    <a:pt x="26" y="74"/>
                  </a:lnTo>
                  <a:lnTo>
                    <a:pt x="26" y="70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2" y="64"/>
                  </a:lnTo>
                  <a:lnTo>
                    <a:pt x="18" y="64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2" y="40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242" y="4"/>
                  </a:moveTo>
                  <a:lnTo>
                    <a:pt x="246" y="0"/>
                  </a:lnTo>
                  <a:lnTo>
                    <a:pt x="242" y="4"/>
                  </a:lnTo>
                  <a:lnTo>
                    <a:pt x="242" y="4"/>
                  </a:lnTo>
                  <a:lnTo>
                    <a:pt x="242" y="4"/>
                  </a:lnTo>
                  <a:close/>
                  <a:moveTo>
                    <a:pt x="246" y="0"/>
                  </a:moveTo>
                  <a:lnTo>
                    <a:pt x="250" y="0"/>
                  </a:lnTo>
                  <a:lnTo>
                    <a:pt x="250" y="4"/>
                  </a:lnTo>
                  <a:lnTo>
                    <a:pt x="246" y="4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close/>
                  <a:moveTo>
                    <a:pt x="250" y="10"/>
                  </a:moveTo>
                  <a:lnTo>
                    <a:pt x="254" y="10"/>
                  </a:lnTo>
                  <a:lnTo>
                    <a:pt x="254" y="6"/>
                  </a:lnTo>
                  <a:lnTo>
                    <a:pt x="254" y="10"/>
                  </a:lnTo>
                  <a:lnTo>
                    <a:pt x="250" y="10"/>
                  </a:lnTo>
                  <a:lnTo>
                    <a:pt x="250" y="10"/>
                  </a:lnTo>
                  <a:lnTo>
                    <a:pt x="250" y="10"/>
                  </a:lnTo>
                  <a:close/>
                  <a:moveTo>
                    <a:pt x="266" y="44"/>
                  </a:moveTo>
                  <a:lnTo>
                    <a:pt x="270" y="44"/>
                  </a:lnTo>
                  <a:lnTo>
                    <a:pt x="266" y="44"/>
                  </a:lnTo>
                  <a:lnTo>
                    <a:pt x="266" y="44"/>
                  </a:lnTo>
                  <a:lnTo>
                    <a:pt x="266" y="44"/>
                  </a:lnTo>
                  <a:close/>
                  <a:moveTo>
                    <a:pt x="258" y="52"/>
                  </a:moveTo>
                  <a:lnTo>
                    <a:pt x="254" y="52"/>
                  </a:lnTo>
                  <a:lnTo>
                    <a:pt x="258" y="52"/>
                  </a:lnTo>
                  <a:lnTo>
                    <a:pt x="258" y="52"/>
                  </a:lnTo>
                  <a:lnTo>
                    <a:pt x="258" y="52"/>
                  </a:lnTo>
                  <a:close/>
                  <a:moveTo>
                    <a:pt x="164" y="82"/>
                  </a:moveTo>
                  <a:lnTo>
                    <a:pt x="164" y="78"/>
                  </a:lnTo>
                  <a:lnTo>
                    <a:pt x="168" y="78"/>
                  </a:lnTo>
                  <a:lnTo>
                    <a:pt x="168" y="82"/>
                  </a:lnTo>
                  <a:lnTo>
                    <a:pt x="168" y="86"/>
                  </a:lnTo>
                  <a:lnTo>
                    <a:pt x="164" y="82"/>
                  </a:lnTo>
                  <a:lnTo>
                    <a:pt x="164" y="82"/>
                  </a:lnTo>
                  <a:lnTo>
                    <a:pt x="164" y="82"/>
                  </a:lnTo>
                  <a:close/>
                  <a:moveTo>
                    <a:pt x="206" y="44"/>
                  </a:moveTo>
                  <a:lnTo>
                    <a:pt x="206" y="48"/>
                  </a:lnTo>
                  <a:lnTo>
                    <a:pt x="210" y="48"/>
                  </a:lnTo>
                  <a:lnTo>
                    <a:pt x="210" y="52"/>
                  </a:lnTo>
                  <a:lnTo>
                    <a:pt x="214" y="56"/>
                  </a:lnTo>
                  <a:lnTo>
                    <a:pt x="216" y="56"/>
                  </a:lnTo>
                  <a:lnTo>
                    <a:pt x="216" y="52"/>
                  </a:lnTo>
                  <a:lnTo>
                    <a:pt x="216" y="48"/>
                  </a:lnTo>
                  <a:lnTo>
                    <a:pt x="216" y="44"/>
                  </a:lnTo>
                  <a:lnTo>
                    <a:pt x="216" y="40"/>
                  </a:lnTo>
                  <a:lnTo>
                    <a:pt x="220" y="40"/>
                  </a:lnTo>
                  <a:lnTo>
                    <a:pt x="216" y="44"/>
                  </a:lnTo>
                  <a:lnTo>
                    <a:pt x="220" y="44"/>
                  </a:lnTo>
                  <a:lnTo>
                    <a:pt x="220" y="48"/>
                  </a:lnTo>
                  <a:lnTo>
                    <a:pt x="224" y="52"/>
                  </a:lnTo>
                  <a:lnTo>
                    <a:pt x="224" y="48"/>
                  </a:lnTo>
                  <a:lnTo>
                    <a:pt x="220" y="48"/>
                  </a:lnTo>
                  <a:lnTo>
                    <a:pt x="220" y="44"/>
                  </a:lnTo>
                  <a:lnTo>
                    <a:pt x="220" y="40"/>
                  </a:lnTo>
                  <a:lnTo>
                    <a:pt x="224" y="40"/>
                  </a:lnTo>
                  <a:lnTo>
                    <a:pt x="224" y="36"/>
                  </a:lnTo>
                  <a:lnTo>
                    <a:pt x="228" y="36"/>
                  </a:lnTo>
                  <a:lnTo>
                    <a:pt x="224" y="36"/>
                  </a:lnTo>
                  <a:lnTo>
                    <a:pt x="224" y="34"/>
                  </a:lnTo>
                  <a:lnTo>
                    <a:pt x="224" y="30"/>
                  </a:lnTo>
                  <a:lnTo>
                    <a:pt x="228" y="30"/>
                  </a:lnTo>
                  <a:lnTo>
                    <a:pt x="232" y="30"/>
                  </a:lnTo>
                  <a:lnTo>
                    <a:pt x="232" y="26"/>
                  </a:lnTo>
                  <a:lnTo>
                    <a:pt x="232" y="22"/>
                  </a:lnTo>
                  <a:lnTo>
                    <a:pt x="236" y="22"/>
                  </a:lnTo>
                  <a:lnTo>
                    <a:pt x="236" y="18"/>
                  </a:lnTo>
                  <a:lnTo>
                    <a:pt x="236" y="14"/>
                  </a:lnTo>
                  <a:lnTo>
                    <a:pt x="240" y="14"/>
                  </a:lnTo>
                  <a:lnTo>
                    <a:pt x="240" y="10"/>
                  </a:lnTo>
                  <a:lnTo>
                    <a:pt x="242" y="10"/>
                  </a:lnTo>
                  <a:lnTo>
                    <a:pt x="242" y="6"/>
                  </a:lnTo>
                  <a:lnTo>
                    <a:pt x="242" y="4"/>
                  </a:lnTo>
                  <a:lnTo>
                    <a:pt x="242" y="6"/>
                  </a:lnTo>
                  <a:lnTo>
                    <a:pt x="242" y="10"/>
                  </a:lnTo>
                  <a:lnTo>
                    <a:pt x="246" y="10"/>
                  </a:lnTo>
                  <a:lnTo>
                    <a:pt x="246" y="6"/>
                  </a:lnTo>
                  <a:lnTo>
                    <a:pt x="246" y="4"/>
                  </a:lnTo>
                  <a:lnTo>
                    <a:pt x="250" y="4"/>
                  </a:lnTo>
                  <a:lnTo>
                    <a:pt x="250" y="6"/>
                  </a:lnTo>
                  <a:lnTo>
                    <a:pt x="250" y="10"/>
                  </a:lnTo>
                  <a:lnTo>
                    <a:pt x="254" y="10"/>
                  </a:lnTo>
                  <a:lnTo>
                    <a:pt x="254" y="14"/>
                  </a:lnTo>
                  <a:lnTo>
                    <a:pt x="254" y="10"/>
                  </a:lnTo>
                  <a:lnTo>
                    <a:pt x="254" y="14"/>
                  </a:lnTo>
                  <a:lnTo>
                    <a:pt x="258" y="14"/>
                  </a:lnTo>
                  <a:lnTo>
                    <a:pt x="258" y="18"/>
                  </a:lnTo>
                  <a:lnTo>
                    <a:pt x="254" y="18"/>
                  </a:lnTo>
                  <a:lnTo>
                    <a:pt x="258" y="22"/>
                  </a:lnTo>
                  <a:lnTo>
                    <a:pt x="254" y="22"/>
                  </a:lnTo>
                  <a:lnTo>
                    <a:pt x="258" y="22"/>
                  </a:lnTo>
                  <a:lnTo>
                    <a:pt x="262" y="22"/>
                  </a:lnTo>
                  <a:lnTo>
                    <a:pt x="262" y="26"/>
                  </a:lnTo>
                  <a:lnTo>
                    <a:pt x="258" y="26"/>
                  </a:lnTo>
                  <a:lnTo>
                    <a:pt x="262" y="26"/>
                  </a:lnTo>
                  <a:lnTo>
                    <a:pt x="266" y="26"/>
                  </a:lnTo>
                  <a:lnTo>
                    <a:pt x="270" y="26"/>
                  </a:lnTo>
                  <a:lnTo>
                    <a:pt x="270" y="30"/>
                  </a:lnTo>
                  <a:lnTo>
                    <a:pt x="272" y="30"/>
                  </a:lnTo>
                  <a:lnTo>
                    <a:pt x="272" y="34"/>
                  </a:lnTo>
                  <a:lnTo>
                    <a:pt x="276" y="34"/>
                  </a:lnTo>
                  <a:lnTo>
                    <a:pt x="280" y="34"/>
                  </a:lnTo>
                  <a:lnTo>
                    <a:pt x="280" y="36"/>
                  </a:lnTo>
                  <a:lnTo>
                    <a:pt x="276" y="36"/>
                  </a:lnTo>
                  <a:lnTo>
                    <a:pt x="272" y="36"/>
                  </a:lnTo>
                  <a:lnTo>
                    <a:pt x="272" y="40"/>
                  </a:lnTo>
                  <a:lnTo>
                    <a:pt x="270" y="40"/>
                  </a:lnTo>
                  <a:lnTo>
                    <a:pt x="266" y="40"/>
                  </a:lnTo>
                  <a:lnTo>
                    <a:pt x="266" y="36"/>
                  </a:lnTo>
                  <a:lnTo>
                    <a:pt x="266" y="40"/>
                  </a:lnTo>
                  <a:lnTo>
                    <a:pt x="262" y="40"/>
                  </a:lnTo>
                  <a:lnTo>
                    <a:pt x="266" y="44"/>
                  </a:lnTo>
                  <a:lnTo>
                    <a:pt x="270" y="44"/>
                  </a:lnTo>
                  <a:lnTo>
                    <a:pt x="270" y="48"/>
                  </a:lnTo>
                  <a:lnTo>
                    <a:pt x="270" y="52"/>
                  </a:lnTo>
                  <a:lnTo>
                    <a:pt x="266" y="52"/>
                  </a:lnTo>
                  <a:lnTo>
                    <a:pt x="262" y="52"/>
                  </a:lnTo>
                  <a:lnTo>
                    <a:pt x="258" y="52"/>
                  </a:lnTo>
                  <a:lnTo>
                    <a:pt x="258" y="48"/>
                  </a:lnTo>
                  <a:lnTo>
                    <a:pt x="254" y="52"/>
                  </a:lnTo>
                  <a:lnTo>
                    <a:pt x="250" y="52"/>
                  </a:lnTo>
                  <a:lnTo>
                    <a:pt x="246" y="52"/>
                  </a:lnTo>
                  <a:lnTo>
                    <a:pt x="242" y="52"/>
                  </a:lnTo>
                  <a:lnTo>
                    <a:pt x="240" y="52"/>
                  </a:lnTo>
                  <a:lnTo>
                    <a:pt x="236" y="52"/>
                  </a:lnTo>
                  <a:lnTo>
                    <a:pt x="232" y="52"/>
                  </a:lnTo>
                  <a:lnTo>
                    <a:pt x="232" y="48"/>
                  </a:lnTo>
                  <a:lnTo>
                    <a:pt x="232" y="52"/>
                  </a:lnTo>
                  <a:lnTo>
                    <a:pt x="228" y="52"/>
                  </a:lnTo>
                  <a:lnTo>
                    <a:pt x="228" y="56"/>
                  </a:lnTo>
                  <a:lnTo>
                    <a:pt x="228" y="60"/>
                  </a:lnTo>
                  <a:lnTo>
                    <a:pt x="228" y="64"/>
                  </a:lnTo>
                  <a:lnTo>
                    <a:pt x="228" y="66"/>
                  </a:lnTo>
                  <a:lnTo>
                    <a:pt x="224" y="66"/>
                  </a:lnTo>
                  <a:lnTo>
                    <a:pt x="224" y="70"/>
                  </a:lnTo>
                  <a:lnTo>
                    <a:pt x="224" y="74"/>
                  </a:lnTo>
                  <a:lnTo>
                    <a:pt x="220" y="74"/>
                  </a:lnTo>
                  <a:lnTo>
                    <a:pt x="220" y="82"/>
                  </a:lnTo>
                  <a:lnTo>
                    <a:pt x="216" y="86"/>
                  </a:lnTo>
                  <a:lnTo>
                    <a:pt x="216" y="90"/>
                  </a:lnTo>
                  <a:lnTo>
                    <a:pt x="216" y="92"/>
                  </a:lnTo>
                  <a:lnTo>
                    <a:pt x="214" y="92"/>
                  </a:lnTo>
                  <a:lnTo>
                    <a:pt x="214" y="96"/>
                  </a:lnTo>
                  <a:lnTo>
                    <a:pt x="214" y="100"/>
                  </a:lnTo>
                  <a:lnTo>
                    <a:pt x="210" y="100"/>
                  </a:lnTo>
                  <a:lnTo>
                    <a:pt x="206" y="100"/>
                  </a:lnTo>
                  <a:lnTo>
                    <a:pt x="202" y="100"/>
                  </a:lnTo>
                  <a:lnTo>
                    <a:pt x="202" y="104"/>
                  </a:lnTo>
                  <a:lnTo>
                    <a:pt x="198" y="104"/>
                  </a:lnTo>
                  <a:lnTo>
                    <a:pt x="194" y="100"/>
                  </a:lnTo>
                  <a:lnTo>
                    <a:pt x="190" y="100"/>
                  </a:lnTo>
                  <a:lnTo>
                    <a:pt x="190" y="96"/>
                  </a:lnTo>
                  <a:lnTo>
                    <a:pt x="186" y="96"/>
                  </a:lnTo>
                  <a:lnTo>
                    <a:pt x="184" y="96"/>
                  </a:lnTo>
                  <a:lnTo>
                    <a:pt x="180" y="100"/>
                  </a:lnTo>
                  <a:lnTo>
                    <a:pt x="180" y="104"/>
                  </a:lnTo>
                  <a:lnTo>
                    <a:pt x="176" y="104"/>
                  </a:lnTo>
                  <a:lnTo>
                    <a:pt x="176" y="108"/>
                  </a:lnTo>
                  <a:lnTo>
                    <a:pt x="172" y="108"/>
                  </a:lnTo>
                  <a:lnTo>
                    <a:pt x="168" y="108"/>
                  </a:lnTo>
                  <a:lnTo>
                    <a:pt x="164" y="108"/>
                  </a:lnTo>
                  <a:lnTo>
                    <a:pt x="160" y="108"/>
                  </a:lnTo>
                  <a:lnTo>
                    <a:pt x="156" y="108"/>
                  </a:lnTo>
                  <a:lnTo>
                    <a:pt x="156" y="112"/>
                  </a:lnTo>
                  <a:lnTo>
                    <a:pt x="154" y="112"/>
                  </a:lnTo>
                  <a:lnTo>
                    <a:pt x="154" y="108"/>
                  </a:lnTo>
                  <a:lnTo>
                    <a:pt x="150" y="104"/>
                  </a:lnTo>
                  <a:lnTo>
                    <a:pt x="146" y="104"/>
                  </a:lnTo>
                  <a:lnTo>
                    <a:pt x="146" y="100"/>
                  </a:lnTo>
                  <a:lnTo>
                    <a:pt x="142" y="96"/>
                  </a:lnTo>
                  <a:lnTo>
                    <a:pt x="142" y="92"/>
                  </a:lnTo>
                  <a:lnTo>
                    <a:pt x="142" y="90"/>
                  </a:lnTo>
                  <a:lnTo>
                    <a:pt x="142" y="92"/>
                  </a:lnTo>
                  <a:lnTo>
                    <a:pt x="146" y="92"/>
                  </a:lnTo>
                  <a:lnTo>
                    <a:pt x="146" y="96"/>
                  </a:lnTo>
                  <a:lnTo>
                    <a:pt x="150" y="96"/>
                  </a:lnTo>
                  <a:lnTo>
                    <a:pt x="154" y="92"/>
                  </a:lnTo>
                  <a:lnTo>
                    <a:pt x="154" y="96"/>
                  </a:lnTo>
                  <a:lnTo>
                    <a:pt x="156" y="96"/>
                  </a:lnTo>
                  <a:lnTo>
                    <a:pt x="156" y="100"/>
                  </a:lnTo>
                  <a:lnTo>
                    <a:pt x="156" y="96"/>
                  </a:lnTo>
                  <a:lnTo>
                    <a:pt x="160" y="96"/>
                  </a:lnTo>
                  <a:lnTo>
                    <a:pt x="160" y="100"/>
                  </a:lnTo>
                  <a:lnTo>
                    <a:pt x="164" y="100"/>
                  </a:lnTo>
                  <a:lnTo>
                    <a:pt x="168" y="100"/>
                  </a:lnTo>
                  <a:lnTo>
                    <a:pt x="164" y="100"/>
                  </a:lnTo>
                  <a:lnTo>
                    <a:pt x="160" y="100"/>
                  </a:lnTo>
                  <a:lnTo>
                    <a:pt x="160" y="96"/>
                  </a:lnTo>
                  <a:lnTo>
                    <a:pt x="164" y="92"/>
                  </a:lnTo>
                  <a:lnTo>
                    <a:pt x="164" y="90"/>
                  </a:lnTo>
                  <a:lnTo>
                    <a:pt x="168" y="90"/>
                  </a:lnTo>
                  <a:lnTo>
                    <a:pt x="164" y="90"/>
                  </a:lnTo>
                  <a:lnTo>
                    <a:pt x="164" y="86"/>
                  </a:lnTo>
                  <a:lnTo>
                    <a:pt x="164" y="82"/>
                  </a:lnTo>
                  <a:lnTo>
                    <a:pt x="164" y="86"/>
                  </a:lnTo>
                  <a:lnTo>
                    <a:pt x="168" y="86"/>
                  </a:lnTo>
                  <a:lnTo>
                    <a:pt x="168" y="82"/>
                  </a:lnTo>
                  <a:lnTo>
                    <a:pt x="168" y="78"/>
                  </a:lnTo>
                  <a:lnTo>
                    <a:pt x="172" y="78"/>
                  </a:lnTo>
                  <a:lnTo>
                    <a:pt x="172" y="74"/>
                  </a:lnTo>
                  <a:lnTo>
                    <a:pt x="176" y="74"/>
                  </a:lnTo>
                  <a:lnTo>
                    <a:pt x="180" y="74"/>
                  </a:lnTo>
                  <a:lnTo>
                    <a:pt x="184" y="74"/>
                  </a:lnTo>
                  <a:lnTo>
                    <a:pt x="186" y="74"/>
                  </a:lnTo>
                  <a:lnTo>
                    <a:pt x="186" y="70"/>
                  </a:lnTo>
                  <a:lnTo>
                    <a:pt x="190" y="70"/>
                  </a:lnTo>
                  <a:lnTo>
                    <a:pt x="194" y="66"/>
                  </a:lnTo>
                  <a:lnTo>
                    <a:pt x="194" y="64"/>
                  </a:lnTo>
                  <a:lnTo>
                    <a:pt x="198" y="60"/>
                  </a:lnTo>
                  <a:lnTo>
                    <a:pt x="198" y="56"/>
                  </a:lnTo>
                  <a:lnTo>
                    <a:pt x="202" y="56"/>
                  </a:lnTo>
                  <a:lnTo>
                    <a:pt x="202" y="52"/>
                  </a:lnTo>
                  <a:lnTo>
                    <a:pt x="206" y="48"/>
                  </a:lnTo>
                  <a:lnTo>
                    <a:pt x="202" y="48"/>
                  </a:lnTo>
                  <a:lnTo>
                    <a:pt x="202" y="44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06" y="44"/>
                  </a:lnTo>
                  <a:close/>
                  <a:moveTo>
                    <a:pt x="4" y="14"/>
                  </a:moveTo>
                  <a:lnTo>
                    <a:pt x="4" y="18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close/>
                  <a:moveTo>
                    <a:pt x="12" y="34"/>
                  </a:moveTo>
                  <a:lnTo>
                    <a:pt x="8" y="34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close/>
                  <a:moveTo>
                    <a:pt x="64" y="74"/>
                  </a:moveTo>
                  <a:lnTo>
                    <a:pt x="64" y="78"/>
                  </a:lnTo>
                  <a:lnTo>
                    <a:pt x="68" y="78"/>
                  </a:lnTo>
                  <a:lnTo>
                    <a:pt x="64" y="78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id="{96D5DD88-0DBF-00BC-92A3-51331067A2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2500" y="4368868"/>
              <a:ext cx="12700" cy="206375"/>
            </a:xfrm>
            <a:custGeom>
              <a:avLst/>
              <a:gdLst>
                <a:gd name="T0" fmla="*/ 0 w 8"/>
                <a:gd name="T1" fmla="*/ 0 h 130"/>
                <a:gd name="T2" fmla="*/ 0 w 8"/>
                <a:gd name="T3" fmla="*/ 0 h 130"/>
                <a:gd name="T4" fmla="*/ 4 w 8"/>
                <a:gd name="T5" fmla="*/ 6 h 130"/>
                <a:gd name="T6" fmla="*/ 4 w 8"/>
                <a:gd name="T7" fmla="*/ 2 h 130"/>
                <a:gd name="T8" fmla="*/ 4 w 8"/>
                <a:gd name="T9" fmla="*/ 2 h 130"/>
                <a:gd name="T10" fmla="*/ 0 w 8"/>
                <a:gd name="T11" fmla="*/ 10 h 130"/>
                <a:gd name="T12" fmla="*/ 0 w 8"/>
                <a:gd name="T13" fmla="*/ 10 h 130"/>
                <a:gd name="T14" fmla="*/ 0 w 8"/>
                <a:gd name="T15" fmla="*/ 18 h 130"/>
                <a:gd name="T16" fmla="*/ 0 w 8"/>
                <a:gd name="T17" fmla="*/ 18 h 130"/>
                <a:gd name="T18" fmla="*/ 4 w 8"/>
                <a:gd name="T19" fmla="*/ 22 h 130"/>
                <a:gd name="T20" fmla="*/ 8 w 8"/>
                <a:gd name="T21" fmla="*/ 22 h 130"/>
                <a:gd name="T22" fmla="*/ 8 w 8"/>
                <a:gd name="T23" fmla="*/ 30 h 130"/>
                <a:gd name="T24" fmla="*/ 8 w 8"/>
                <a:gd name="T25" fmla="*/ 30 h 130"/>
                <a:gd name="T26" fmla="*/ 8 w 8"/>
                <a:gd name="T27" fmla="*/ 30 h 130"/>
                <a:gd name="T28" fmla="*/ 0 w 8"/>
                <a:gd name="T29" fmla="*/ 36 h 130"/>
                <a:gd name="T30" fmla="*/ 0 w 8"/>
                <a:gd name="T31" fmla="*/ 36 h 130"/>
                <a:gd name="T32" fmla="*/ 0 w 8"/>
                <a:gd name="T33" fmla="*/ 44 h 130"/>
                <a:gd name="T34" fmla="*/ 0 w 8"/>
                <a:gd name="T35" fmla="*/ 44 h 130"/>
                <a:gd name="T36" fmla="*/ 8 w 8"/>
                <a:gd name="T37" fmla="*/ 48 h 130"/>
                <a:gd name="T38" fmla="*/ 8 w 8"/>
                <a:gd name="T39" fmla="*/ 48 h 130"/>
                <a:gd name="T40" fmla="*/ 8 w 8"/>
                <a:gd name="T41" fmla="*/ 48 h 130"/>
                <a:gd name="T42" fmla="*/ 8 w 8"/>
                <a:gd name="T43" fmla="*/ 62 h 130"/>
                <a:gd name="T44" fmla="*/ 8 w 8"/>
                <a:gd name="T45" fmla="*/ 62 h 130"/>
                <a:gd name="T46" fmla="*/ 8 w 8"/>
                <a:gd name="T47" fmla="*/ 62 h 130"/>
                <a:gd name="T48" fmla="*/ 0 w 8"/>
                <a:gd name="T49" fmla="*/ 66 h 130"/>
                <a:gd name="T50" fmla="*/ 0 w 8"/>
                <a:gd name="T51" fmla="*/ 66 h 130"/>
                <a:gd name="T52" fmla="*/ 0 w 8"/>
                <a:gd name="T53" fmla="*/ 66 h 130"/>
                <a:gd name="T54" fmla="*/ 0 w 8"/>
                <a:gd name="T55" fmla="*/ 66 h 130"/>
                <a:gd name="T56" fmla="*/ 0 w 8"/>
                <a:gd name="T57" fmla="*/ 70 h 130"/>
                <a:gd name="T58" fmla="*/ 0 w 8"/>
                <a:gd name="T59" fmla="*/ 70 h 130"/>
                <a:gd name="T60" fmla="*/ 8 w 8"/>
                <a:gd name="T61" fmla="*/ 70 h 130"/>
                <a:gd name="T62" fmla="*/ 8 w 8"/>
                <a:gd name="T63" fmla="*/ 70 h 130"/>
                <a:gd name="T64" fmla="*/ 4 w 8"/>
                <a:gd name="T65" fmla="*/ 78 h 130"/>
                <a:gd name="T66" fmla="*/ 4 w 8"/>
                <a:gd name="T67" fmla="*/ 82 h 130"/>
                <a:gd name="T68" fmla="*/ 4 w 8"/>
                <a:gd name="T69" fmla="*/ 78 h 130"/>
                <a:gd name="T70" fmla="*/ 8 w 8"/>
                <a:gd name="T71" fmla="*/ 88 h 130"/>
                <a:gd name="T72" fmla="*/ 8 w 8"/>
                <a:gd name="T73" fmla="*/ 88 h 130"/>
                <a:gd name="T74" fmla="*/ 8 w 8"/>
                <a:gd name="T75" fmla="*/ 88 h 130"/>
                <a:gd name="T76" fmla="*/ 8 w 8"/>
                <a:gd name="T77" fmla="*/ 114 h 130"/>
                <a:gd name="T78" fmla="*/ 8 w 8"/>
                <a:gd name="T79" fmla="*/ 114 h 130"/>
                <a:gd name="T80" fmla="*/ 0 w 8"/>
                <a:gd name="T81" fmla="*/ 118 h 130"/>
                <a:gd name="T82" fmla="*/ 0 w 8"/>
                <a:gd name="T83" fmla="*/ 114 h 130"/>
                <a:gd name="T84" fmla="*/ 8 w 8"/>
                <a:gd name="T85" fmla="*/ 126 h 130"/>
                <a:gd name="T86" fmla="*/ 8 w 8"/>
                <a:gd name="T87" fmla="*/ 126 h 130"/>
                <a:gd name="T88" fmla="*/ 0 w 8"/>
                <a:gd name="T89" fmla="*/ 130 h 130"/>
                <a:gd name="T90" fmla="*/ 0 w 8"/>
                <a:gd name="T91" fmla="*/ 130 h 130"/>
                <a:gd name="T92" fmla="*/ 0 w 8"/>
                <a:gd name="T9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" h="13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4" y="2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close/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  <a:moveTo>
                    <a:pt x="8" y="22"/>
                  </a:moveTo>
                  <a:lnTo>
                    <a:pt x="8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close/>
                  <a:moveTo>
                    <a:pt x="0" y="36"/>
                  </a:move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close/>
                  <a:moveTo>
                    <a:pt x="0" y="44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close/>
                  <a:moveTo>
                    <a:pt x="8" y="48"/>
                  </a:move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close/>
                  <a:moveTo>
                    <a:pt x="8" y="62"/>
                  </a:move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8" y="62"/>
                  </a:lnTo>
                  <a:close/>
                  <a:moveTo>
                    <a:pt x="0" y="66"/>
                  </a:move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  <a:moveTo>
                    <a:pt x="0" y="70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close/>
                  <a:moveTo>
                    <a:pt x="8" y="70"/>
                  </a:move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close/>
                  <a:moveTo>
                    <a:pt x="4" y="78"/>
                  </a:moveTo>
                  <a:lnTo>
                    <a:pt x="4" y="78"/>
                  </a:lnTo>
                  <a:lnTo>
                    <a:pt x="4" y="78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close/>
                  <a:moveTo>
                    <a:pt x="8" y="88"/>
                  </a:move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8"/>
                  </a:lnTo>
                  <a:close/>
                  <a:moveTo>
                    <a:pt x="8" y="114"/>
                  </a:moveTo>
                  <a:lnTo>
                    <a:pt x="8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8" y="114"/>
                  </a:lnTo>
                  <a:close/>
                  <a:moveTo>
                    <a:pt x="0" y="114"/>
                  </a:moveTo>
                  <a:lnTo>
                    <a:pt x="0" y="114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close/>
                  <a:moveTo>
                    <a:pt x="8" y="126"/>
                  </a:moveTo>
                  <a:lnTo>
                    <a:pt x="8" y="126"/>
                  </a:lnTo>
                  <a:lnTo>
                    <a:pt x="8" y="126"/>
                  </a:lnTo>
                  <a:lnTo>
                    <a:pt x="8" y="126"/>
                  </a:lnTo>
                  <a:lnTo>
                    <a:pt x="8" y="126"/>
                  </a:lnTo>
                  <a:lnTo>
                    <a:pt x="8" y="126"/>
                  </a:lnTo>
                  <a:lnTo>
                    <a:pt x="8" y="126"/>
                  </a:lnTo>
                  <a:close/>
                  <a:moveTo>
                    <a:pt x="0" y="130"/>
                  </a:move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lnTo>
                    <a:pt x="0" y="13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id="{F90C1202-059D-7D9E-1E8A-7B395D473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700" y="3041718"/>
              <a:ext cx="723900" cy="336550"/>
            </a:xfrm>
            <a:custGeom>
              <a:avLst/>
              <a:gdLst>
                <a:gd name="T0" fmla="*/ 400 w 456"/>
                <a:gd name="T1" fmla="*/ 134 h 212"/>
                <a:gd name="T2" fmla="*/ 376 w 456"/>
                <a:gd name="T3" fmla="*/ 142 h 212"/>
                <a:gd name="T4" fmla="*/ 358 w 456"/>
                <a:gd name="T5" fmla="*/ 150 h 212"/>
                <a:gd name="T6" fmla="*/ 336 w 456"/>
                <a:gd name="T7" fmla="*/ 154 h 212"/>
                <a:gd name="T8" fmla="*/ 340 w 456"/>
                <a:gd name="T9" fmla="*/ 176 h 212"/>
                <a:gd name="T10" fmla="*/ 324 w 456"/>
                <a:gd name="T11" fmla="*/ 186 h 212"/>
                <a:gd name="T12" fmla="*/ 310 w 456"/>
                <a:gd name="T13" fmla="*/ 198 h 212"/>
                <a:gd name="T14" fmla="*/ 280 w 456"/>
                <a:gd name="T15" fmla="*/ 198 h 212"/>
                <a:gd name="T16" fmla="*/ 254 w 456"/>
                <a:gd name="T17" fmla="*/ 208 h 212"/>
                <a:gd name="T18" fmla="*/ 228 w 456"/>
                <a:gd name="T19" fmla="*/ 208 h 212"/>
                <a:gd name="T20" fmla="*/ 202 w 456"/>
                <a:gd name="T21" fmla="*/ 198 h 212"/>
                <a:gd name="T22" fmla="*/ 180 w 456"/>
                <a:gd name="T23" fmla="*/ 190 h 212"/>
                <a:gd name="T24" fmla="*/ 152 w 456"/>
                <a:gd name="T25" fmla="*/ 194 h 212"/>
                <a:gd name="T26" fmla="*/ 128 w 456"/>
                <a:gd name="T27" fmla="*/ 190 h 212"/>
                <a:gd name="T28" fmla="*/ 112 w 456"/>
                <a:gd name="T29" fmla="*/ 176 h 212"/>
                <a:gd name="T30" fmla="*/ 98 w 456"/>
                <a:gd name="T31" fmla="*/ 160 h 212"/>
                <a:gd name="T32" fmla="*/ 84 w 456"/>
                <a:gd name="T33" fmla="*/ 150 h 212"/>
                <a:gd name="T34" fmla="*/ 60 w 456"/>
                <a:gd name="T35" fmla="*/ 146 h 212"/>
                <a:gd name="T36" fmla="*/ 42 w 456"/>
                <a:gd name="T37" fmla="*/ 134 h 212"/>
                <a:gd name="T38" fmla="*/ 50 w 456"/>
                <a:gd name="T39" fmla="*/ 112 h 212"/>
                <a:gd name="T40" fmla="*/ 38 w 456"/>
                <a:gd name="T41" fmla="*/ 98 h 212"/>
                <a:gd name="T42" fmla="*/ 28 w 456"/>
                <a:gd name="T43" fmla="*/ 86 h 212"/>
                <a:gd name="T44" fmla="*/ 8 w 456"/>
                <a:gd name="T45" fmla="*/ 74 h 212"/>
                <a:gd name="T46" fmla="*/ 4 w 456"/>
                <a:gd name="T47" fmla="*/ 60 h 212"/>
                <a:gd name="T48" fmla="*/ 20 w 456"/>
                <a:gd name="T49" fmla="*/ 52 h 212"/>
                <a:gd name="T50" fmla="*/ 28 w 456"/>
                <a:gd name="T51" fmla="*/ 48 h 212"/>
                <a:gd name="T52" fmla="*/ 42 w 456"/>
                <a:gd name="T53" fmla="*/ 38 h 212"/>
                <a:gd name="T54" fmla="*/ 56 w 456"/>
                <a:gd name="T55" fmla="*/ 30 h 212"/>
                <a:gd name="T56" fmla="*/ 76 w 456"/>
                <a:gd name="T57" fmla="*/ 26 h 212"/>
                <a:gd name="T58" fmla="*/ 94 w 456"/>
                <a:gd name="T59" fmla="*/ 34 h 212"/>
                <a:gd name="T60" fmla="*/ 110 w 456"/>
                <a:gd name="T61" fmla="*/ 44 h 212"/>
                <a:gd name="T62" fmla="*/ 136 w 456"/>
                <a:gd name="T63" fmla="*/ 48 h 212"/>
                <a:gd name="T64" fmla="*/ 150 w 456"/>
                <a:gd name="T65" fmla="*/ 38 h 212"/>
                <a:gd name="T66" fmla="*/ 146 w 456"/>
                <a:gd name="T67" fmla="*/ 12 h 212"/>
                <a:gd name="T68" fmla="*/ 156 w 456"/>
                <a:gd name="T69" fmla="*/ 4 h 212"/>
                <a:gd name="T70" fmla="*/ 176 w 456"/>
                <a:gd name="T71" fmla="*/ 8 h 212"/>
                <a:gd name="T72" fmla="*/ 198 w 456"/>
                <a:gd name="T73" fmla="*/ 12 h 212"/>
                <a:gd name="T74" fmla="*/ 206 w 456"/>
                <a:gd name="T75" fmla="*/ 30 h 212"/>
                <a:gd name="T76" fmla="*/ 220 w 456"/>
                <a:gd name="T77" fmla="*/ 42 h 212"/>
                <a:gd name="T78" fmla="*/ 242 w 456"/>
                <a:gd name="T79" fmla="*/ 34 h 212"/>
                <a:gd name="T80" fmla="*/ 262 w 456"/>
                <a:gd name="T81" fmla="*/ 38 h 212"/>
                <a:gd name="T82" fmla="*/ 288 w 456"/>
                <a:gd name="T83" fmla="*/ 44 h 212"/>
                <a:gd name="T84" fmla="*/ 306 w 456"/>
                <a:gd name="T85" fmla="*/ 56 h 212"/>
                <a:gd name="T86" fmla="*/ 332 w 456"/>
                <a:gd name="T87" fmla="*/ 60 h 212"/>
                <a:gd name="T88" fmla="*/ 354 w 456"/>
                <a:gd name="T89" fmla="*/ 52 h 212"/>
                <a:gd name="T90" fmla="*/ 370 w 456"/>
                <a:gd name="T91" fmla="*/ 42 h 212"/>
                <a:gd name="T92" fmla="*/ 388 w 456"/>
                <a:gd name="T93" fmla="*/ 42 h 212"/>
                <a:gd name="T94" fmla="*/ 410 w 456"/>
                <a:gd name="T95" fmla="*/ 44 h 212"/>
                <a:gd name="T96" fmla="*/ 400 w 456"/>
                <a:gd name="T97" fmla="*/ 68 h 212"/>
                <a:gd name="T98" fmla="*/ 396 w 456"/>
                <a:gd name="T99" fmla="*/ 86 h 212"/>
                <a:gd name="T100" fmla="*/ 414 w 456"/>
                <a:gd name="T101" fmla="*/ 90 h 212"/>
                <a:gd name="T102" fmla="*/ 436 w 456"/>
                <a:gd name="T103" fmla="*/ 86 h 212"/>
                <a:gd name="T104" fmla="*/ 456 w 456"/>
                <a:gd name="T105" fmla="*/ 104 h 212"/>
                <a:gd name="T106" fmla="*/ 440 w 456"/>
                <a:gd name="T107" fmla="*/ 108 h 212"/>
                <a:gd name="T108" fmla="*/ 422 w 456"/>
                <a:gd name="T109" fmla="*/ 116 h 212"/>
                <a:gd name="T110" fmla="*/ 410 w 456"/>
                <a:gd name="T111" fmla="*/ 12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6" h="212">
                  <a:moveTo>
                    <a:pt x="410" y="120"/>
                  </a:moveTo>
                  <a:lnTo>
                    <a:pt x="406" y="120"/>
                  </a:lnTo>
                  <a:lnTo>
                    <a:pt x="406" y="124"/>
                  </a:lnTo>
                  <a:lnTo>
                    <a:pt x="402" y="128"/>
                  </a:lnTo>
                  <a:lnTo>
                    <a:pt x="402" y="130"/>
                  </a:lnTo>
                  <a:lnTo>
                    <a:pt x="400" y="130"/>
                  </a:lnTo>
                  <a:lnTo>
                    <a:pt x="400" y="134"/>
                  </a:lnTo>
                  <a:lnTo>
                    <a:pt x="396" y="134"/>
                  </a:lnTo>
                  <a:lnTo>
                    <a:pt x="396" y="138"/>
                  </a:lnTo>
                  <a:lnTo>
                    <a:pt x="392" y="138"/>
                  </a:lnTo>
                  <a:lnTo>
                    <a:pt x="388" y="138"/>
                  </a:lnTo>
                  <a:lnTo>
                    <a:pt x="384" y="138"/>
                  </a:lnTo>
                  <a:lnTo>
                    <a:pt x="380" y="138"/>
                  </a:lnTo>
                  <a:lnTo>
                    <a:pt x="376" y="142"/>
                  </a:lnTo>
                  <a:lnTo>
                    <a:pt x="376" y="146"/>
                  </a:lnTo>
                  <a:lnTo>
                    <a:pt x="374" y="146"/>
                  </a:lnTo>
                  <a:lnTo>
                    <a:pt x="370" y="146"/>
                  </a:lnTo>
                  <a:lnTo>
                    <a:pt x="370" y="150"/>
                  </a:lnTo>
                  <a:lnTo>
                    <a:pt x="366" y="150"/>
                  </a:lnTo>
                  <a:lnTo>
                    <a:pt x="362" y="150"/>
                  </a:lnTo>
                  <a:lnTo>
                    <a:pt x="358" y="150"/>
                  </a:lnTo>
                  <a:lnTo>
                    <a:pt x="354" y="150"/>
                  </a:lnTo>
                  <a:lnTo>
                    <a:pt x="350" y="146"/>
                  </a:lnTo>
                  <a:lnTo>
                    <a:pt x="346" y="146"/>
                  </a:lnTo>
                  <a:lnTo>
                    <a:pt x="344" y="146"/>
                  </a:lnTo>
                  <a:lnTo>
                    <a:pt x="340" y="146"/>
                  </a:lnTo>
                  <a:lnTo>
                    <a:pt x="340" y="150"/>
                  </a:lnTo>
                  <a:lnTo>
                    <a:pt x="336" y="154"/>
                  </a:lnTo>
                  <a:lnTo>
                    <a:pt x="336" y="158"/>
                  </a:lnTo>
                  <a:lnTo>
                    <a:pt x="336" y="160"/>
                  </a:lnTo>
                  <a:lnTo>
                    <a:pt x="340" y="164"/>
                  </a:lnTo>
                  <a:lnTo>
                    <a:pt x="344" y="168"/>
                  </a:lnTo>
                  <a:lnTo>
                    <a:pt x="344" y="172"/>
                  </a:lnTo>
                  <a:lnTo>
                    <a:pt x="340" y="172"/>
                  </a:lnTo>
                  <a:lnTo>
                    <a:pt x="340" y="176"/>
                  </a:lnTo>
                  <a:lnTo>
                    <a:pt x="336" y="176"/>
                  </a:lnTo>
                  <a:lnTo>
                    <a:pt x="332" y="176"/>
                  </a:lnTo>
                  <a:lnTo>
                    <a:pt x="332" y="180"/>
                  </a:lnTo>
                  <a:lnTo>
                    <a:pt x="328" y="180"/>
                  </a:lnTo>
                  <a:lnTo>
                    <a:pt x="328" y="184"/>
                  </a:lnTo>
                  <a:lnTo>
                    <a:pt x="324" y="184"/>
                  </a:lnTo>
                  <a:lnTo>
                    <a:pt x="324" y="186"/>
                  </a:lnTo>
                  <a:lnTo>
                    <a:pt x="320" y="186"/>
                  </a:lnTo>
                  <a:lnTo>
                    <a:pt x="320" y="190"/>
                  </a:lnTo>
                  <a:lnTo>
                    <a:pt x="318" y="190"/>
                  </a:lnTo>
                  <a:lnTo>
                    <a:pt x="318" y="194"/>
                  </a:lnTo>
                  <a:lnTo>
                    <a:pt x="314" y="194"/>
                  </a:lnTo>
                  <a:lnTo>
                    <a:pt x="310" y="194"/>
                  </a:lnTo>
                  <a:lnTo>
                    <a:pt x="310" y="198"/>
                  </a:lnTo>
                  <a:lnTo>
                    <a:pt x="306" y="198"/>
                  </a:lnTo>
                  <a:lnTo>
                    <a:pt x="302" y="198"/>
                  </a:lnTo>
                  <a:lnTo>
                    <a:pt x="298" y="198"/>
                  </a:lnTo>
                  <a:lnTo>
                    <a:pt x="294" y="198"/>
                  </a:lnTo>
                  <a:lnTo>
                    <a:pt x="290" y="198"/>
                  </a:lnTo>
                  <a:lnTo>
                    <a:pt x="284" y="198"/>
                  </a:lnTo>
                  <a:lnTo>
                    <a:pt x="280" y="198"/>
                  </a:lnTo>
                  <a:lnTo>
                    <a:pt x="276" y="198"/>
                  </a:lnTo>
                  <a:lnTo>
                    <a:pt x="272" y="198"/>
                  </a:lnTo>
                  <a:lnTo>
                    <a:pt x="268" y="198"/>
                  </a:lnTo>
                  <a:lnTo>
                    <a:pt x="264" y="200"/>
                  </a:lnTo>
                  <a:lnTo>
                    <a:pt x="262" y="204"/>
                  </a:lnTo>
                  <a:lnTo>
                    <a:pt x="258" y="204"/>
                  </a:lnTo>
                  <a:lnTo>
                    <a:pt x="254" y="208"/>
                  </a:lnTo>
                  <a:lnTo>
                    <a:pt x="250" y="208"/>
                  </a:lnTo>
                  <a:lnTo>
                    <a:pt x="246" y="208"/>
                  </a:lnTo>
                  <a:lnTo>
                    <a:pt x="242" y="212"/>
                  </a:lnTo>
                  <a:lnTo>
                    <a:pt x="238" y="212"/>
                  </a:lnTo>
                  <a:lnTo>
                    <a:pt x="238" y="208"/>
                  </a:lnTo>
                  <a:lnTo>
                    <a:pt x="232" y="208"/>
                  </a:lnTo>
                  <a:lnTo>
                    <a:pt x="228" y="208"/>
                  </a:lnTo>
                  <a:lnTo>
                    <a:pt x="220" y="208"/>
                  </a:lnTo>
                  <a:lnTo>
                    <a:pt x="220" y="204"/>
                  </a:lnTo>
                  <a:lnTo>
                    <a:pt x="216" y="204"/>
                  </a:lnTo>
                  <a:lnTo>
                    <a:pt x="212" y="200"/>
                  </a:lnTo>
                  <a:lnTo>
                    <a:pt x="208" y="200"/>
                  </a:lnTo>
                  <a:lnTo>
                    <a:pt x="202" y="200"/>
                  </a:lnTo>
                  <a:lnTo>
                    <a:pt x="202" y="198"/>
                  </a:lnTo>
                  <a:lnTo>
                    <a:pt x="198" y="194"/>
                  </a:lnTo>
                  <a:lnTo>
                    <a:pt x="194" y="194"/>
                  </a:lnTo>
                  <a:lnTo>
                    <a:pt x="190" y="194"/>
                  </a:lnTo>
                  <a:lnTo>
                    <a:pt x="186" y="194"/>
                  </a:lnTo>
                  <a:lnTo>
                    <a:pt x="186" y="190"/>
                  </a:lnTo>
                  <a:lnTo>
                    <a:pt x="182" y="190"/>
                  </a:lnTo>
                  <a:lnTo>
                    <a:pt x="180" y="190"/>
                  </a:lnTo>
                  <a:lnTo>
                    <a:pt x="176" y="194"/>
                  </a:lnTo>
                  <a:lnTo>
                    <a:pt x="172" y="194"/>
                  </a:lnTo>
                  <a:lnTo>
                    <a:pt x="168" y="194"/>
                  </a:lnTo>
                  <a:lnTo>
                    <a:pt x="164" y="194"/>
                  </a:lnTo>
                  <a:lnTo>
                    <a:pt x="160" y="194"/>
                  </a:lnTo>
                  <a:lnTo>
                    <a:pt x="156" y="194"/>
                  </a:lnTo>
                  <a:lnTo>
                    <a:pt x="152" y="194"/>
                  </a:lnTo>
                  <a:lnTo>
                    <a:pt x="150" y="194"/>
                  </a:lnTo>
                  <a:lnTo>
                    <a:pt x="146" y="190"/>
                  </a:lnTo>
                  <a:lnTo>
                    <a:pt x="142" y="190"/>
                  </a:lnTo>
                  <a:lnTo>
                    <a:pt x="138" y="190"/>
                  </a:lnTo>
                  <a:lnTo>
                    <a:pt x="136" y="190"/>
                  </a:lnTo>
                  <a:lnTo>
                    <a:pt x="132" y="190"/>
                  </a:lnTo>
                  <a:lnTo>
                    <a:pt x="128" y="190"/>
                  </a:lnTo>
                  <a:lnTo>
                    <a:pt x="124" y="190"/>
                  </a:lnTo>
                  <a:lnTo>
                    <a:pt x="124" y="186"/>
                  </a:lnTo>
                  <a:lnTo>
                    <a:pt x="120" y="184"/>
                  </a:lnTo>
                  <a:lnTo>
                    <a:pt x="116" y="184"/>
                  </a:lnTo>
                  <a:lnTo>
                    <a:pt x="116" y="180"/>
                  </a:lnTo>
                  <a:lnTo>
                    <a:pt x="116" y="176"/>
                  </a:lnTo>
                  <a:lnTo>
                    <a:pt x="112" y="176"/>
                  </a:lnTo>
                  <a:lnTo>
                    <a:pt x="112" y="172"/>
                  </a:lnTo>
                  <a:lnTo>
                    <a:pt x="112" y="168"/>
                  </a:lnTo>
                  <a:lnTo>
                    <a:pt x="112" y="164"/>
                  </a:lnTo>
                  <a:lnTo>
                    <a:pt x="110" y="164"/>
                  </a:lnTo>
                  <a:lnTo>
                    <a:pt x="110" y="160"/>
                  </a:lnTo>
                  <a:lnTo>
                    <a:pt x="106" y="160"/>
                  </a:lnTo>
                  <a:lnTo>
                    <a:pt x="98" y="160"/>
                  </a:lnTo>
                  <a:lnTo>
                    <a:pt x="98" y="158"/>
                  </a:lnTo>
                  <a:lnTo>
                    <a:pt x="94" y="158"/>
                  </a:lnTo>
                  <a:lnTo>
                    <a:pt x="94" y="154"/>
                  </a:lnTo>
                  <a:lnTo>
                    <a:pt x="90" y="154"/>
                  </a:lnTo>
                  <a:lnTo>
                    <a:pt x="90" y="150"/>
                  </a:lnTo>
                  <a:lnTo>
                    <a:pt x="86" y="150"/>
                  </a:lnTo>
                  <a:lnTo>
                    <a:pt x="84" y="150"/>
                  </a:lnTo>
                  <a:lnTo>
                    <a:pt x="84" y="146"/>
                  </a:lnTo>
                  <a:lnTo>
                    <a:pt x="80" y="146"/>
                  </a:lnTo>
                  <a:lnTo>
                    <a:pt x="76" y="146"/>
                  </a:lnTo>
                  <a:lnTo>
                    <a:pt x="72" y="146"/>
                  </a:lnTo>
                  <a:lnTo>
                    <a:pt x="68" y="146"/>
                  </a:lnTo>
                  <a:lnTo>
                    <a:pt x="64" y="146"/>
                  </a:lnTo>
                  <a:lnTo>
                    <a:pt x="60" y="146"/>
                  </a:lnTo>
                  <a:lnTo>
                    <a:pt x="54" y="146"/>
                  </a:lnTo>
                  <a:lnTo>
                    <a:pt x="54" y="142"/>
                  </a:lnTo>
                  <a:lnTo>
                    <a:pt x="50" y="142"/>
                  </a:lnTo>
                  <a:lnTo>
                    <a:pt x="46" y="142"/>
                  </a:lnTo>
                  <a:lnTo>
                    <a:pt x="46" y="138"/>
                  </a:lnTo>
                  <a:lnTo>
                    <a:pt x="42" y="138"/>
                  </a:lnTo>
                  <a:lnTo>
                    <a:pt x="42" y="134"/>
                  </a:lnTo>
                  <a:lnTo>
                    <a:pt x="42" y="130"/>
                  </a:lnTo>
                  <a:lnTo>
                    <a:pt x="46" y="128"/>
                  </a:lnTo>
                  <a:lnTo>
                    <a:pt x="46" y="124"/>
                  </a:lnTo>
                  <a:lnTo>
                    <a:pt x="46" y="120"/>
                  </a:lnTo>
                  <a:lnTo>
                    <a:pt x="50" y="116"/>
                  </a:lnTo>
                  <a:lnTo>
                    <a:pt x="46" y="112"/>
                  </a:lnTo>
                  <a:lnTo>
                    <a:pt x="50" y="112"/>
                  </a:lnTo>
                  <a:lnTo>
                    <a:pt x="46" y="112"/>
                  </a:lnTo>
                  <a:lnTo>
                    <a:pt x="46" y="108"/>
                  </a:lnTo>
                  <a:lnTo>
                    <a:pt x="46" y="104"/>
                  </a:lnTo>
                  <a:lnTo>
                    <a:pt x="42" y="104"/>
                  </a:lnTo>
                  <a:lnTo>
                    <a:pt x="42" y="100"/>
                  </a:lnTo>
                  <a:lnTo>
                    <a:pt x="38" y="100"/>
                  </a:lnTo>
                  <a:lnTo>
                    <a:pt x="38" y="98"/>
                  </a:lnTo>
                  <a:lnTo>
                    <a:pt x="38" y="94"/>
                  </a:lnTo>
                  <a:lnTo>
                    <a:pt x="38" y="90"/>
                  </a:lnTo>
                  <a:lnTo>
                    <a:pt x="34" y="90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30" y="90"/>
                  </a:lnTo>
                  <a:lnTo>
                    <a:pt x="28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20" y="82"/>
                  </a:lnTo>
                  <a:lnTo>
                    <a:pt x="16" y="82"/>
                  </a:lnTo>
                  <a:lnTo>
                    <a:pt x="12" y="82"/>
                  </a:lnTo>
                  <a:lnTo>
                    <a:pt x="12" y="78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0" y="68"/>
                  </a:lnTo>
                  <a:lnTo>
                    <a:pt x="4" y="64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12" y="56"/>
                  </a:lnTo>
                  <a:lnTo>
                    <a:pt x="16" y="56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0" y="56"/>
                  </a:lnTo>
                  <a:lnTo>
                    <a:pt x="20" y="52"/>
                  </a:lnTo>
                  <a:lnTo>
                    <a:pt x="24" y="52"/>
                  </a:lnTo>
                  <a:lnTo>
                    <a:pt x="28" y="52"/>
                  </a:lnTo>
                  <a:lnTo>
                    <a:pt x="28" y="48"/>
                  </a:lnTo>
                  <a:lnTo>
                    <a:pt x="30" y="48"/>
                  </a:lnTo>
                  <a:lnTo>
                    <a:pt x="28" y="48"/>
                  </a:lnTo>
                  <a:lnTo>
                    <a:pt x="28" y="44"/>
                  </a:lnTo>
                  <a:lnTo>
                    <a:pt x="30" y="44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42" y="38"/>
                  </a:lnTo>
                  <a:lnTo>
                    <a:pt x="42" y="42"/>
                  </a:lnTo>
                  <a:lnTo>
                    <a:pt x="42" y="38"/>
                  </a:lnTo>
                  <a:lnTo>
                    <a:pt x="46" y="38"/>
                  </a:lnTo>
                  <a:lnTo>
                    <a:pt x="46" y="34"/>
                  </a:lnTo>
                  <a:lnTo>
                    <a:pt x="50" y="34"/>
                  </a:lnTo>
                  <a:lnTo>
                    <a:pt x="54" y="34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4" y="26"/>
                  </a:lnTo>
                  <a:lnTo>
                    <a:pt x="68" y="26"/>
                  </a:lnTo>
                  <a:lnTo>
                    <a:pt x="72" y="30"/>
                  </a:lnTo>
                  <a:lnTo>
                    <a:pt x="72" y="26"/>
                  </a:lnTo>
                  <a:lnTo>
                    <a:pt x="76" y="26"/>
                  </a:lnTo>
                  <a:lnTo>
                    <a:pt x="76" y="30"/>
                  </a:lnTo>
                  <a:lnTo>
                    <a:pt x="80" y="30"/>
                  </a:lnTo>
                  <a:lnTo>
                    <a:pt x="84" y="30"/>
                  </a:lnTo>
                  <a:lnTo>
                    <a:pt x="86" y="30"/>
                  </a:lnTo>
                  <a:lnTo>
                    <a:pt x="90" y="30"/>
                  </a:lnTo>
                  <a:lnTo>
                    <a:pt x="94" y="30"/>
                  </a:lnTo>
                  <a:lnTo>
                    <a:pt x="94" y="34"/>
                  </a:lnTo>
                  <a:lnTo>
                    <a:pt x="94" y="38"/>
                  </a:lnTo>
                  <a:lnTo>
                    <a:pt x="94" y="42"/>
                  </a:lnTo>
                  <a:lnTo>
                    <a:pt x="98" y="42"/>
                  </a:lnTo>
                  <a:lnTo>
                    <a:pt x="98" y="44"/>
                  </a:lnTo>
                  <a:lnTo>
                    <a:pt x="102" y="42"/>
                  </a:lnTo>
                  <a:lnTo>
                    <a:pt x="106" y="44"/>
                  </a:lnTo>
                  <a:lnTo>
                    <a:pt x="110" y="44"/>
                  </a:lnTo>
                  <a:lnTo>
                    <a:pt x="112" y="44"/>
                  </a:lnTo>
                  <a:lnTo>
                    <a:pt x="116" y="44"/>
                  </a:lnTo>
                  <a:lnTo>
                    <a:pt x="120" y="44"/>
                  </a:lnTo>
                  <a:lnTo>
                    <a:pt x="124" y="44"/>
                  </a:lnTo>
                  <a:lnTo>
                    <a:pt x="128" y="44"/>
                  </a:lnTo>
                  <a:lnTo>
                    <a:pt x="132" y="44"/>
                  </a:lnTo>
                  <a:lnTo>
                    <a:pt x="136" y="48"/>
                  </a:lnTo>
                  <a:lnTo>
                    <a:pt x="138" y="48"/>
                  </a:lnTo>
                  <a:lnTo>
                    <a:pt x="138" y="44"/>
                  </a:lnTo>
                  <a:lnTo>
                    <a:pt x="142" y="44"/>
                  </a:lnTo>
                  <a:lnTo>
                    <a:pt x="146" y="44"/>
                  </a:lnTo>
                  <a:lnTo>
                    <a:pt x="146" y="42"/>
                  </a:lnTo>
                  <a:lnTo>
                    <a:pt x="150" y="42"/>
                  </a:lnTo>
                  <a:lnTo>
                    <a:pt x="150" y="38"/>
                  </a:lnTo>
                  <a:lnTo>
                    <a:pt x="150" y="34"/>
                  </a:lnTo>
                  <a:lnTo>
                    <a:pt x="146" y="30"/>
                  </a:lnTo>
                  <a:lnTo>
                    <a:pt x="146" y="26"/>
                  </a:lnTo>
                  <a:lnTo>
                    <a:pt x="142" y="22"/>
                  </a:lnTo>
                  <a:lnTo>
                    <a:pt x="146" y="18"/>
                  </a:lnTo>
                  <a:lnTo>
                    <a:pt x="146" y="14"/>
                  </a:lnTo>
                  <a:lnTo>
                    <a:pt x="146" y="12"/>
                  </a:lnTo>
                  <a:lnTo>
                    <a:pt x="150" y="12"/>
                  </a:lnTo>
                  <a:lnTo>
                    <a:pt x="150" y="14"/>
                  </a:lnTo>
                  <a:lnTo>
                    <a:pt x="150" y="12"/>
                  </a:lnTo>
                  <a:lnTo>
                    <a:pt x="150" y="8"/>
                  </a:lnTo>
                  <a:lnTo>
                    <a:pt x="152" y="8"/>
                  </a:lnTo>
                  <a:lnTo>
                    <a:pt x="156" y="8"/>
                  </a:lnTo>
                  <a:lnTo>
                    <a:pt x="156" y="4"/>
                  </a:lnTo>
                  <a:lnTo>
                    <a:pt x="156" y="0"/>
                  </a:lnTo>
                  <a:lnTo>
                    <a:pt x="160" y="0"/>
                  </a:lnTo>
                  <a:lnTo>
                    <a:pt x="164" y="4"/>
                  </a:lnTo>
                  <a:lnTo>
                    <a:pt x="168" y="4"/>
                  </a:lnTo>
                  <a:lnTo>
                    <a:pt x="172" y="4"/>
                  </a:lnTo>
                  <a:lnTo>
                    <a:pt x="172" y="8"/>
                  </a:lnTo>
                  <a:lnTo>
                    <a:pt x="176" y="8"/>
                  </a:lnTo>
                  <a:lnTo>
                    <a:pt x="180" y="8"/>
                  </a:lnTo>
                  <a:lnTo>
                    <a:pt x="182" y="8"/>
                  </a:lnTo>
                  <a:lnTo>
                    <a:pt x="186" y="12"/>
                  </a:lnTo>
                  <a:lnTo>
                    <a:pt x="190" y="12"/>
                  </a:lnTo>
                  <a:lnTo>
                    <a:pt x="194" y="14"/>
                  </a:lnTo>
                  <a:lnTo>
                    <a:pt x="194" y="12"/>
                  </a:lnTo>
                  <a:lnTo>
                    <a:pt x="198" y="12"/>
                  </a:lnTo>
                  <a:lnTo>
                    <a:pt x="198" y="14"/>
                  </a:lnTo>
                  <a:lnTo>
                    <a:pt x="202" y="14"/>
                  </a:lnTo>
                  <a:lnTo>
                    <a:pt x="206" y="14"/>
                  </a:lnTo>
                  <a:lnTo>
                    <a:pt x="206" y="18"/>
                  </a:lnTo>
                  <a:lnTo>
                    <a:pt x="206" y="22"/>
                  </a:lnTo>
                  <a:lnTo>
                    <a:pt x="206" y="26"/>
                  </a:lnTo>
                  <a:lnTo>
                    <a:pt x="206" y="30"/>
                  </a:lnTo>
                  <a:lnTo>
                    <a:pt x="206" y="34"/>
                  </a:lnTo>
                  <a:lnTo>
                    <a:pt x="208" y="34"/>
                  </a:lnTo>
                  <a:lnTo>
                    <a:pt x="212" y="34"/>
                  </a:lnTo>
                  <a:lnTo>
                    <a:pt x="212" y="38"/>
                  </a:lnTo>
                  <a:lnTo>
                    <a:pt x="216" y="38"/>
                  </a:lnTo>
                  <a:lnTo>
                    <a:pt x="220" y="38"/>
                  </a:lnTo>
                  <a:lnTo>
                    <a:pt x="220" y="42"/>
                  </a:lnTo>
                  <a:lnTo>
                    <a:pt x="224" y="42"/>
                  </a:lnTo>
                  <a:lnTo>
                    <a:pt x="228" y="42"/>
                  </a:lnTo>
                  <a:lnTo>
                    <a:pt x="232" y="42"/>
                  </a:lnTo>
                  <a:lnTo>
                    <a:pt x="236" y="42"/>
                  </a:lnTo>
                  <a:lnTo>
                    <a:pt x="236" y="38"/>
                  </a:lnTo>
                  <a:lnTo>
                    <a:pt x="238" y="38"/>
                  </a:lnTo>
                  <a:lnTo>
                    <a:pt x="242" y="34"/>
                  </a:lnTo>
                  <a:lnTo>
                    <a:pt x="246" y="38"/>
                  </a:lnTo>
                  <a:lnTo>
                    <a:pt x="246" y="34"/>
                  </a:lnTo>
                  <a:lnTo>
                    <a:pt x="250" y="34"/>
                  </a:lnTo>
                  <a:lnTo>
                    <a:pt x="254" y="34"/>
                  </a:lnTo>
                  <a:lnTo>
                    <a:pt x="258" y="34"/>
                  </a:lnTo>
                  <a:lnTo>
                    <a:pt x="258" y="38"/>
                  </a:lnTo>
                  <a:lnTo>
                    <a:pt x="262" y="38"/>
                  </a:lnTo>
                  <a:lnTo>
                    <a:pt x="264" y="38"/>
                  </a:lnTo>
                  <a:lnTo>
                    <a:pt x="268" y="38"/>
                  </a:lnTo>
                  <a:lnTo>
                    <a:pt x="272" y="42"/>
                  </a:lnTo>
                  <a:lnTo>
                    <a:pt x="276" y="44"/>
                  </a:lnTo>
                  <a:lnTo>
                    <a:pt x="280" y="44"/>
                  </a:lnTo>
                  <a:lnTo>
                    <a:pt x="284" y="44"/>
                  </a:lnTo>
                  <a:lnTo>
                    <a:pt x="288" y="44"/>
                  </a:lnTo>
                  <a:lnTo>
                    <a:pt x="288" y="48"/>
                  </a:lnTo>
                  <a:lnTo>
                    <a:pt x="288" y="52"/>
                  </a:lnTo>
                  <a:lnTo>
                    <a:pt x="290" y="56"/>
                  </a:lnTo>
                  <a:lnTo>
                    <a:pt x="294" y="56"/>
                  </a:lnTo>
                  <a:lnTo>
                    <a:pt x="298" y="56"/>
                  </a:lnTo>
                  <a:lnTo>
                    <a:pt x="302" y="56"/>
                  </a:lnTo>
                  <a:lnTo>
                    <a:pt x="306" y="56"/>
                  </a:lnTo>
                  <a:lnTo>
                    <a:pt x="310" y="60"/>
                  </a:lnTo>
                  <a:lnTo>
                    <a:pt x="314" y="60"/>
                  </a:lnTo>
                  <a:lnTo>
                    <a:pt x="318" y="60"/>
                  </a:lnTo>
                  <a:lnTo>
                    <a:pt x="320" y="60"/>
                  </a:lnTo>
                  <a:lnTo>
                    <a:pt x="324" y="60"/>
                  </a:lnTo>
                  <a:lnTo>
                    <a:pt x="328" y="60"/>
                  </a:lnTo>
                  <a:lnTo>
                    <a:pt x="332" y="60"/>
                  </a:lnTo>
                  <a:lnTo>
                    <a:pt x="332" y="56"/>
                  </a:lnTo>
                  <a:lnTo>
                    <a:pt x="336" y="56"/>
                  </a:lnTo>
                  <a:lnTo>
                    <a:pt x="340" y="56"/>
                  </a:lnTo>
                  <a:lnTo>
                    <a:pt x="344" y="56"/>
                  </a:lnTo>
                  <a:lnTo>
                    <a:pt x="346" y="56"/>
                  </a:lnTo>
                  <a:lnTo>
                    <a:pt x="350" y="52"/>
                  </a:lnTo>
                  <a:lnTo>
                    <a:pt x="354" y="52"/>
                  </a:lnTo>
                  <a:lnTo>
                    <a:pt x="354" y="56"/>
                  </a:lnTo>
                  <a:lnTo>
                    <a:pt x="354" y="52"/>
                  </a:lnTo>
                  <a:lnTo>
                    <a:pt x="358" y="52"/>
                  </a:lnTo>
                  <a:lnTo>
                    <a:pt x="362" y="48"/>
                  </a:lnTo>
                  <a:lnTo>
                    <a:pt x="362" y="44"/>
                  </a:lnTo>
                  <a:lnTo>
                    <a:pt x="366" y="44"/>
                  </a:lnTo>
                  <a:lnTo>
                    <a:pt x="370" y="42"/>
                  </a:lnTo>
                  <a:lnTo>
                    <a:pt x="374" y="42"/>
                  </a:lnTo>
                  <a:lnTo>
                    <a:pt x="374" y="38"/>
                  </a:lnTo>
                  <a:lnTo>
                    <a:pt x="376" y="38"/>
                  </a:lnTo>
                  <a:lnTo>
                    <a:pt x="380" y="38"/>
                  </a:lnTo>
                  <a:lnTo>
                    <a:pt x="384" y="38"/>
                  </a:lnTo>
                  <a:lnTo>
                    <a:pt x="384" y="42"/>
                  </a:lnTo>
                  <a:lnTo>
                    <a:pt x="388" y="42"/>
                  </a:lnTo>
                  <a:lnTo>
                    <a:pt x="388" y="44"/>
                  </a:lnTo>
                  <a:lnTo>
                    <a:pt x="392" y="44"/>
                  </a:lnTo>
                  <a:lnTo>
                    <a:pt x="396" y="44"/>
                  </a:lnTo>
                  <a:lnTo>
                    <a:pt x="400" y="44"/>
                  </a:lnTo>
                  <a:lnTo>
                    <a:pt x="402" y="44"/>
                  </a:lnTo>
                  <a:lnTo>
                    <a:pt x="406" y="44"/>
                  </a:lnTo>
                  <a:lnTo>
                    <a:pt x="410" y="44"/>
                  </a:lnTo>
                  <a:lnTo>
                    <a:pt x="410" y="48"/>
                  </a:lnTo>
                  <a:lnTo>
                    <a:pt x="406" y="52"/>
                  </a:lnTo>
                  <a:lnTo>
                    <a:pt x="406" y="56"/>
                  </a:lnTo>
                  <a:lnTo>
                    <a:pt x="406" y="60"/>
                  </a:lnTo>
                  <a:lnTo>
                    <a:pt x="402" y="60"/>
                  </a:lnTo>
                  <a:lnTo>
                    <a:pt x="402" y="64"/>
                  </a:lnTo>
                  <a:lnTo>
                    <a:pt x="400" y="68"/>
                  </a:lnTo>
                  <a:lnTo>
                    <a:pt x="402" y="68"/>
                  </a:lnTo>
                  <a:lnTo>
                    <a:pt x="400" y="72"/>
                  </a:lnTo>
                  <a:lnTo>
                    <a:pt x="396" y="74"/>
                  </a:lnTo>
                  <a:lnTo>
                    <a:pt x="400" y="78"/>
                  </a:lnTo>
                  <a:lnTo>
                    <a:pt x="396" y="82"/>
                  </a:lnTo>
                  <a:lnTo>
                    <a:pt x="392" y="82"/>
                  </a:lnTo>
                  <a:lnTo>
                    <a:pt x="396" y="86"/>
                  </a:lnTo>
                  <a:lnTo>
                    <a:pt x="400" y="90"/>
                  </a:lnTo>
                  <a:lnTo>
                    <a:pt x="402" y="90"/>
                  </a:lnTo>
                  <a:lnTo>
                    <a:pt x="402" y="86"/>
                  </a:lnTo>
                  <a:lnTo>
                    <a:pt x="406" y="90"/>
                  </a:lnTo>
                  <a:lnTo>
                    <a:pt x="410" y="86"/>
                  </a:lnTo>
                  <a:lnTo>
                    <a:pt x="414" y="86"/>
                  </a:lnTo>
                  <a:lnTo>
                    <a:pt x="414" y="90"/>
                  </a:lnTo>
                  <a:lnTo>
                    <a:pt x="418" y="94"/>
                  </a:lnTo>
                  <a:lnTo>
                    <a:pt x="422" y="90"/>
                  </a:lnTo>
                  <a:lnTo>
                    <a:pt x="422" y="86"/>
                  </a:lnTo>
                  <a:lnTo>
                    <a:pt x="426" y="86"/>
                  </a:lnTo>
                  <a:lnTo>
                    <a:pt x="428" y="86"/>
                  </a:lnTo>
                  <a:lnTo>
                    <a:pt x="432" y="86"/>
                  </a:lnTo>
                  <a:lnTo>
                    <a:pt x="436" y="86"/>
                  </a:lnTo>
                  <a:lnTo>
                    <a:pt x="440" y="90"/>
                  </a:lnTo>
                  <a:lnTo>
                    <a:pt x="444" y="94"/>
                  </a:lnTo>
                  <a:lnTo>
                    <a:pt x="448" y="94"/>
                  </a:lnTo>
                  <a:lnTo>
                    <a:pt x="448" y="98"/>
                  </a:lnTo>
                  <a:lnTo>
                    <a:pt x="448" y="100"/>
                  </a:lnTo>
                  <a:lnTo>
                    <a:pt x="452" y="100"/>
                  </a:lnTo>
                  <a:lnTo>
                    <a:pt x="456" y="104"/>
                  </a:lnTo>
                  <a:lnTo>
                    <a:pt x="456" y="108"/>
                  </a:lnTo>
                  <a:lnTo>
                    <a:pt x="456" y="112"/>
                  </a:lnTo>
                  <a:lnTo>
                    <a:pt x="452" y="112"/>
                  </a:lnTo>
                  <a:lnTo>
                    <a:pt x="448" y="112"/>
                  </a:lnTo>
                  <a:lnTo>
                    <a:pt x="444" y="112"/>
                  </a:lnTo>
                  <a:lnTo>
                    <a:pt x="440" y="112"/>
                  </a:lnTo>
                  <a:lnTo>
                    <a:pt x="440" y="108"/>
                  </a:lnTo>
                  <a:lnTo>
                    <a:pt x="440" y="112"/>
                  </a:lnTo>
                  <a:lnTo>
                    <a:pt x="436" y="112"/>
                  </a:lnTo>
                  <a:lnTo>
                    <a:pt x="432" y="112"/>
                  </a:lnTo>
                  <a:lnTo>
                    <a:pt x="428" y="112"/>
                  </a:lnTo>
                  <a:lnTo>
                    <a:pt x="426" y="112"/>
                  </a:lnTo>
                  <a:lnTo>
                    <a:pt x="426" y="116"/>
                  </a:lnTo>
                  <a:lnTo>
                    <a:pt x="422" y="116"/>
                  </a:lnTo>
                  <a:lnTo>
                    <a:pt x="422" y="112"/>
                  </a:lnTo>
                  <a:lnTo>
                    <a:pt x="422" y="116"/>
                  </a:lnTo>
                  <a:lnTo>
                    <a:pt x="418" y="116"/>
                  </a:lnTo>
                  <a:lnTo>
                    <a:pt x="418" y="120"/>
                  </a:lnTo>
                  <a:lnTo>
                    <a:pt x="414" y="120"/>
                  </a:lnTo>
                  <a:lnTo>
                    <a:pt x="410" y="120"/>
                  </a:lnTo>
                  <a:lnTo>
                    <a:pt x="410" y="120"/>
                  </a:lnTo>
                  <a:lnTo>
                    <a:pt x="410" y="1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id="{7C09A40C-9F8F-354E-C725-88462F6445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64300" y="3768793"/>
              <a:ext cx="200025" cy="520700"/>
            </a:xfrm>
            <a:custGeom>
              <a:avLst/>
              <a:gdLst>
                <a:gd name="T0" fmla="*/ 88 w 126"/>
                <a:gd name="T1" fmla="*/ 314 h 328"/>
                <a:gd name="T2" fmla="*/ 88 w 126"/>
                <a:gd name="T3" fmla="*/ 294 h 328"/>
                <a:gd name="T4" fmla="*/ 88 w 126"/>
                <a:gd name="T5" fmla="*/ 280 h 328"/>
                <a:gd name="T6" fmla="*/ 86 w 126"/>
                <a:gd name="T7" fmla="*/ 262 h 328"/>
                <a:gd name="T8" fmla="*/ 78 w 126"/>
                <a:gd name="T9" fmla="*/ 242 h 328"/>
                <a:gd name="T10" fmla="*/ 78 w 126"/>
                <a:gd name="T11" fmla="*/ 220 h 328"/>
                <a:gd name="T12" fmla="*/ 72 w 126"/>
                <a:gd name="T13" fmla="*/ 202 h 328"/>
                <a:gd name="T14" fmla="*/ 64 w 126"/>
                <a:gd name="T15" fmla="*/ 208 h 328"/>
                <a:gd name="T16" fmla="*/ 56 w 126"/>
                <a:gd name="T17" fmla="*/ 216 h 328"/>
                <a:gd name="T18" fmla="*/ 42 w 126"/>
                <a:gd name="T19" fmla="*/ 224 h 328"/>
                <a:gd name="T20" fmla="*/ 38 w 126"/>
                <a:gd name="T21" fmla="*/ 228 h 328"/>
                <a:gd name="T22" fmla="*/ 34 w 126"/>
                <a:gd name="T23" fmla="*/ 220 h 328"/>
                <a:gd name="T24" fmla="*/ 30 w 126"/>
                <a:gd name="T25" fmla="*/ 208 h 328"/>
                <a:gd name="T26" fmla="*/ 30 w 126"/>
                <a:gd name="T27" fmla="*/ 182 h 328"/>
                <a:gd name="T28" fmla="*/ 22 w 126"/>
                <a:gd name="T29" fmla="*/ 164 h 328"/>
                <a:gd name="T30" fmla="*/ 18 w 126"/>
                <a:gd name="T31" fmla="*/ 152 h 328"/>
                <a:gd name="T32" fmla="*/ 12 w 126"/>
                <a:gd name="T33" fmla="*/ 152 h 328"/>
                <a:gd name="T34" fmla="*/ 12 w 126"/>
                <a:gd name="T35" fmla="*/ 146 h 328"/>
                <a:gd name="T36" fmla="*/ 8 w 126"/>
                <a:gd name="T37" fmla="*/ 146 h 328"/>
                <a:gd name="T38" fmla="*/ 4 w 126"/>
                <a:gd name="T39" fmla="*/ 128 h 328"/>
                <a:gd name="T40" fmla="*/ 12 w 126"/>
                <a:gd name="T41" fmla="*/ 116 h 328"/>
                <a:gd name="T42" fmla="*/ 12 w 126"/>
                <a:gd name="T43" fmla="*/ 102 h 328"/>
                <a:gd name="T44" fmla="*/ 16 w 126"/>
                <a:gd name="T45" fmla="*/ 82 h 328"/>
                <a:gd name="T46" fmla="*/ 30 w 126"/>
                <a:gd name="T47" fmla="*/ 80 h 328"/>
                <a:gd name="T48" fmla="*/ 38 w 126"/>
                <a:gd name="T49" fmla="*/ 54 h 328"/>
                <a:gd name="T50" fmla="*/ 46 w 126"/>
                <a:gd name="T51" fmla="*/ 30 h 328"/>
                <a:gd name="T52" fmla="*/ 72 w 126"/>
                <a:gd name="T53" fmla="*/ 26 h 328"/>
                <a:gd name="T54" fmla="*/ 72 w 126"/>
                <a:gd name="T55" fmla="*/ 4 h 328"/>
                <a:gd name="T56" fmla="*/ 86 w 126"/>
                <a:gd name="T57" fmla="*/ 12 h 328"/>
                <a:gd name="T58" fmla="*/ 92 w 126"/>
                <a:gd name="T59" fmla="*/ 26 h 328"/>
                <a:gd name="T60" fmla="*/ 92 w 126"/>
                <a:gd name="T61" fmla="*/ 50 h 328"/>
                <a:gd name="T62" fmla="*/ 78 w 126"/>
                <a:gd name="T63" fmla="*/ 68 h 328"/>
                <a:gd name="T64" fmla="*/ 78 w 126"/>
                <a:gd name="T65" fmla="*/ 82 h 328"/>
                <a:gd name="T66" fmla="*/ 92 w 126"/>
                <a:gd name="T67" fmla="*/ 82 h 328"/>
                <a:gd name="T68" fmla="*/ 104 w 126"/>
                <a:gd name="T69" fmla="*/ 98 h 328"/>
                <a:gd name="T70" fmla="*/ 104 w 126"/>
                <a:gd name="T71" fmla="*/ 116 h 328"/>
                <a:gd name="T72" fmla="*/ 122 w 126"/>
                <a:gd name="T73" fmla="*/ 124 h 328"/>
                <a:gd name="T74" fmla="*/ 114 w 126"/>
                <a:gd name="T75" fmla="*/ 138 h 328"/>
                <a:gd name="T76" fmla="*/ 104 w 126"/>
                <a:gd name="T77" fmla="*/ 150 h 328"/>
                <a:gd name="T78" fmla="*/ 88 w 126"/>
                <a:gd name="T79" fmla="*/ 156 h 328"/>
                <a:gd name="T80" fmla="*/ 78 w 126"/>
                <a:gd name="T81" fmla="*/ 176 h 328"/>
                <a:gd name="T82" fmla="*/ 78 w 126"/>
                <a:gd name="T83" fmla="*/ 186 h 328"/>
                <a:gd name="T84" fmla="*/ 88 w 126"/>
                <a:gd name="T85" fmla="*/ 206 h 328"/>
                <a:gd name="T86" fmla="*/ 88 w 126"/>
                <a:gd name="T87" fmla="*/ 228 h 328"/>
                <a:gd name="T88" fmla="*/ 88 w 126"/>
                <a:gd name="T89" fmla="*/ 250 h 328"/>
                <a:gd name="T90" fmla="*/ 100 w 126"/>
                <a:gd name="T91" fmla="*/ 268 h 328"/>
                <a:gd name="T92" fmla="*/ 104 w 126"/>
                <a:gd name="T93" fmla="*/ 294 h 328"/>
                <a:gd name="T94" fmla="*/ 92 w 126"/>
                <a:gd name="T95" fmla="*/ 314 h 328"/>
                <a:gd name="T96" fmla="*/ 22 w 126"/>
                <a:gd name="T97" fmla="*/ 164 h 328"/>
                <a:gd name="T98" fmla="*/ 8 w 126"/>
                <a:gd name="T99" fmla="*/ 146 h 328"/>
                <a:gd name="T100" fmla="*/ 26 w 126"/>
                <a:gd name="T101" fmla="*/ 164 h 328"/>
                <a:gd name="T102" fmla="*/ 74 w 126"/>
                <a:gd name="T103" fmla="*/ 212 h 328"/>
                <a:gd name="T104" fmla="*/ 34 w 126"/>
                <a:gd name="T105" fmla="*/ 224 h 328"/>
                <a:gd name="T106" fmla="*/ 82 w 126"/>
                <a:gd name="T107" fmla="*/ 290 h 328"/>
                <a:gd name="T108" fmla="*/ 86 w 126"/>
                <a:gd name="T109" fmla="*/ 328 h 328"/>
                <a:gd name="T110" fmla="*/ 86 w 126"/>
                <a:gd name="T111" fmla="*/ 288 h 328"/>
                <a:gd name="T112" fmla="*/ 82 w 126"/>
                <a:gd name="T113" fmla="*/ 284 h 328"/>
                <a:gd name="T114" fmla="*/ 88 w 126"/>
                <a:gd name="T115" fmla="*/ 290 h 328"/>
                <a:gd name="T116" fmla="*/ 86 w 126"/>
                <a:gd name="T117" fmla="*/ 302 h 328"/>
                <a:gd name="T118" fmla="*/ 82 w 126"/>
                <a:gd name="T119" fmla="*/ 31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6" h="328">
                  <a:moveTo>
                    <a:pt x="92" y="314"/>
                  </a:moveTo>
                  <a:lnTo>
                    <a:pt x="92" y="318"/>
                  </a:lnTo>
                  <a:lnTo>
                    <a:pt x="92" y="320"/>
                  </a:lnTo>
                  <a:lnTo>
                    <a:pt x="88" y="324"/>
                  </a:lnTo>
                  <a:lnTo>
                    <a:pt x="88" y="328"/>
                  </a:lnTo>
                  <a:lnTo>
                    <a:pt x="88" y="324"/>
                  </a:lnTo>
                  <a:lnTo>
                    <a:pt x="88" y="320"/>
                  </a:lnTo>
                  <a:lnTo>
                    <a:pt x="88" y="314"/>
                  </a:lnTo>
                  <a:lnTo>
                    <a:pt x="92" y="310"/>
                  </a:lnTo>
                  <a:lnTo>
                    <a:pt x="92" y="306"/>
                  </a:lnTo>
                  <a:lnTo>
                    <a:pt x="92" y="302"/>
                  </a:lnTo>
                  <a:lnTo>
                    <a:pt x="92" y="298"/>
                  </a:lnTo>
                  <a:lnTo>
                    <a:pt x="92" y="294"/>
                  </a:lnTo>
                  <a:lnTo>
                    <a:pt x="92" y="298"/>
                  </a:lnTo>
                  <a:lnTo>
                    <a:pt x="88" y="298"/>
                  </a:lnTo>
                  <a:lnTo>
                    <a:pt x="88" y="294"/>
                  </a:lnTo>
                  <a:lnTo>
                    <a:pt x="92" y="290"/>
                  </a:lnTo>
                  <a:lnTo>
                    <a:pt x="88" y="290"/>
                  </a:lnTo>
                  <a:lnTo>
                    <a:pt x="92" y="288"/>
                  </a:lnTo>
                  <a:lnTo>
                    <a:pt x="88" y="288"/>
                  </a:lnTo>
                  <a:lnTo>
                    <a:pt x="92" y="288"/>
                  </a:lnTo>
                  <a:lnTo>
                    <a:pt x="88" y="288"/>
                  </a:lnTo>
                  <a:lnTo>
                    <a:pt x="88" y="284"/>
                  </a:lnTo>
                  <a:lnTo>
                    <a:pt x="88" y="280"/>
                  </a:lnTo>
                  <a:lnTo>
                    <a:pt x="88" y="276"/>
                  </a:lnTo>
                  <a:lnTo>
                    <a:pt x="88" y="272"/>
                  </a:lnTo>
                  <a:lnTo>
                    <a:pt x="88" y="268"/>
                  </a:lnTo>
                  <a:lnTo>
                    <a:pt x="88" y="264"/>
                  </a:lnTo>
                  <a:lnTo>
                    <a:pt x="86" y="264"/>
                  </a:lnTo>
                  <a:lnTo>
                    <a:pt x="86" y="262"/>
                  </a:lnTo>
                  <a:lnTo>
                    <a:pt x="86" y="258"/>
                  </a:lnTo>
                  <a:lnTo>
                    <a:pt x="86" y="262"/>
                  </a:lnTo>
                  <a:lnTo>
                    <a:pt x="86" y="264"/>
                  </a:lnTo>
                  <a:lnTo>
                    <a:pt x="82" y="264"/>
                  </a:lnTo>
                  <a:lnTo>
                    <a:pt x="82" y="262"/>
                  </a:lnTo>
                  <a:lnTo>
                    <a:pt x="82" y="258"/>
                  </a:lnTo>
                  <a:lnTo>
                    <a:pt x="82" y="254"/>
                  </a:lnTo>
                  <a:lnTo>
                    <a:pt x="82" y="250"/>
                  </a:lnTo>
                  <a:lnTo>
                    <a:pt x="78" y="246"/>
                  </a:lnTo>
                  <a:lnTo>
                    <a:pt x="78" y="242"/>
                  </a:lnTo>
                  <a:lnTo>
                    <a:pt x="78" y="238"/>
                  </a:lnTo>
                  <a:lnTo>
                    <a:pt x="78" y="234"/>
                  </a:lnTo>
                  <a:lnTo>
                    <a:pt x="78" y="232"/>
                  </a:lnTo>
                  <a:lnTo>
                    <a:pt x="78" y="228"/>
                  </a:lnTo>
                  <a:lnTo>
                    <a:pt x="78" y="224"/>
                  </a:lnTo>
                  <a:lnTo>
                    <a:pt x="74" y="224"/>
                  </a:lnTo>
                  <a:lnTo>
                    <a:pt x="74" y="220"/>
                  </a:lnTo>
                  <a:lnTo>
                    <a:pt x="78" y="220"/>
                  </a:lnTo>
                  <a:lnTo>
                    <a:pt x="78" y="216"/>
                  </a:lnTo>
                  <a:lnTo>
                    <a:pt x="74" y="216"/>
                  </a:lnTo>
                  <a:lnTo>
                    <a:pt x="78" y="212"/>
                  </a:lnTo>
                  <a:lnTo>
                    <a:pt x="74" y="212"/>
                  </a:lnTo>
                  <a:lnTo>
                    <a:pt x="72" y="212"/>
                  </a:lnTo>
                  <a:lnTo>
                    <a:pt x="72" y="208"/>
                  </a:lnTo>
                  <a:lnTo>
                    <a:pt x="72" y="206"/>
                  </a:lnTo>
                  <a:lnTo>
                    <a:pt x="72" y="202"/>
                  </a:lnTo>
                  <a:lnTo>
                    <a:pt x="68" y="202"/>
                  </a:lnTo>
                  <a:lnTo>
                    <a:pt x="68" y="198"/>
                  </a:lnTo>
                  <a:lnTo>
                    <a:pt x="68" y="202"/>
                  </a:lnTo>
                  <a:lnTo>
                    <a:pt x="68" y="206"/>
                  </a:lnTo>
                  <a:lnTo>
                    <a:pt x="64" y="206"/>
                  </a:lnTo>
                  <a:lnTo>
                    <a:pt x="64" y="208"/>
                  </a:lnTo>
                  <a:lnTo>
                    <a:pt x="68" y="208"/>
                  </a:lnTo>
                  <a:lnTo>
                    <a:pt x="64" y="208"/>
                  </a:lnTo>
                  <a:lnTo>
                    <a:pt x="64" y="212"/>
                  </a:lnTo>
                  <a:lnTo>
                    <a:pt x="60" y="212"/>
                  </a:lnTo>
                  <a:lnTo>
                    <a:pt x="56" y="212"/>
                  </a:lnTo>
                  <a:lnTo>
                    <a:pt x="56" y="208"/>
                  </a:lnTo>
                  <a:lnTo>
                    <a:pt x="56" y="212"/>
                  </a:lnTo>
                  <a:lnTo>
                    <a:pt x="56" y="216"/>
                  </a:lnTo>
                  <a:lnTo>
                    <a:pt x="52" y="216"/>
                  </a:lnTo>
                  <a:lnTo>
                    <a:pt x="56" y="216"/>
                  </a:lnTo>
                  <a:lnTo>
                    <a:pt x="52" y="220"/>
                  </a:lnTo>
                  <a:lnTo>
                    <a:pt x="48" y="220"/>
                  </a:lnTo>
                  <a:lnTo>
                    <a:pt x="48" y="224"/>
                  </a:lnTo>
                  <a:lnTo>
                    <a:pt x="46" y="228"/>
                  </a:lnTo>
                  <a:lnTo>
                    <a:pt x="46" y="224"/>
                  </a:lnTo>
                  <a:lnTo>
                    <a:pt x="46" y="220"/>
                  </a:lnTo>
                  <a:lnTo>
                    <a:pt x="46" y="224"/>
                  </a:lnTo>
                  <a:lnTo>
                    <a:pt x="42" y="224"/>
                  </a:lnTo>
                  <a:lnTo>
                    <a:pt x="46" y="224"/>
                  </a:lnTo>
                  <a:lnTo>
                    <a:pt x="42" y="224"/>
                  </a:lnTo>
                  <a:lnTo>
                    <a:pt x="42" y="228"/>
                  </a:lnTo>
                  <a:lnTo>
                    <a:pt x="42" y="224"/>
                  </a:lnTo>
                  <a:lnTo>
                    <a:pt x="42" y="220"/>
                  </a:lnTo>
                  <a:lnTo>
                    <a:pt x="42" y="224"/>
                  </a:lnTo>
                  <a:lnTo>
                    <a:pt x="42" y="228"/>
                  </a:lnTo>
                  <a:lnTo>
                    <a:pt x="38" y="228"/>
                  </a:lnTo>
                  <a:lnTo>
                    <a:pt x="38" y="224"/>
                  </a:lnTo>
                  <a:lnTo>
                    <a:pt x="38" y="220"/>
                  </a:lnTo>
                  <a:lnTo>
                    <a:pt x="38" y="224"/>
                  </a:lnTo>
                  <a:lnTo>
                    <a:pt x="34" y="224"/>
                  </a:lnTo>
                  <a:lnTo>
                    <a:pt x="38" y="220"/>
                  </a:lnTo>
                  <a:lnTo>
                    <a:pt x="34" y="220"/>
                  </a:lnTo>
                  <a:lnTo>
                    <a:pt x="34" y="224"/>
                  </a:lnTo>
                  <a:lnTo>
                    <a:pt x="34" y="220"/>
                  </a:lnTo>
                  <a:lnTo>
                    <a:pt x="34" y="216"/>
                  </a:lnTo>
                  <a:lnTo>
                    <a:pt x="34" y="220"/>
                  </a:lnTo>
                  <a:lnTo>
                    <a:pt x="30" y="220"/>
                  </a:lnTo>
                  <a:lnTo>
                    <a:pt x="30" y="224"/>
                  </a:lnTo>
                  <a:lnTo>
                    <a:pt x="26" y="224"/>
                  </a:lnTo>
                  <a:lnTo>
                    <a:pt x="30" y="216"/>
                  </a:lnTo>
                  <a:lnTo>
                    <a:pt x="30" y="212"/>
                  </a:lnTo>
                  <a:lnTo>
                    <a:pt x="30" y="208"/>
                  </a:lnTo>
                  <a:lnTo>
                    <a:pt x="30" y="206"/>
                  </a:lnTo>
                  <a:lnTo>
                    <a:pt x="34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4" y="190"/>
                  </a:lnTo>
                  <a:lnTo>
                    <a:pt x="30" y="186"/>
                  </a:lnTo>
                  <a:lnTo>
                    <a:pt x="34" y="186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6" y="172"/>
                  </a:lnTo>
                  <a:lnTo>
                    <a:pt x="26" y="168"/>
                  </a:lnTo>
                  <a:lnTo>
                    <a:pt x="22" y="168"/>
                  </a:lnTo>
                  <a:lnTo>
                    <a:pt x="22" y="164"/>
                  </a:lnTo>
                  <a:lnTo>
                    <a:pt x="26" y="164"/>
                  </a:lnTo>
                  <a:lnTo>
                    <a:pt x="22" y="160"/>
                  </a:lnTo>
                  <a:lnTo>
                    <a:pt x="22" y="156"/>
                  </a:lnTo>
                  <a:lnTo>
                    <a:pt x="18" y="156"/>
                  </a:lnTo>
                  <a:lnTo>
                    <a:pt x="22" y="152"/>
                  </a:lnTo>
                  <a:lnTo>
                    <a:pt x="22" y="156"/>
                  </a:lnTo>
                  <a:lnTo>
                    <a:pt x="22" y="152"/>
                  </a:lnTo>
                  <a:lnTo>
                    <a:pt x="18" y="152"/>
                  </a:lnTo>
                  <a:lnTo>
                    <a:pt x="18" y="156"/>
                  </a:lnTo>
                  <a:lnTo>
                    <a:pt x="18" y="152"/>
                  </a:lnTo>
                  <a:lnTo>
                    <a:pt x="16" y="152"/>
                  </a:lnTo>
                  <a:lnTo>
                    <a:pt x="12" y="152"/>
                  </a:lnTo>
                  <a:lnTo>
                    <a:pt x="16" y="152"/>
                  </a:lnTo>
                  <a:lnTo>
                    <a:pt x="16" y="156"/>
                  </a:lnTo>
                  <a:lnTo>
                    <a:pt x="16" y="152"/>
                  </a:lnTo>
                  <a:lnTo>
                    <a:pt x="12" y="152"/>
                  </a:lnTo>
                  <a:lnTo>
                    <a:pt x="12" y="156"/>
                  </a:lnTo>
                  <a:lnTo>
                    <a:pt x="16" y="156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2" y="142"/>
                  </a:lnTo>
                  <a:lnTo>
                    <a:pt x="12" y="146"/>
                  </a:lnTo>
                  <a:lnTo>
                    <a:pt x="12" y="150"/>
                  </a:lnTo>
                  <a:lnTo>
                    <a:pt x="8" y="150"/>
                  </a:lnTo>
                  <a:lnTo>
                    <a:pt x="12" y="146"/>
                  </a:lnTo>
                  <a:lnTo>
                    <a:pt x="8" y="146"/>
                  </a:lnTo>
                  <a:lnTo>
                    <a:pt x="8" y="142"/>
                  </a:lnTo>
                  <a:lnTo>
                    <a:pt x="8" y="146"/>
                  </a:lnTo>
                  <a:lnTo>
                    <a:pt x="8" y="150"/>
                  </a:lnTo>
                  <a:lnTo>
                    <a:pt x="8" y="146"/>
                  </a:lnTo>
                  <a:lnTo>
                    <a:pt x="4" y="146"/>
                  </a:lnTo>
                  <a:lnTo>
                    <a:pt x="4" y="142"/>
                  </a:lnTo>
                  <a:lnTo>
                    <a:pt x="4" y="138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4" y="128"/>
                  </a:lnTo>
                  <a:lnTo>
                    <a:pt x="4" y="132"/>
                  </a:lnTo>
                  <a:lnTo>
                    <a:pt x="8" y="132"/>
                  </a:lnTo>
                  <a:lnTo>
                    <a:pt x="8" y="128"/>
                  </a:lnTo>
                  <a:lnTo>
                    <a:pt x="4" y="128"/>
                  </a:lnTo>
                  <a:lnTo>
                    <a:pt x="4" y="124"/>
                  </a:lnTo>
                  <a:lnTo>
                    <a:pt x="4" y="120"/>
                  </a:lnTo>
                  <a:lnTo>
                    <a:pt x="8" y="116"/>
                  </a:lnTo>
                  <a:lnTo>
                    <a:pt x="12" y="116"/>
                  </a:lnTo>
                  <a:lnTo>
                    <a:pt x="12" y="112"/>
                  </a:lnTo>
                  <a:lnTo>
                    <a:pt x="12" y="116"/>
                  </a:lnTo>
                  <a:lnTo>
                    <a:pt x="16" y="116"/>
                  </a:lnTo>
                  <a:lnTo>
                    <a:pt x="16" y="112"/>
                  </a:lnTo>
                  <a:lnTo>
                    <a:pt x="16" y="110"/>
                  </a:lnTo>
                  <a:lnTo>
                    <a:pt x="12" y="110"/>
                  </a:lnTo>
                  <a:lnTo>
                    <a:pt x="12" y="106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16" y="98"/>
                  </a:lnTo>
                  <a:lnTo>
                    <a:pt x="16" y="102"/>
                  </a:lnTo>
                  <a:lnTo>
                    <a:pt x="16" y="98"/>
                  </a:lnTo>
                  <a:lnTo>
                    <a:pt x="16" y="94"/>
                  </a:lnTo>
                  <a:lnTo>
                    <a:pt x="18" y="90"/>
                  </a:lnTo>
                  <a:lnTo>
                    <a:pt x="16" y="86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6" y="82"/>
                  </a:lnTo>
                  <a:lnTo>
                    <a:pt x="18" y="82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26" y="86"/>
                  </a:lnTo>
                  <a:lnTo>
                    <a:pt x="30" y="82"/>
                  </a:lnTo>
                  <a:lnTo>
                    <a:pt x="30" y="80"/>
                  </a:lnTo>
                  <a:lnTo>
                    <a:pt x="30" y="76"/>
                  </a:lnTo>
                  <a:lnTo>
                    <a:pt x="34" y="72"/>
                  </a:lnTo>
                  <a:lnTo>
                    <a:pt x="34" y="68"/>
                  </a:lnTo>
                  <a:lnTo>
                    <a:pt x="38" y="64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38" y="54"/>
                  </a:lnTo>
                  <a:lnTo>
                    <a:pt x="42" y="54"/>
                  </a:lnTo>
                  <a:lnTo>
                    <a:pt x="42" y="50"/>
                  </a:lnTo>
                  <a:lnTo>
                    <a:pt x="42" y="46"/>
                  </a:lnTo>
                  <a:lnTo>
                    <a:pt x="42" y="42"/>
                  </a:lnTo>
                  <a:lnTo>
                    <a:pt x="42" y="38"/>
                  </a:lnTo>
                  <a:lnTo>
                    <a:pt x="42" y="34"/>
                  </a:lnTo>
                  <a:lnTo>
                    <a:pt x="46" y="34"/>
                  </a:lnTo>
                  <a:lnTo>
                    <a:pt x="46" y="30"/>
                  </a:lnTo>
                  <a:lnTo>
                    <a:pt x="48" y="30"/>
                  </a:lnTo>
                  <a:lnTo>
                    <a:pt x="52" y="26"/>
                  </a:lnTo>
                  <a:lnTo>
                    <a:pt x="56" y="24"/>
                  </a:lnTo>
                  <a:lnTo>
                    <a:pt x="60" y="24"/>
                  </a:lnTo>
                  <a:lnTo>
                    <a:pt x="64" y="24"/>
                  </a:lnTo>
                  <a:lnTo>
                    <a:pt x="68" y="24"/>
                  </a:lnTo>
                  <a:lnTo>
                    <a:pt x="68" y="26"/>
                  </a:lnTo>
                  <a:lnTo>
                    <a:pt x="72" y="26"/>
                  </a:lnTo>
                  <a:lnTo>
                    <a:pt x="68" y="24"/>
                  </a:lnTo>
                  <a:lnTo>
                    <a:pt x="68" y="20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4" y="12"/>
                  </a:lnTo>
                  <a:lnTo>
                    <a:pt x="72" y="8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86" y="16"/>
                  </a:lnTo>
                  <a:lnTo>
                    <a:pt x="86" y="20"/>
                  </a:lnTo>
                  <a:lnTo>
                    <a:pt x="88" y="20"/>
                  </a:lnTo>
                  <a:lnTo>
                    <a:pt x="88" y="16"/>
                  </a:lnTo>
                  <a:lnTo>
                    <a:pt x="88" y="20"/>
                  </a:lnTo>
                  <a:lnTo>
                    <a:pt x="92" y="20"/>
                  </a:lnTo>
                  <a:lnTo>
                    <a:pt x="92" y="24"/>
                  </a:lnTo>
                  <a:lnTo>
                    <a:pt x="92" y="26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2" y="38"/>
                  </a:lnTo>
                  <a:lnTo>
                    <a:pt x="92" y="42"/>
                  </a:lnTo>
                  <a:lnTo>
                    <a:pt x="92" y="46"/>
                  </a:lnTo>
                  <a:lnTo>
                    <a:pt x="88" y="46"/>
                  </a:lnTo>
                  <a:lnTo>
                    <a:pt x="88" y="50"/>
                  </a:lnTo>
                  <a:lnTo>
                    <a:pt x="92" y="50"/>
                  </a:lnTo>
                  <a:lnTo>
                    <a:pt x="88" y="50"/>
                  </a:lnTo>
                  <a:lnTo>
                    <a:pt x="88" y="54"/>
                  </a:lnTo>
                  <a:lnTo>
                    <a:pt x="86" y="54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78" y="60"/>
                  </a:lnTo>
                  <a:lnTo>
                    <a:pt x="78" y="64"/>
                  </a:lnTo>
                  <a:lnTo>
                    <a:pt x="78" y="68"/>
                  </a:lnTo>
                  <a:lnTo>
                    <a:pt x="74" y="68"/>
                  </a:lnTo>
                  <a:lnTo>
                    <a:pt x="74" y="72"/>
                  </a:lnTo>
                  <a:lnTo>
                    <a:pt x="74" y="76"/>
                  </a:lnTo>
                  <a:lnTo>
                    <a:pt x="78" y="76"/>
                  </a:lnTo>
                  <a:lnTo>
                    <a:pt x="78" y="80"/>
                  </a:lnTo>
                  <a:lnTo>
                    <a:pt x="78" y="82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78" y="86"/>
                  </a:lnTo>
                  <a:lnTo>
                    <a:pt x="78" y="82"/>
                  </a:lnTo>
                  <a:lnTo>
                    <a:pt x="82" y="82"/>
                  </a:lnTo>
                  <a:lnTo>
                    <a:pt x="82" y="80"/>
                  </a:lnTo>
                  <a:lnTo>
                    <a:pt x="86" y="80"/>
                  </a:lnTo>
                  <a:lnTo>
                    <a:pt x="88" y="80"/>
                  </a:lnTo>
                  <a:lnTo>
                    <a:pt x="92" y="80"/>
                  </a:lnTo>
                  <a:lnTo>
                    <a:pt x="92" y="82"/>
                  </a:lnTo>
                  <a:lnTo>
                    <a:pt x="88" y="82"/>
                  </a:lnTo>
                  <a:lnTo>
                    <a:pt x="92" y="86"/>
                  </a:lnTo>
                  <a:lnTo>
                    <a:pt x="92" y="90"/>
                  </a:lnTo>
                  <a:lnTo>
                    <a:pt x="92" y="94"/>
                  </a:lnTo>
                  <a:lnTo>
                    <a:pt x="92" y="98"/>
                  </a:lnTo>
                  <a:lnTo>
                    <a:pt x="96" y="98"/>
                  </a:lnTo>
                  <a:lnTo>
                    <a:pt x="100" y="98"/>
                  </a:lnTo>
                  <a:lnTo>
                    <a:pt x="104" y="98"/>
                  </a:lnTo>
                  <a:lnTo>
                    <a:pt x="104" y="102"/>
                  </a:lnTo>
                  <a:lnTo>
                    <a:pt x="100" y="102"/>
                  </a:lnTo>
                  <a:lnTo>
                    <a:pt x="100" y="106"/>
                  </a:lnTo>
                  <a:lnTo>
                    <a:pt x="100" y="110"/>
                  </a:lnTo>
                  <a:lnTo>
                    <a:pt x="100" y="112"/>
                  </a:lnTo>
                  <a:lnTo>
                    <a:pt x="96" y="116"/>
                  </a:lnTo>
                  <a:lnTo>
                    <a:pt x="100" y="116"/>
                  </a:lnTo>
                  <a:lnTo>
                    <a:pt x="104" y="116"/>
                  </a:lnTo>
                  <a:lnTo>
                    <a:pt x="108" y="116"/>
                  </a:lnTo>
                  <a:lnTo>
                    <a:pt x="108" y="120"/>
                  </a:lnTo>
                  <a:lnTo>
                    <a:pt x="108" y="124"/>
                  </a:lnTo>
                  <a:lnTo>
                    <a:pt x="112" y="124"/>
                  </a:lnTo>
                  <a:lnTo>
                    <a:pt x="112" y="128"/>
                  </a:lnTo>
                  <a:lnTo>
                    <a:pt x="114" y="128"/>
                  </a:lnTo>
                  <a:lnTo>
                    <a:pt x="118" y="128"/>
                  </a:lnTo>
                  <a:lnTo>
                    <a:pt x="122" y="124"/>
                  </a:lnTo>
                  <a:lnTo>
                    <a:pt x="126" y="124"/>
                  </a:lnTo>
                  <a:lnTo>
                    <a:pt x="126" y="128"/>
                  </a:lnTo>
                  <a:lnTo>
                    <a:pt x="122" y="128"/>
                  </a:lnTo>
                  <a:lnTo>
                    <a:pt x="122" y="132"/>
                  </a:lnTo>
                  <a:lnTo>
                    <a:pt x="118" y="132"/>
                  </a:lnTo>
                  <a:lnTo>
                    <a:pt x="118" y="136"/>
                  </a:lnTo>
                  <a:lnTo>
                    <a:pt x="114" y="136"/>
                  </a:lnTo>
                  <a:lnTo>
                    <a:pt x="114" y="138"/>
                  </a:lnTo>
                  <a:lnTo>
                    <a:pt x="118" y="138"/>
                  </a:lnTo>
                  <a:lnTo>
                    <a:pt x="114" y="138"/>
                  </a:lnTo>
                  <a:lnTo>
                    <a:pt x="112" y="138"/>
                  </a:lnTo>
                  <a:lnTo>
                    <a:pt x="112" y="142"/>
                  </a:lnTo>
                  <a:lnTo>
                    <a:pt x="112" y="146"/>
                  </a:lnTo>
                  <a:lnTo>
                    <a:pt x="108" y="146"/>
                  </a:lnTo>
                  <a:lnTo>
                    <a:pt x="104" y="146"/>
                  </a:lnTo>
                  <a:lnTo>
                    <a:pt x="104" y="150"/>
                  </a:lnTo>
                  <a:lnTo>
                    <a:pt x="100" y="150"/>
                  </a:lnTo>
                  <a:lnTo>
                    <a:pt x="100" y="152"/>
                  </a:lnTo>
                  <a:lnTo>
                    <a:pt x="100" y="150"/>
                  </a:lnTo>
                  <a:lnTo>
                    <a:pt x="96" y="150"/>
                  </a:lnTo>
                  <a:lnTo>
                    <a:pt x="96" y="152"/>
                  </a:lnTo>
                  <a:lnTo>
                    <a:pt x="96" y="156"/>
                  </a:lnTo>
                  <a:lnTo>
                    <a:pt x="92" y="156"/>
                  </a:lnTo>
                  <a:lnTo>
                    <a:pt x="88" y="156"/>
                  </a:lnTo>
                  <a:lnTo>
                    <a:pt x="86" y="156"/>
                  </a:lnTo>
                  <a:lnTo>
                    <a:pt x="82" y="156"/>
                  </a:lnTo>
                  <a:lnTo>
                    <a:pt x="82" y="160"/>
                  </a:lnTo>
                  <a:lnTo>
                    <a:pt x="78" y="160"/>
                  </a:lnTo>
                  <a:lnTo>
                    <a:pt x="78" y="164"/>
                  </a:lnTo>
                  <a:lnTo>
                    <a:pt x="78" y="168"/>
                  </a:lnTo>
                  <a:lnTo>
                    <a:pt x="78" y="172"/>
                  </a:lnTo>
                  <a:lnTo>
                    <a:pt x="78" y="176"/>
                  </a:lnTo>
                  <a:lnTo>
                    <a:pt x="78" y="180"/>
                  </a:lnTo>
                  <a:lnTo>
                    <a:pt x="74" y="180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4" y="182"/>
                  </a:lnTo>
                  <a:lnTo>
                    <a:pt x="78" y="182"/>
                  </a:lnTo>
                  <a:lnTo>
                    <a:pt x="74" y="182"/>
                  </a:lnTo>
                  <a:lnTo>
                    <a:pt x="78" y="186"/>
                  </a:lnTo>
                  <a:lnTo>
                    <a:pt x="78" y="190"/>
                  </a:lnTo>
                  <a:lnTo>
                    <a:pt x="78" y="194"/>
                  </a:lnTo>
                  <a:lnTo>
                    <a:pt x="82" y="194"/>
                  </a:lnTo>
                  <a:lnTo>
                    <a:pt x="82" y="198"/>
                  </a:lnTo>
                  <a:lnTo>
                    <a:pt x="82" y="202"/>
                  </a:lnTo>
                  <a:lnTo>
                    <a:pt x="86" y="202"/>
                  </a:lnTo>
                  <a:lnTo>
                    <a:pt x="86" y="206"/>
                  </a:lnTo>
                  <a:lnTo>
                    <a:pt x="88" y="206"/>
                  </a:lnTo>
                  <a:lnTo>
                    <a:pt x="88" y="208"/>
                  </a:lnTo>
                  <a:lnTo>
                    <a:pt x="88" y="212"/>
                  </a:lnTo>
                  <a:lnTo>
                    <a:pt x="88" y="216"/>
                  </a:lnTo>
                  <a:lnTo>
                    <a:pt x="92" y="216"/>
                  </a:lnTo>
                  <a:lnTo>
                    <a:pt x="92" y="220"/>
                  </a:lnTo>
                  <a:lnTo>
                    <a:pt x="88" y="220"/>
                  </a:lnTo>
                  <a:lnTo>
                    <a:pt x="88" y="224"/>
                  </a:lnTo>
                  <a:lnTo>
                    <a:pt x="88" y="228"/>
                  </a:lnTo>
                  <a:lnTo>
                    <a:pt x="88" y="232"/>
                  </a:lnTo>
                  <a:lnTo>
                    <a:pt x="88" y="234"/>
                  </a:lnTo>
                  <a:lnTo>
                    <a:pt x="86" y="234"/>
                  </a:lnTo>
                  <a:lnTo>
                    <a:pt x="86" y="238"/>
                  </a:lnTo>
                  <a:lnTo>
                    <a:pt x="86" y="242"/>
                  </a:lnTo>
                  <a:lnTo>
                    <a:pt x="86" y="246"/>
                  </a:lnTo>
                  <a:lnTo>
                    <a:pt x="88" y="246"/>
                  </a:lnTo>
                  <a:lnTo>
                    <a:pt x="88" y="250"/>
                  </a:lnTo>
                  <a:lnTo>
                    <a:pt x="88" y="254"/>
                  </a:lnTo>
                  <a:lnTo>
                    <a:pt x="92" y="254"/>
                  </a:lnTo>
                  <a:lnTo>
                    <a:pt x="92" y="258"/>
                  </a:lnTo>
                  <a:lnTo>
                    <a:pt x="96" y="258"/>
                  </a:lnTo>
                  <a:lnTo>
                    <a:pt x="96" y="262"/>
                  </a:lnTo>
                  <a:lnTo>
                    <a:pt x="96" y="264"/>
                  </a:lnTo>
                  <a:lnTo>
                    <a:pt x="96" y="268"/>
                  </a:lnTo>
                  <a:lnTo>
                    <a:pt x="100" y="268"/>
                  </a:lnTo>
                  <a:lnTo>
                    <a:pt x="100" y="272"/>
                  </a:lnTo>
                  <a:lnTo>
                    <a:pt x="96" y="272"/>
                  </a:lnTo>
                  <a:lnTo>
                    <a:pt x="100" y="280"/>
                  </a:lnTo>
                  <a:lnTo>
                    <a:pt x="100" y="284"/>
                  </a:lnTo>
                  <a:lnTo>
                    <a:pt x="100" y="288"/>
                  </a:lnTo>
                  <a:lnTo>
                    <a:pt x="104" y="288"/>
                  </a:lnTo>
                  <a:lnTo>
                    <a:pt x="104" y="290"/>
                  </a:lnTo>
                  <a:lnTo>
                    <a:pt x="104" y="294"/>
                  </a:lnTo>
                  <a:lnTo>
                    <a:pt x="104" y="298"/>
                  </a:lnTo>
                  <a:lnTo>
                    <a:pt x="100" y="298"/>
                  </a:lnTo>
                  <a:lnTo>
                    <a:pt x="100" y="302"/>
                  </a:lnTo>
                  <a:lnTo>
                    <a:pt x="100" y="306"/>
                  </a:lnTo>
                  <a:lnTo>
                    <a:pt x="96" y="310"/>
                  </a:lnTo>
                  <a:lnTo>
                    <a:pt x="92" y="314"/>
                  </a:lnTo>
                  <a:lnTo>
                    <a:pt x="92" y="314"/>
                  </a:lnTo>
                  <a:lnTo>
                    <a:pt x="92" y="314"/>
                  </a:lnTo>
                  <a:close/>
                  <a:moveTo>
                    <a:pt x="22" y="164"/>
                  </a:moveTo>
                  <a:lnTo>
                    <a:pt x="22" y="168"/>
                  </a:lnTo>
                  <a:lnTo>
                    <a:pt x="26" y="168"/>
                  </a:lnTo>
                  <a:lnTo>
                    <a:pt x="26" y="172"/>
                  </a:lnTo>
                  <a:lnTo>
                    <a:pt x="22" y="172"/>
                  </a:lnTo>
                  <a:lnTo>
                    <a:pt x="18" y="168"/>
                  </a:lnTo>
                  <a:lnTo>
                    <a:pt x="18" y="164"/>
                  </a:lnTo>
                  <a:lnTo>
                    <a:pt x="22" y="164"/>
                  </a:lnTo>
                  <a:lnTo>
                    <a:pt x="22" y="168"/>
                  </a:lnTo>
                  <a:lnTo>
                    <a:pt x="22" y="164"/>
                  </a:lnTo>
                  <a:lnTo>
                    <a:pt x="22" y="164"/>
                  </a:lnTo>
                  <a:lnTo>
                    <a:pt x="22" y="164"/>
                  </a:lnTo>
                  <a:close/>
                  <a:moveTo>
                    <a:pt x="8" y="146"/>
                  </a:moveTo>
                  <a:lnTo>
                    <a:pt x="8" y="150"/>
                  </a:lnTo>
                  <a:lnTo>
                    <a:pt x="8" y="146"/>
                  </a:lnTo>
                  <a:lnTo>
                    <a:pt x="8" y="146"/>
                  </a:lnTo>
                  <a:lnTo>
                    <a:pt x="8" y="146"/>
                  </a:lnTo>
                  <a:close/>
                  <a:moveTo>
                    <a:pt x="18" y="152"/>
                  </a:moveTo>
                  <a:lnTo>
                    <a:pt x="18" y="156"/>
                  </a:lnTo>
                  <a:lnTo>
                    <a:pt x="16" y="152"/>
                  </a:lnTo>
                  <a:lnTo>
                    <a:pt x="18" y="152"/>
                  </a:lnTo>
                  <a:lnTo>
                    <a:pt x="18" y="152"/>
                  </a:lnTo>
                  <a:lnTo>
                    <a:pt x="18" y="152"/>
                  </a:lnTo>
                  <a:close/>
                  <a:moveTo>
                    <a:pt x="26" y="164"/>
                  </a:moveTo>
                  <a:lnTo>
                    <a:pt x="22" y="164"/>
                  </a:lnTo>
                  <a:lnTo>
                    <a:pt x="18" y="164"/>
                  </a:lnTo>
                  <a:lnTo>
                    <a:pt x="18" y="160"/>
                  </a:lnTo>
                  <a:lnTo>
                    <a:pt x="22" y="160"/>
                  </a:lnTo>
                  <a:lnTo>
                    <a:pt x="26" y="164"/>
                  </a:lnTo>
                  <a:lnTo>
                    <a:pt x="26" y="164"/>
                  </a:lnTo>
                  <a:lnTo>
                    <a:pt x="26" y="164"/>
                  </a:lnTo>
                  <a:close/>
                  <a:moveTo>
                    <a:pt x="74" y="212"/>
                  </a:moveTo>
                  <a:lnTo>
                    <a:pt x="74" y="216"/>
                  </a:lnTo>
                  <a:lnTo>
                    <a:pt x="74" y="220"/>
                  </a:lnTo>
                  <a:lnTo>
                    <a:pt x="74" y="216"/>
                  </a:lnTo>
                  <a:lnTo>
                    <a:pt x="74" y="212"/>
                  </a:lnTo>
                  <a:lnTo>
                    <a:pt x="74" y="212"/>
                  </a:lnTo>
                  <a:lnTo>
                    <a:pt x="74" y="212"/>
                  </a:lnTo>
                  <a:close/>
                  <a:moveTo>
                    <a:pt x="34" y="220"/>
                  </a:moveTo>
                  <a:lnTo>
                    <a:pt x="34" y="224"/>
                  </a:lnTo>
                  <a:lnTo>
                    <a:pt x="30" y="224"/>
                  </a:lnTo>
                  <a:lnTo>
                    <a:pt x="34" y="220"/>
                  </a:lnTo>
                  <a:lnTo>
                    <a:pt x="34" y="220"/>
                  </a:lnTo>
                  <a:lnTo>
                    <a:pt x="34" y="220"/>
                  </a:lnTo>
                  <a:close/>
                  <a:moveTo>
                    <a:pt x="82" y="290"/>
                  </a:moveTo>
                  <a:lnTo>
                    <a:pt x="82" y="288"/>
                  </a:lnTo>
                  <a:lnTo>
                    <a:pt x="82" y="290"/>
                  </a:lnTo>
                  <a:lnTo>
                    <a:pt x="82" y="290"/>
                  </a:lnTo>
                  <a:lnTo>
                    <a:pt x="82" y="290"/>
                  </a:lnTo>
                  <a:close/>
                  <a:moveTo>
                    <a:pt x="86" y="328"/>
                  </a:moveTo>
                  <a:lnTo>
                    <a:pt x="82" y="328"/>
                  </a:lnTo>
                  <a:lnTo>
                    <a:pt x="86" y="328"/>
                  </a:lnTo>
                  <a:lnTo>
                    <a:pt x="86" y="324"/>
                  </a:lnTo>
                  <a:lnTo>
                    <a:pt x="86" y="328"/>
                  </a:lnTo>
                  <a:lnTo>
                    <a:pt x="86" y="328"/>
                  </a:lnTo>
                  <a:lnTo>
                    <a:pt x="86" y="328"/>
                  </a:lnTo>
                  <a:close/>
                  <a:moveTo>
                    <a:pt x="18" y="172"/>
                  </a:moveTo>
                  <a:lnTo>
                    <a:pt x="22" y="172"/>
                  </a:lnTo>
                  <a:lnTo>
                    <a:pt x="22" y="176"/>
                  </a:lnTo>
                  <a:lnTo>
                    <a:pt x="18" y="176"/>
                  </a:lnTo>
                  <a:lnTo>
                    <a:pt x="18" y="172"/>
                  </a:lnTo>
                  <a:lnTo>
                    <a:pt x="18" y="172"/>
                  </a:lnTo>
                  <a:lnTo>
                    <a:pt x="18" y="172"/>
                  </a:lnTo>
                  <a:close/>
                  <a:moveTo>
                    <a:pt x="86" y="288"/>
                  </a:moveTo>
                  <a:lnTo>
                    <a:pt x="86" y="284"/>
                  </a:lnTo>
                  <a:lnTo>
                    <a:pt x="86" y="280"/>
                  </a:lnTo>
                  <a:lnTo>
                    <a:pt x="88" y="284"/>
                  </a:lnTo>
                  <a:lnTo>
                    <a:pt x="86" y="288"/>
                  </a:lnTo>
                  <a:lnTo>
                    <a:pt x="86" y="288"/>
                  </a:lnTo>
                  <a:lnTo>
                    <a:pt x="86" y="288"/>
                  </a:lnTo>
                  <a:close/>
                  <a:moveTo>
                    <a:pt x="82" y="288"/>
                  </a:moveTo>
                  <a:lnTo>
                    <a:pt x="82" y="284"/>
                  </a:lnTo>
                  <a:lnTo>
                    <a:pt x="82" y="288"/>
                  </a:lnTo>
                  <a:lnTo>
                    <a:pt x="82" y="288"/>
                  </a:lnTo>
                  <a:lnTo>
                    <a:pt x="82" y="288"/>
                  </a:lnTo>
                  <a:close/>
                  <a:moveTo>
                    <a:pt x="88" y="290"/>
                  </a:moveTo>
                  <a:lnTo>
                    <a:pt x="88" y="294"/>
                  </a:lnTo>
                  <a:lnTo>
                    <a:pt x="88" y="290"/>
                  </a:lnTo>
                  <a:lnTo>
                    <a:pt x="88" y="290"/>
                  </a:lnTo>
                  <a:lnTo>
                    <a:pt x="88" y="290"/>
                  </a:lnTo>
                  <a:close/>
                  <a:moveTo>
                    <a:pt x="86" y="298"/>
                  </a:moveTo>
                  <a:lnTo>
                    <a:pt x="86" y="294"/>
                  </a:lnTo>
                  <a:lnTo>
                    <a:pt x="88" y="294"/>
                  </a:lnTo>
                  <a:lnTo>
                    <a:pt x="88" y="298"/>
                  </a:lnTo>
                  <a:lnTo>
                    <a:pt x="86" y="298"/>
                  </a:lnTo>
                  <a:lnTo>
                    <a:pt x="86" y="298"/>
                  </a:lnTo>
                  <a:lnTo>
                    <a:pt x="86" y="298"/>
                  </a:lnTo>
                  <a:close/>
                  <a:moveTo>
                    <a:pt x="86" y="302"/>
                  </a:moveTo>
                  <a:lnTo>
                    <a:pt x="86" y="298"/>
                  </a:lnTo>
                  <a:lnTo>
                    <a:pt x="86" y="294"/>
                  </a:lnTo>
                  <a:lnTo>
                    <a:pt x="86" y="298"/>
                  </a:lnTo>
                  <a:lnTo>
                    <a:pt x="86" y="302"/>
                  </a:lnTo>
                  <a:lnTo>
                    <a:pt x="86" y="302"/>
                  </a:lnTo>
                  <a:lnTo>
                    <a:pt x="86" y="302"/>
                  </a:lnTo>
                  <a:close/>
                  <a:moveTo>
                    <a:pt x="86" y="314"/>
                  </a:moveTo>
                  <a:lnTo>
                    <a:pt x="82" y="310"/>
                  </a:lnTo>
                  <a:lnTo>
                    <a:pt x="82" y="314"/>
                  </a:lnTo>
                  <a:lnTo>
                    <a:pt x="82" y="310"/>
                  </a:lnTo>
                  <a:lnTo>
                    <a:pt x="86" y="310"/>
                  </a:lnTo>
                  <a:lnTo>
                    <a:pt x="86" y="314"/>
                  </a:lnTo>
                  <a:lnTo>
                    <a:pt x="86" y="314"/>
                  </a:lnTo>
                  <a:lnTo>
                    <a:pt x="86" y="3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id="{5A2EF925-0EE0-215A-630A-63839632E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250" y="3717993"/>
              <a:ext cx="184150" cy="117475"/>
            </a:xfrm>
            <a:custGeom>
              <a:avLst/>
              <a:gdLst>
                <a:gd name="T0" fmla="*/ 34 w 116"/>
                <a:gd name="T1" fmla="*/ 48 h 74"/>
                <a:gd name="T2" fmla="*/ 30 w 116"/>
                <a:gd name="T3" fmla="*/ 44 h 74"/>
                <a:gd name="T4" fmla="*/ 26 w 116"/>
                <a:gd name="T5" fmla="*/ 44 h 74"/>
                <a:gd name="T6" fmla="*/ 20 w 116"/>
                <a:gd name="T7" fmla="*/ 40 h 74"/>
                <a:gd name="T8" fmla="*/ 16 w 116"/>
                <a:gd name="T9" fmla="*/ 36 h 74"/>
                <a:gd name="T10" fmla="*/ 8 w 116"/>
                <a:gd name="T11" fmla="*/ 30 h 74"/>
                <a:gd name="T12" fmla="*/ 4 w 116"/>
                <a:gd name="T13" fmla="*/ 30 h 74"/>
                <a:gd name="T14" fmla="*/ 0 w 116"/>
                <a:gd name="T15" fmla="*/ 22 h 74"/>
                <a:gd name="T16" fmla="*/ 0 w 116"/>
                <a:gd name="T17" fmla="*/ 18 h 74"/>
                <a:gd name="T18" fmla="*/ 4 w 116"/>
                <a:gd name="T19" fmla="*/ 14 h 74"/>
                <a:gd name="T20" fmla="*/ 8 w 116"/>
                <a:gd name="T21" fmla="*/ 10 h 74"/>
                <a:gd name="T22" fmla="*/ 8 w 116"/>
                <a:gd name="T23" fmla="*/ 6 h 74"/>
                <a:gd name="T24" fmla="*/ 16 w 116"/>
                <a:gd name="T25" fmla="*/ 4 h 74"/>
                <a:gd name="T26" fmla="*/ 16 w 116"/>
                <a:gd name="T27" fmla="*/ 6 h 74"/>
                <a:gd name="T28" fmla="*/ 20 w 116"/>
                <a:gd name="T29" fmla="*/ 0 h 74"/>
                <a:gd name="T30" fmla="*/ 20 w 116"/>
                <a:gd name="T31" fmla="*/ 0 h 74"/>
                <a:gd name="T32" fmla="*/ 26 w 116"/>
                <a:gd name="T33" fmla="*/ 0 h 74"/>
                <a:gd name="T34" fmla="*/ 34 w 116"/>
                <a:gd name="T35" fmla="*/ 6 h 74"/>
                <a:gd name="T36" fmla="*/ 42 w 116"/>
                <a:gd name="T37" fmla="*/ 10 h 74"/>
                <a:gd name="T38" fmla="*/ 46 w 116"/>
                <a:gd name="T39" fmla="*/ 14 h 74"/>
                <a:gd name="T40" fmla="*/ 48 w 116"/>
                <a:gd name="T41" fmla="*/ 22 h 74"/>
                <a:gd name="T42" fmla="*/ 52 w 116"/>
                <a:gd name="T43" fmla="*/ 22 h 74"/>
                <a:gd name="T44" fmla="*/ 56 w 116"/>
                <a:gd name="T45" fmla="*/ 22 h 74"/>
                <a:gd name="T46" fmla="*/ 60 w 116"/>
                <a:gd name="T47" fmla="*/ 26 h 74"/>
                <a:gd name="T48" fmla="*/ 64 w 116"/>
                <a:gd name="T49" fmla="*/ 30 h 74"/>
                <a:gd name="T50" fmla="*/ 68 w 116"/>
                <a:gd name="T51" fmla="*/ 32 h 74"/>
                <a:gd name="T52" fmla="*/ 72 w 116"/>
                <a:gd name="T53" fmla="*/ 32 h 74"/>
                <a:gd name="T54" fmla="*/ 72 w 116"/>
                <a:gd name="T55" fmla="*/ 36 h 74"/>
                <a:gd name="T56" fmla="*/ 74 w 116"/>
                <a:gd name="T57" fmla="*/ 36 h 74"/>
                <a:gd name="T58" fmla="*/ 82 w 116"/>
                <a:gd name="T59" fmla="*/ 40 h 74"/>
                <a:gd name="T60" fmla="*/ 82 w 116"/>
                <a:gd name="T61" fmla="*/ 44 h 74"/>
                <a:gd name="T62" fmla="*/ 86 w 116"/>
                <a:gd name="T63" fmla="*/ 40 h 74"/>
                <a:gd name="T64" fmla="*/ 90 w 116"/>
                <a:gd name="T65" fmla="*/ 44 h 74"/>
                <a:gd name="T66" fmla="*/ 94 w 116"/>
                <a:gd name="T67" fmla="*/ 40 h 74"/>
                <a:gd name="T68" fmla="*/ 98 w 116"/>
                <a:gd name="T69" fmla="*/ 44 h 74"/>
                <a:gd name="T70" fmla="*/ 100 w 116"/>
                <a:gd name="T71" fmla="*/ 44 h 74"/>
                <a:gd name="T72" fmla="*/ 108 w 116"/>
                <a:gd name="T73" fmla="*/ 48 h 74"/>
                <a:gd name="T74" fmla="*/ 108 w 116"/>
                <a:gd name="T75" fmla="*/ 44 h 74"/>
                <a:gd name="T76" fmla="*/ 112 w 116"/>
                <a:gd name="T77" fmla="*/ 44 h 74"/>
                <a:gd name="T78" fmla="*/ 116 w 116"/>
                <a:gd name="T79" fmla="*/ 48 h 74"/>
                <a:gd name="T80" fmla="*/ 112 w 116"/>
                <a:gd name="T81" fmla="*/ 56 h 74"/>
                <a:gd name="T82" fmla="*/ 112 w 116"/>
                <a:gd name="T83" fmla="*/ 62 h 74"/>
                <a:gd name="T84" fmla="*/ 112 w 116"/>
                <a:gd name="T85" fmla="*/ 70 h 74"/>
                <a:gd name="T86" fmla="*/ 112 w 116"/>
                <a:gd name="T87" fmla="*/ 70 h 74"/>
                <a:gd name="T88" fmla="*/ 108 w 116"/>
                <a:gd name="T89" fmla="*/ 70 h 74"/>
                <a:gd name="T90" fmla="*/ 104 w 116"/>
                <a:gd name="T91" fmla="*/ 70 h 74"/>
                <a:gd name="T92" fmla="*/ 98 w 116"/>
                <a:gd name="T93" fmla="*/ 70 h 74"/>
                <a:gd name="T94" fmla="*/ 90 w 116"/>
                <a:gd name="T95" fmla="*/ 70 h 74"/>
                <a:gd name="T96" fmla="*/ 86 w 116"/>
                <a:gd name="T97" fmla="*/ 66 h 74"/>
                <a:gd name="T98" fmla="*/ 78 w 116"/>
                <a:gd name="T99" fmla="*/ 66 h 74"/>
                <a:gd name="T100" fmla="*/ 78 w 116"/>
                <a:gd name="T101" fmla="*/ 62 h 74"/>
                <a:gd name="T102" fmla="*/ 74 w 116"/>
                <a:gd name="T103" fmla="*/ 66 h 74"/>
                <a:gd name="T104" fmla="*/ 68 w 116"/>
                <a:gd name="T105" fmla="*/ 60 h 74"/>
                <a:gd name="T106" fmla="*/ 64 w 116"/>
                <a:gd name="T107" fmla="*/ 60 h 74"/>
                <a:gd name="T108" fmla="*/ 64 w 116"/>
                <a:gd name="T109" fmla="*/ 56 h 74"/>
                <a:gd name="T110" fmla="*/ 56 w 116"/>
                <a:gd name="T111" fmla="*/ 52 h 74"/>
                <a:gd name="T112" fmla="*/ 52 w 116"/>
                <a:gd name="T113" fmla="*/ 56 h 74"/>
                <a:gd name="T114" fmla="*/ 48 w 116"/>
                <a:gd name="T115" fmla="*/ 52 h 74"/>
                <a:gd name="T116" fmla="*/ 46 w 116"/>
                <a:gd name="T117" fmla="*/ 56 h 74"/>
                <a:gd name="T118" fmla="*/ 46 w 116"/>
                <a:gd name="T119" fmla="*/ 52 h 74"/>
                <a:gd name="T120" fmla="*/ 38 w 116"/>
                <a:gd name="T121" fmla="*/ 52 h 74"/>
                <a:gd name="T122" fmla="*/ 38 w 116"/>
                <a:gd name="T123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6" h="74">
                  <a:moveTo>
                    <a:pt x="38" y="48"/>
                  </a:moveTo>
                  <a:lnTo>
                    <a:pt x="38" y="48"/>
                  </a:lnTo>
                  <a:lnTo>
                    <a:pt x="38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2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30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40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0"/>
                  </a:lnTo>
                  <a:lnTo>
                    <a:pt x="86" y="4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4" y="40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8"/>
                  </a:lnTo>
                  <a:lnTo>
                    <a:pt x="100" y="44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4" y="48"/>
                  </a:lnTo>
                  <a:lnTo>
                    <a:pt x="108" y="48"/>
                  </a:lnTo>
                  <a:lnTo>
                    <a:pt x="108" y="44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2" y="44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16" y="48"/>
                  </a:lnTo>
                  <a:lnTo>
                    <a:pt x="116" y="48"/>
                  </a:lnTo>
                  <a:lnTo>
                    <a:pt x="112" y="52"/>
                  </a:lnTo>
                  <a:lnTo>
                    <a:pt x="112" y="52"/>
                  </a:lnTo>
                  <a:lnTo>
                    <a:pt x="112" y="52"/>
                  </a:lnTo>
                  <a:lnTo>
                    <a:pt x="112" y="52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2"/>
                  </a:lnTo>
                  <a:lnTo>
                    <a:pt x="116" y="62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4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12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4" y="70"/>
                  </a:lnTo>
                  <a:lnTo>
                    <a:pt x="104" y="70"/>
                  </a:lnTo>
                  <a:lnTo>
                    <a:pt x="104" y="70"/>
                  </a:lnTo>
                  <a:lnTo>
                    <a:pt x="104" y="70"/>
                  </a:lnTo>
                  <a:lnTo>
                    <a:pt x="104" y="70"/>
                  </a:lnTo>
                  <a:lnTo>
                    <a:pt x="104" y="70"/>
                  </a:lnTo>
                  <a:lnTo>
                    <a:pt x="100" y="74"/>
                  </a:lnTo>
                  <a:lnTo>
                    <a:pt x="100" y="70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94" y="70"/>
                  </a:lnTo>
                  <a:lnTo>
                    <a:pt x="94" y="70"/>
                  </a:lnTo>
                  <a:lnTo>
                    <a:pt x="94" y="70"/>
                  </a:lnTo>
                  <a:lnTo>
                    <a:pt x="90" y="70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82" y="66"/>
                  </a:lnTo>
                  <a:lnTo>
                    <a:pt x="82" y="66"/>
                  </a:lnTo>
                  <a:lnTo>
                    <a:pt x="82" y="70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6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4" y="62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4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62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8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id="{49E9132B-4366-0DB5-293C-019533778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5025" y="3340168"/>
              <a:ext cx="142875" cy="158750"/>
            </a:xfrm>
            <a:custGeom>
              <a:avLst/>
              <a:gdLst>
                <a:gd name="T0" fmla="*/ 46 w 90"/>
                <a:gd name="T1" fmla="*/ 72 h 100"/>
                <a:gd name="T2" fmla="*/ 52 w 90"/>
                <a:gd name="T3" fmla="*/ 76 h 100"/>
                <a:gd name="T4" fmla="*/ 56 w 90"/>
                <a:gd name="T5" fmla="*/ 80 h 100"/>
                <a:gd name="T6" fmla="*/ 56 w 90"/>
                <a:gd name="T7" fmla="*/ 84 h 100"/>
                <a:gd name="T8" fmla="*/ 56 w 90"/>
                <a:gd name="T9" fmla="*/ 88 h 100"/>
                <a:gd name="T10" fmla="*/ 52 w 90"/>
                <a:gd name="T11" fmla="*/ 88 h 100"/>
                <a:gd name="T12" fmla="*/ 42 w 90"/>
                <a:gd name="T13" fmla="*/ 88 h 100"/>
                <a:gd name="T14" fmla="*/ 38 w 90"/>
                <a:gd name="T15" fmla="*/ 92 h 100"/>
                <a:gd name="T16" fmla="*/ 34 w 90"/>
                <a:gd name="T17" fmla="*/ 100 h 100"/>
                <a:gd name="T18" fmla="*/ 26 w 90"/>
                <a:gd name="T19" fmla="*/ 96 h 100"/>
                <a:gd name="T20" fmla="*/ 22 w 90"/>
                <a:gd name="T21" fmla="*/ 100 h 100"/>
                <a:gd name="T22" fmla="*/ 20 w 90"/>
                <a:gd name="T23" fmla="*/ 96 h 100"/>
                <a:gd name="T24" fmla="*/ 20 w 90"/>
                <a:gd name="T25" fmla="*/ 96 h 100"/>
                <a:gd name="T26" fmla="*/ 16 w 90"/>
                <a:gd name="T27" fmla="*/ 100 h 100"/>
                <a:gd name="T28" fmla="*/ 16 w 90"/>
                <a:gd name="T29" fmla="*/ 96 h 100"/>
                <a:gd name="T30" fmla="*/ 12 w 90"/>
                <a:gd name="T31" fmla="*/ 96 h 100"/>
                <a:gd name="T32" fmla="*/ 12 w 90"/>
                <a:gd name="T33" fmla="*/ 96 h 100"/>
                <a:gd name="T34" fmla="*/ 12 w 90"/>
                <a:gd name="T35" fmla="*/ 92 h 100"/>
                <a:gd name="T36" fmla="*/ 4 w 90"/>
                <a:gd name="T37" fmla="*/ 92 h 100"/>
                <a:gd name="T38" fmla="*/ 8 w 90"/>
                <a:gd name="T39" fmla="*/ 84 h 100"/>
                <a:gd name="T40" fmla="*/ 16 w 90"/>
                <a:gd name="T41" fmla="*/ 80 h 100"/>
                <a:gd name="T42" fmla="*/ 20 w 90"/>
                <a:gd name="T43" fmla="*/ 84 h 100"/>
                <a:gd name="T44" fmla="*/ 12 w 90"/>
                <a:gd name="T45" fmla="*/ 80 h 100"/>
                <a:gd name="T46" fmla="*/ 12 w 90"/>
                <a:gd name="T47" fmla="*/ 72 h 100"/>
                <a:gd name="T48" fmla="*/ 16 w 90"/>
                <a:gd name="T49" fmla="*/ 70 h 100"/>
                <a:gd name="T50" fmla="*/ 16 w 90"/>
                <a:gd name="T51" fmla="*/ 66 h 100"/>
                <a:gd name="T52" fmla="*/ 4 w 90"/>
                <a:gd name="T53" fmla="*/ 62 h 100"/>
                <a:gd name="T54" fmla="*/ 4 w 90"/>
                <a:gd name="T55" fmla="*/ 58 h 100"/>
                <a:gd name="T56" fmla="*/ 0 w 90"/>
                <a:gd name="T57" fmla="*/ 54 h 100"/>
                <a:gd name="T58" fmla="*/ 4 w 90"/>
                <a:gd name="T59" fmla="*/ 50 h 100"/>
                <a:gd name="T60" fmla="*/ 12 w 90"/>
                <a:gd name="T61" fmla="*/ 44 h 100"/>
                <a:gd name="T62" fmla="*/ 20 w 90"/>
                <a:gd name="T63" fmla="*/ 44 h 100"/>
                <a:gd name="T64" fmla="*/ 26 w 90"/>
                <a:gd name="T65" fmla="*/ 32 h 100"/>
                <a:gd name="T66" fmla="*/ 30 w 90"/>
                <a:gd name="T67" fmla="*/ 28 h 100"/>
                <a:gd name="T68" fmla="*/ 34 w 90"/>
                <a:gd name="T69" fmla="*/ 24 h 100"/>
                <a:gd name="T70" fmla="*/ 38 w 90"/>
                <a:gd name="T71" fmla="*/ 24 h 100"/>
                <a:gd name="T72" fmla="*/ 48 w 90"/>
                <a:gd name="T73" fmla="*/ 28 h 100"/>
                <a:gd name="T74" fmla="*/ 52 w 90"/>
                <a:gd name="T75" fmla="*/ 28 h 100"/>
                <a:gd name="T76" fmla="*/ 56 w 90"/>
                <a:gd name="T77" fmla="*/ 24 h 100"/>
                <a:gd name="T78" fmla="*/ 56 w 90"/>
                <a:gd name="T79" fmla="*/ 16 h 100"/>
                <a:gd name="T80" fmla="*/ 60 w 90"/>
                <a:gd name="T81" fmla="*/ 16 h 100"/>
                <a:gd name="T82" fmla="*/ 68 w 90"/>
                <a:gd name="T83" fmla="*/ 16 h 100"/>
                <a:gd name="T84" fmla="*/ 72 w 90"/>
                <a:gd name="T85" fmla="*/ 10 h 100"/>
                <a:gd name="T86" fmla="*/ 74 w 90"/>
                <a:gd name="T87" fmla="*/ 6 h 100"/>
                <a:gd name="T88" fmla="*/ 78 w 90"/>
                <a:gd name="T89" fmla="*/ 0 h 100"/>
                <a:gd name="T90" fmla="*/ 82 w 90"/>
                <a:gd name="T91" fmla="*/ 2 h 100"/>
                <a:gd name="T92" fmla="*/ 90 w 90"/>
                <a:gd name="T93" fmla="*/ 10 h 100"/>
                <a:gd name="T94" fmla="*/ 90 w 90"/>
                <a:gd name="T95" fmla="*/ 14 h 100"/>
                <a:gd name="T96" fmla="*/ 82 w 90"/>
                <a:gd name="T97" fmla="*/ 16 h 100"/>
                <a:gd name="T98" fmla="*/ 74 w 90"/>
                <a:gd name="T99" fmla="*/ 24 h 100"/>
                <a:gd name="T100" fmla="*/ 74 w 90"/>
                <a:gd name="T101" fmla="*/ 28 h 100"/>
                <a:gd name="T102" fmla="*/ 74 w 90"/>
                <a:gd name="T103" fmla="*/ 36 h 100"/>
                <a:gd name="T104" fmla="*/ 74 w 90"/>
                <a:gd name="T105" fmla="*/ 40 h 100"/>
                <a:gd name="T106" fmla="*/ 68 w 90"/>
                <a:gd name="T107" fmla="*/ 46 h 100"/>
                <a:gd name="T108" fmla="*/ 64 w 90"/>
                <a:gd name="T109" fmla="*/ 46 h 100"/>
                <a:gd name="T110" fmla="*/ 52 w 90"/>
                <a:gd name="T111" fmla="*/ 54 h 100"/>
                <a:gd name="T112" fmla="*/ 48 w 90"/>
                <a:gd name="T113" fmla="*/ 58 h 100"/>
                <a:gd name="T114" fmla="*/ 46 w 90"/>
                <a:gd name="T115" fmla="*/ 66 h 100"/>
                <a:gd name="T116" fmla="*/ 46 w 90"/>
                <a:gd name="T117" fmla="*/ 7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100">
                  <a:moveTo>
                    <a:pt x="46" y="70"/>
                  </a:moveTo>
                  <a:lnTo>
                    <a:pt x="46" y="70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2" y="72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6"/>
                  </a:lnTo>
                  <a:lnTo>
                    <a:pt x="48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80"/>
                  </a:lnTo>
                  <a:lnTo>
                    <a:pt x="52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48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46" y="88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42" y="88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38" y="88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38" y="92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26" y="96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2" y="10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96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4" y="92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12" y="84"/>
                  </a:lnTo>
                  <a:lnTo>
                    <a:pt x="12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20" y="80"/>
                  </a:lnTo>
                  <a:lnTo>
                    <a:pt x="20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70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6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6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6" y="36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42" y="24"/>
                  </a:lnTo>
                  <a:lnTo>
                    <a:pt x="42" y="28"/>
                  </a:lnTo>
                  <a:lnTo>
                    <a:pt x="46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6" y="28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6" y="24"/>
                  </a:lnTo>
                  <a:lnTo>
                    <a:pt x="52" y="24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2"/>
                  </a:lnTo>
                  <a:lnTo>
                    <a:pt x="78" y="2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2" y="14"/>
                  </a:lnTo>
                  <a:lnTo>
                    <a:pt x="82" y="16"/>
                  </a:lnTo>
                  <a:lnTo>
                    <a:pt x="78" y="16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8" y="20"/>
                  </a:lnTo>
                  <a:lnTo>
                    <a:pt x="74" y="20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4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4" y="28"/>
                  </a:lnTo>
                  <a:lnTo>
                    <a:pt x="78" y="28"/>
                  </a:lnTo>
                  <a:lnTo>
                    <a:pt x="78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74" y="40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0" y="50"/>
                  </a:lnTo>
                  <a:lnTo>
                    <a:pt x="60" y="54"/>
                  </a:lnTo>
                  <a:lnTo>
                    <a:pt x="56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8" y="58"/>
                  </a:lnTo>
                  <a:lnTo>
                    <a:pt x="46" y="58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6" y="7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41E6CB8F-0990-07C4-C6D0-927CE122CB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9425" y="3835468"/>
              <a:ext cx="177800" cy="273050"/>
            </a:xfrm>
            <a:custGeom>
              <a:avLst/>
              <a:gdLst>
                <a:gd name="T0" fmla="*/ 62 w 112"/>
                <a:gd name="T1" fmla="*/ 0 h 172"/>
                <a:gd name="T2" fmla="*/ 62 w 112"/>
                <a:gd name="T3" fmla="*/ 8 h 172"/>
                <a:gd name="T4" fmla="*/ 60 w 112"/>
                <a:gd name="T5" fmla="*/ 12 h 172"/>
                <a:gd name="T6" fmla="*/ 60 w 112"/>
                <a:gd name="T7" fmla="*/ 4 h 172"/>
                <a:gd name="T8" fmla="*/ 60 w 112"/>
                <a:gd name="T9" fmla="*/ 0 h 172"/>
                <a:gd name="T10" fmla="*/ 62 w 112"/>
                <a:gd name="T11" fmla="*/ 0 h 172"/>
                <a:gd name="T12" fmla="*/ 48 w 112"/>
                <a:gd name="T13" fmla="*/ 90 h 172"/>
                <a:gd name="T14" fmla="*/ 48 w 112"/>
                <a:gd name="T15" fmla="*/ 60 h 172"/>
                <a:gd name="T16" fmla="*/ 48 w 112"/>
                <a:gd name="T17" fmla="*/ 52 h 172"/>
                <a:gd name="T18" fmla="*/ 52 w 112"/>
                <a:gd name="T19" fmla="*/ 42 h 172"/>
                <a:gd name="T20" fmla="*/ 56 w 112"/>
                <a:gd name="T21" fmla="*/ 38 h 172"/>
                <a:gd name="T22" fmla="*/ 56 w 112"/>
                <a:gd name="T23" fmla="*/ 30 h 172"/>
                <a:gd name="T24" fmla="*/ 56 w 112"/>
                <a:gd name="T25" fmla="*/ 26 h 172"/>
                <a:gd name="T26" fmla="*/ 60 w 112"/>
                <a:gd name="T27" fmla="*/ 22 h 172"/>
                <a:gd name="T28" fmla="*/ 60 w 112"/>
                <a:gd name="T29" fmla="*/ 26 h 172"/>
                <a:gd name="T30" fmla="*/ 62 w 112"/>
                <a:gd name="T31" fmla="*/ 26 h 172"/>
                <a:gd name="T32" fmla="*/ 62 w 112"/>
                <a:gd name="T33" fmla="*/ 22 h 172"/>
                <a:gd name="T34" fmla="*/ 66 w 112"/>
                <a:gd name="T35" fmla="*/ 30 h 172"/>
                <a:gd name="T36" fmla="*/ 70 w 112"/>
                <a:gd name="T37" fmla="*/ 38 h 172"/>
                <a:gd name="T38" fmla="*/ 74 w 112"/>
                <a:gd name="T39" fmla="*/ 42 h 172"/>
                <a:gd name="T40" fmla="*/ 86 w 112"/>
                <a:gd name="T41" fmla="*/ 44 h 172"/>
                <a:gd name="T42" fmla="*/ 88 w 112"/>
                <a:gd name="T43" fmla="*/ 48 h 172"/>
                <a:gd name="T44" fmla="*/ 92 w 112"/>
                <a:gd name="T45" fmla="*/ 48 h 172"/>
                <a:gd name="T46" fmla="*/ 100 w 112"/>
                <a:gd name="T47" fmla="*/ 56 h 172"/>
                <a:gd name="T48" fmla="*/ 104 w 112"/>
                <a:gd name="T49" fmla="*/ 60 h 172"/>
                <a:gd name="T50" fmla="*/ 108 w 112"/>
                <a:gd name="T51" fmla="*/ 68 h 172"/>
                <a:gd name="T52" fmla="*/ 112 w 112"/>
                <a:gd name="T53" fmla="*/ 72 h 172"/>
                <a:gd name="T54" fmla="*/ 108 w 112"/>
                <a:gd name="T55" fmla="*/ 78 h 172"/>
                <a:gd name="T56" fmla="*/ 104 w 112"/>
                <a:gd name="T57" fmla="*/ 86 h 172"/>
                <a:gd name="T58" fmla="*/ 96 w 112"/>
                <a:gd name="T59" fmla="*/ 94 h 172"/>
                <a:gd name="T60" fmla="*/ 92 w 112"/>
                <a:gd name="T61" fmla="*/ 102 h 172"/>
                <a:gd name="T62" fmla="*/ 88 w 112"/>
                <a:gd name="T63" fmla="*/ 104 h 172"/>
                <a:gd name="T64" fmla="*/ 88 w 112"/>
                <a:gd name="T65" fmla="*/ 102 h 172"/>
                <a:gd name="T66" fmla="*/ 86 w 112"/>
                <a:gd name="T67" fmla="*/ 108 h 172"/>
                <a:gd name="T68" fmla="*/ 82 w 112"/>
                <a:gd name="T69" fmla="*/ 116 h 172"/>
                <a:gd name="T70" fmla="*/ 82 w 112"/>
                <a:gd name="T71" fmla="*/ 122 h 172"/>
                <a:gd name="T72" fmla="*/ 82 w 112"/>
                <a:gd name="T73" fmla="*/ 130 h 172"/>
                <a:gd name="T74" fmla="*/ 74 w 112"/>
                <a:gd name="T75" fmla="*/ 130 h 172"/>
                <a:gd name="T76" fmla="*/ 70 w 112"/>
                <a:gd name="T77" fmla="*/ 134 h 172"/>
                <a:gd name="T78" fmla="*/ 66 w 112"/>
                <a:gd name="T79" fmla="*/ 142 h 172"/>
                <a:gd name="T80" fmla="*/ 62 w 112"/>
                <a:gd name="T81" fmla="*/ 144 h 172"/>
                <a:gd name="T82" fmla="*/ 60 w 112"/>
                <a:gd name="T83" fmla="*/ 148 h 172"/>
                <a:gd name="T84" fmla="*/ 52 w 112"/>
                <a:gd name="T85" fmla="*/ 148 h 172"/>
                <a:gd name="T86" fmla="*/ 48 w 112"/>
                <a:gd name="T87" fmla="*/ 152 h 172"/>
                <a:gd name="T88" fmla="*/ 48 w 112"/>
                <a:gd name="T89" fmla="*/ 156 h 172"/>
                <a:gd name="T90" fmla="*/ 44 w 112"/>
                <a:gd name="T91" fmla="*/ 164 h 172"/>
                <a:gd name="T92" fmla="*/ 36 w 112"/>
                <a:gd name="T93" fmla="*/ 164 h 172"/>
                <a:gd name="T94" fmla="*/ 30 w 112"/>
                <a:gd name="T95" fmla="*/ 164 h 172"/>
                <a:gd name="T96" fmla="*/ 22 w 112"/>
                <a:gd name="T97" fmla="*/ 168 h 172"/>
                <a:gd name="T98" fmla="*/ 10 w 112"/>
                <a:gd name="T99" fmla="*/ 160 h 172"/>
                <a:gd name="T100" fmla="*/ 96 w 112"/>
                <a:gd name="T101" fmla="*/ 108 h 172"/>
                <a:gd name="T102" fmla="*/ 96 w 112"/>
                <a:gd name="T103" fmla="*/ 104 h 172"/>
                <a:gd name="T104" fmla="*/ 96 w 112"/>
                <a:gd name="T105" fmla="*/ 104 h 172"/>
                <a:gd name="T106" fmla="*/ 100 w 112"/>
                <a:gd name="T107" fmla="*/ 104 h 172"/>
                <a:gd name="T108" fmla="*/ 96 w 112"/>
                <a:gd name="T109" fmla="*/ 104 h 172"/>
                <a:gd name="T110" fmla="*/ 96 w 112"/>
                <a:gd name="T111" fmla="*/ 10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2" h="172">
                  <a:moveTo>
                    <a:pt x="62" y="0"/>
                  </a:move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8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2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close/>
                  <a:moveTo>
                    <a:pt x="48" y="90"/>
                  </a:moveTo>
                  <a:lnTo>
                    <a:pt x="52" y="74"/>
                  </a:lnTo>
                  <a:lnTo>
                    <a:pt x="44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6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48"/>
                  </a:lnTo>
                  <a:lnTo>
                    <a:pt x="52" y="48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6"/>
                  </a:lnTo>
                  <a:lnTo>
                    <a:pt x="62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70" y="34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4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88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100" y="52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04" y="60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8" y="64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108" y="68"/>
                  </a:lnTo>
                  <a:lnTo>
                    <a:pt x="112" y="68"/>
                  </a:lnTo>
                  <a:lnTo>
                    <a:pt x="112" y="68"/>
                  </a:lnTo>
                  <a:lnTo>
                    <a:pt x="112" y="68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2" y="72"/>
                  </a:lnTo>
                  <a:lnTo>
                    <a:pt x="112" y="74"/>
                  </a:lnTo>
                  <a:lnTo>
                    <a:pt x="112" y="74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104" y="86"/>
                  </a:lnTo>
                  <a:lnTo>
                    <a:pt x="104" y="90"/>
                  </a:lnTo>
                  <a:lnTo>
                    <a:pt x="100" y="90"/>
                  </a:lnTo>
                  <a:lnTo>
                    <a:pt x="100" y="94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6" y="94"/>
                  </a:lnTo>
                  <a:lnTo>
                    <a:pt x="96" y="98"/>
                  </a:lnTo>
                  <a:lnTo>
                    <a:pt x="96" y="98"/>
                  </a:lnTo>
                  <a:lnTo>
                    <a:pt x="96" y="98"/>
                  </a:lnTo>
                  <a:lnTo>
                    <a:pt x="96" y="98"/>
                  </a:lnTo>
                  <a:lnTo>
                    <a:pt x="96" y="102"/>
                  </a:lnTo>
                  <a:lnTo>
                    <a:pt x="92" y="102"/>
                  </a:lnTo>
                  <a:lnTo>
                    <a:pt x="92" y="102"/>
                  </a:lnTo>
                  <a:lnTo>
                    <a:pt x="92" y="102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4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8" y="102"/>
                  </a:lnTo>
                  <a:lnTo>
                    <a:pt x="86" y="102"/>
                  </a:lnTo>
                  <a:lnTo>
                    <a:pt x="86" y="104"/>
                  </a:lnTo>
                  <a:lnTo>
                    <a:pt x="86" y="104"/>
                  </a:lnTo>
                  <a:lnTo>
                    <a:pt x="86" y="104"/>
                  </a:lnTo>
                  <a:lnTo>
                    <a:pt x="86" y="108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08"/>
                  </a:lnTo>
                  <a:lnTo>
                    <a:pt x="82" y="112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8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2" y="126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82" y="130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8" y="130"/>
                  </a:lnTo>
                  <a:lnTo>
                    <a:pt x="74" y="130"/>
                  </a:lnTo>
                  <a:lnTo>
                    <a:pt x="74" y="130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70" y="134"/>
                  </a:lnTo>
                  <a:lnTo>
                    <a:pt x="70" y="134"/>
                  </a:lnTo>
                  <a:lnTo>
                    <a:pt x="70" y="134"/>
                  </a:lnTo>
                  <a:lnTo>
                    <a:pt x="70" y="134"/>
                  </a:lnTo>
                  <a:lnTo>
                    <a:pt x="66" y="134"/>
                  </a:lnTo>
                  <a:lnTo>
                    <a:pt x="66" y="134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66" y="138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66" y="144"/>
                  </a:lnTo>
                  <a:lnTo>
                    <a:pt x="66" y="144"/>
                  </a:lnTo>
                  <a:lnTo>
                    <a:pt x="62" y="144"/>
                  </a:lnTo>
                  <a:lnTo>
                    <a:pt x="62" y="144"/>
                  </a:lnTo>
                  <a:lnTo>
                    <a:pt x="62" y="144"/>
                  </a:lnTo>
                  <a:lnTo>
                    <a:pt x="62" y="144"/>
                  </a:lnTo>
                  <a:lnTo>
                    <a:pt x="62" y="148"/>
                  </a:lnTo>
                  <a:lnTo>
                    <a:pt x="62" y="148"/>
                  </a:lnTo>
                  <a:lnTo>
                    <a:pt x="62" y="148"/>
                  </a:lnTo>
                  <a:lnTo>
                    <a:pt x="62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60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56" y="148"/>
                  </a:lnTo>
                  <a:lnTo>
                    <a:pt x="52" y="148"/>
                  </a:lnTo>
                  <a:lnTo>
                    <a:pt x="52" y="14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48" y="148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8" y="156"/>
                  </a:lnTo>
                  <a:lnTo>
                    <a:pt x="48" y="160"/>
                  </a:lnTo>
                  <a:lnTo>
                    <a:pt x="48" y="160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4" y="164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40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6" y="164"/>
                  </a:lnTo>
                  <a:lnTo>
                    <a:pt x="32" y="164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6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22" y="168"/>
                  </a:lnTo>
                  <a:lnTo>
                    <a:pt x="18" y="168"/>
                  </a:lnTo>
                  <a:lnTo>
                    <a:pt x="18" y="172"/>
                  </a:lnTo>
                  <a:lnTo>
                    <a:pt x="18" y="172"/>
                  </a:lnTo>
                  <a:lnTo>
                    <a:pt x="18" y="172"/>
                  </a:lnTo>
                  <a:lnTo>
                    <a:pt x="10" y="160"/>
                  </a:lnTo>
                  <a:lnTo>
                    <a:pt x="10" y="156"/>
                  </a:lnTo>
                  <a:lnTo>
                    <a:pt x="0" y="130"/>
                  </a:lnTo>
                  <a:lnTo>
                    <a:pt x="44" y="112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close/>
                  <a:moveTo>
                    <a:pt x="96" y="108"/>
                  </a:moveTo>
                  <a:lnTo>
                    <a:pt x="96" y="108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2"/>
                  </a:lnTo>
                  <a:lnTo>
                    <a:pt x="96" y="102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4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6" y="108"/>
                  </a:lnTo>
                  <a:lnTo>
                    <a:pt x="96" y="1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id="{3B093610-E870-B856-3AB8-B983ADF4F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9450" y="3521143"/>
              <a:ext cx="374650" cy="384175"/>
            </a:xfrm>
            <a:custGeom>
              <a:avLst/>
              <a:gdLst>
                <a:gd name="T0" fmla="*/ 54 w 236"/>
                <a:gd name="T1" fmla="*/ 138 h 242"/>
                <a:gd name="T2" fmla="*/ 76 w 236"/>
                <a:gd name="T3" fmla="*/ 134 h 242"/>
                <a:gd name="T4" fmla="*/ 80 w 236"/>
                <a:gd name="T5" fmla="*/ 120 h 242"/>
                <a:gd name="T6" fmla="*/ 86 w 236"/>
                <a:gd name="T7" fmla="*/ 108 h 242"/>
                <a:gd name="T8" fmla="*/ 98 w 236"/>
                <a:gd name="T9" fmla="*/ 100 h 242"/>
                <a:gd name="T10" fmla="*/ 116 w 236"/>
                <a:gd name="T11" fmla="*/ 100 h 242"/>
                <a:gd name="T12" fmla="*/ 120 w 236"/>
                <a:gd name="T13" fmla="*/ 82 h 242"/>
                <a:gd name="T14" fmla="*/ 128 w 236"/>
                <a:gd name="T15" fmla="*/ 74 h 242"/>
                <a:gd name="T16" fmla="*/ 132 w 236"/>
                <a:gd name="T17" fmla="*/ 60 h 242"/>
                <a:gd name="T18" fmla="*/ 142 w 236"/>
                <a:gd name="T19" fmla="*/ 56 h 242"/>
                <a:gd name="T20" fmla="*/ 146 w 236"/>
                <a:gd name="T21" fmla="*/ 44 h 242"/>
                <a:gd name="T22" fmla="*/ 154 w 236"/>
                <a:gd name="T23" fmla="*/ 26 h 242"/>
                <a:gd name="T24" fmla="*/ 146 w 236"/>
                <a:gd name="T25" fmla="*/ 14 h 242"/>
                <a:gd name="T26" fmla="*/ 166 w 236"/>
                <a:gd name="T27" fmla="*/ 4 h 242"/>
                <a:gd name="T28" fmla="*/ 188 w 236"/>
                <a:gd name="T29" fmla="*/ 4 h 242"/>
                <a:gd name="T30" fmla="*/ 206 w 236"/>
                <a:gd name="T31" fmla="*/ 4 h 242"/>
                <a:gd name="T32" fmla="*/ 212 w 236"/>
                <a:gd name="T33" fmla="*/ 14 h 242"/>
                <a:gd name="T34" fmla="*/ 224 w 236"/>
                <a:gd name="T35" fmla="*/ 22 h 242"/>
                <a:gd name="T36" fmla="*/ 236 w 236"/>
                <a:gd name="T37" fmla="*/ 34 h 242"/>
                <a:gd name="T38" fmla="*/ 228 w 236"/>
                <a:gd name="T39" fmla="*/ 36 h 242"/>
                <a:gd name="T40" fmla="*/ 216 w 236"/>
                <a:gd name="T41" fmla="*/ 44 h 242"/>
                <a:gd name="T42" fmla="*/ 196 w 236"/>
                <a:gd name="T43" fmla="*/ 44 h 242"/>
                <a:gd name="T44" fmla="*/ 188 w 236"/>
                <a:gd name="T45" fmla="*/ 48 h 242"/>
                <a:gd name="T46" fmla="*/ 188 w 236"/>
                <a:gd name="T47" fmla="*/ 60 h 242"/>
                <a:gd name="T48" fmla="*/ 192 w 236"/>
                <a:gd name="T49" fmla="*/ 78 h 242"/>
                <a:gd name="T50" fmla="*/ 206 w 236"/>
                <a:gd name="T51" fmla="*/ 90 h 242"/>
                <a:gd name="T52" fmla="*/ 196 w 236"/>
                <a:gd name="T53" fmla="*/ 100 h 242"/>
                <a:gd name="T54" fmla="*/ 196 w 236"/>
                <a:gd name="T55" fmla="*/ 112 h 242"/>
                <a:gd name="T56" fmla="*/ 188 w 236"/>
                <a:gd name="T57" fmla="*/ 126 h 242"/>
                <a:gd name="T58" fmla="*/ 172 w 236"/>
                <a:gd name="T59" fmla="*/ 148 h 242"/>
                <a:gd name="T60" fmla="*/ 162 w 236"/>
                <a:gd name="T61" fmla="*/ 160 h 242"/>
                <a:gd name="T62" fmla="*/ 146 w 236"/>
                <a:gd name="T63" fmla="*/ 172 h 242"/>
                <a:gd name="T64" fmla="*/ 136 w 236"/>
                <a:gd name="T65" fmla="*/ 168 h 242"/>
                <a:gd name="T66" fmla="*/ 124 w 236"/>
                <a:gd name="T67" fmla="*/ 178 h 242"/>
                <a:gd name="T68" fmla="*/ 132 w 236"/>
                <a:gd name="T69" fmla="*/ 194 h 242"/>
                <a:gd name="T70" fmla="*/ 138 w 236"/>
                <a:gd name="T71" fmla="*/ 212 h 242"/>
                <a:gd name="T72" fmla="*/ 142 w 236"/>
                <a:gd name="T73" fmla="*/ 228 h 242"/>
                <a:gd name="T74" fmla="*/ 138 w 236"/>
                <a:gd name="T75" fmla="*/ 232 h 242"/>
                <a:gd name="T76" fmla="*/ 120 w 236"/>
                <a:gd name="T77" fmla="*/ 234 h 242"/>
                <a:gd name="T78" fmla="*/ 110 w 236"/>
                <a:gd name="T79" fmla="*/ 238 h 242"/>
                <a:gd name="T80" fmla="*/ 102 w 236"/>
                <a:gd name="T81" fmla="*/ 238 h 242"/>
                <a:gd name="T82" fmla="*/ 90 w 236"/>
                <a:gd name="T83" fmla="*/ 234 h 242"/>
                <a:gd name="T84" fmla="*/ 82 w 236"/>
                <a:gd name="T85" fmla="*/ 220 h 242"/>
                <a:gd name="T86" fmla="*/ 80 w 236"/>
                <a:gd name="T87" fmla="*/ 208 h 242"/>
                <a:gd name="T88" fmla="*/ 60 w 236"/>
                <a:gd name="T89" fmla="*/ 212 h 242"/>
                <a:gd name="T90" fmla="*/ 50 w 236"/>
                <a:gd name="T91" fmla="*/ 216 h 242"/>
                <a:gd name="T92" fmla="*/ 38 w 236"/>
                <a:gd name="T93" fmla="*/ 216 h 242"/>
                <a:gd name="T94" fmla="*/ 16 w 236"/>
                <a:gd name="T95" fmla="*/ 220 h 242"/>
                <a:gd name="T96" fmla="*/ 16 w 236"/>
                <a:gd name="T97" fmla="*/ 204 h 242"/>
                <a:gd name="T98" fmla="*/ 20 w 236"/>
                <a:gd name="T99" fmla="*/ 194 h 242"/>
                <a:gd name="T100" fmla="*/ 34 w 236"/>
                <a:gd name="T101" fmla="*/ 186 h 242"/>
                <a:gd name="T102" fmla="*/ 26 w 236"/>
                <a:gd name="T103" fmla="*/ 172 h 242"/>
                <a:gd name="T104" fmla="*/ 16 w 236"/>
                <a:gd name="T105" fmla="*/ 156 h 242"/>
                <a:gd name="T106" fmla="*/ 0 w 236"/>
                <a:gd name="T107" fmla="*/ 134 h 242"/>
                <a:gd name="T108" fmla="*/ 34 w 236"/>
                <a:gd name="T109" fmla="*/ 13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6" h="242">
                  <a:moveTo>
                    <a:pt x="34" y="138"/>
                  </a:moveTo>
                  <a:lnTo>
                    <a:pt x="38" y="138"/>
                  </a:lnTo>
                  <a:lnTo>
                    <a:pt x="42" y="138"/>
                  </a:lnTo>
                  <a:lnTo>
                    <a:pt x="46" y="142"/>
                  </a:lnTo>
                  <a:lnTo>
                    <a:pt x="50" y="138"/>
                  </a:lnTo>
                  <a:lnTo>
                    <a:pt x="54" y="138"/>
                  </a:lnTo>
                  <a:lnTo>
                    <a:pt x="56" y="138"/>
                  </a:lnTo>
                  <a:lnTo>
                    <a:pt x="60" y="138"/>
                  </a:lnTo>
                  <a:lnTo>
                    <a:pt x="64" y="138"/>
                  </a:lnTo>
                  <a:lnTo>
                    <a:pt x="68" y="134"/>
                  </a:lnTo>
                  <a:lnTo>
                    <a:pt x="72" y="134"/>
                  </a:lnTo>
                  <a:lnTo>
                    <a:pt x="76" y="134"/>
                  </a:lnTo>
                  <a:lnTo>
                    <a:pt x="80" y="130"/>
                  </a:lnTo>
                  <a:lnTo>
                    <a:pt x="76" y="130"/>
                  </a:lnTo>
                  <a:lnTo>
                    <a:pt x="76" y="126"/>
                  </a:lnTo>
                  <a:lnTo>
                    <a:pt x="80" y="126"/>
                  </a:lnTo>
                  <a:lnTo>
                    <a:pt x="80" y="122"/>
                  </a:lnTo>
                  <a:lnTo>
                    <a:pt x="80" y="120"/>
                  </a:lnTo>
                  <a:lnTo>
                    <a:pt x="80" y="112"/>
                  </a:lnTo>
                  <a:lnTo>
                    <a:pt x="82" y="112"/>
                  </a:lnTo>
                  <a:lnTo>
                    <a:pt x="82" y="108"/>
                  </a:lnTo>
                  <a:lnTo>
                    <a:pt x="86" y="108"/>
                  </a:lnTo>
                  <a:lnTo>
                    <a:pt x="86" y="104"/>
                  </a:lnTo>
                  <a:lnTo>
                    <a:pt x="86" y="108"/>
                  </a:lnTo>
                  <a:lnTo>
                    <a:pt x="90" y="108"/>
                  </a:lnTo>
                  <a:lnTo>
                    <a:pt x="94" y="108"/>
                  </a:lnTo>
                  <a:lnTo>
                    <a:pt x="98" y="108"/>
                  </a:lnTo>
                  <a:lnTo>
                    <a:pt x="98" y="104"/>
                  </a:lnTo>
                  <a:lnTo>
                    <a:pt x="94" y="100"/>
                  </a:lnTo>
                  <a:lnTo>
                    <a:pt x="98" y="100"/>
                  </a:lnTo>
                  <a:lnTo>
                    <a:pt x="102" y="100"/>
                  </a:lnTo>
                  <a:lnTo>
                    <a:pt x="106" y="96"/>
                  </a:lnTo>
                  <a:lnTo>
                    <a:pt x="110" y="96"/>
                  </a:lnTo>
                  <a:lnTo>
                    <a:pt x="112" y="96"/>
                  </a:lnTo>
                  <a:lnTo>
                    <a:pt x="112" y="100"/>
                  </a:lnTo>
                  <a:lnTo>
                    <a:pt x="116" y="100"/>
                  </a:lnTo>
                  <a:lnTo>
                    <a:pt x="116" y="96"/>
                  </a:lnTo>
                  <a:lnTo>
                    <a:pt x="120" y="96"/>
                  </a:lnTo>
                  <a:lnTo>
                    <a:pt x="120" y="92"/>
                  </a:lnTo>
                  <a:lnTo>
                    <a:pt x="120" y="90"/>
                  </a:lnTo>
                  <a:lnTo>
                    <a:pt x="120" y="86"/>
                  </a:lnTo>
                  <a:lnTo>
                    <a:pt x="120" y="82"/>
                  </a:lnTo>
                  <a:lnTo>
                    <a:pt x="124" y="82"/>
                  </a:lnTo>
                  <a:lnTo>
                    <a:pt x="124" y="78"/>
                  </a:lnTo>
                  <a:lnTo>
                    <a:pt x="120" y="78"/>
                  </a:lnTo>
                  <a:lnTo>
                    <a:pt x="124" y="78"/>
                  </a:lnTo>
                  <a:lnTo>
                    <a:pt x="124" y="74"/>
                  </a:lnTo>
                  <a:lnTo>
                    <a:pt x="128" y="74"/>
                  </a:lnTo>
                  <a:lnTo>
                    <a:pt x="132" y="70"/>
                  </a:lnTo>
                  <a:lnTo>
                    <a:pt x="136" y="70"/>
                  </a:lnTo>
                  <a:lnTo>
                    <a:pt x="136" y="66"/>
                  </a:lnTo>
                  <a:lnTo>
                    <a:pt x="132" y="66"/>
                  </a:lnTo>
                  <a:lnTo>
                    <a:pt x="132" y="62"/>
                  </a:lnTo>
                  <a:lnTo>
                    <a:pt x="132" y="60"/>
                  </a:lnTo>
                  <a:lnTo>
                    <a:pt x="128" y="60"/>
                  </a:lnTo>
                  <a:lnTo>
                    <a:pt x="128" y="56"/>
                  </a:lnTo>
                  <a:lnTo>
                    <a:pt x="132" y="56"/>
                  </a:lnTo>
                  <a:lnTo>
                    <a:pt x="136" y="56"/>
                  </a:lnTo>
                  <a:lnTo>
                    <a:pt x="138" y="56"/>
                  </a:lnTo>
                  <a:lnTo>
                    <a:pt x="142" y="56"/>
                  </a:lnTo>
                  <a:lnTo>
                    <a:pt x="146" y="56"/>
                  </a:lnTo>
                  <a:lnTo>
                    <a:pt x="146" y="52"/>
                  </a:lnTo>
                  <a:lnTo>
                    <a:pt x="146" y="48"/>
                  </a:lnTo>
                  <a:lnTo>
                    <a:pt x="142" y="48"/>
                  </a:lnTo>
                  <a:lnTo>
                    <a:pt x="142" y="44"/>
                  </a:lnTo>
                  <a:lnTo>
                    <a:pt x="146" y="44"/>
                  </a:lnTo>
                  <a:lnTo>
                    <a:pt x="146" y="40"/>
                  </a:lnTo>
                  <a:lnTo>
                    <a:pt x="150" y="40"/>
                  </a:lnTo>
                  <a:lnTo>
                    <a:pt x="150" y="36"/>
                  </a:lnTo>
                  <a:lnTo>
                    <a:pt x="154" y="34"/>
                  </a:lnTo>
                  <a:lnTo>
                    <a:pt x="154" y="30"/>
                  </a:lnTo>
                  <a:lnTo>
                    <a:pt x="154" y="26"/>
                  </a:lnTo>
                  <a:lnTo>
                    <a:pt x="150" y="26"/>
                  </a:lnTo>
                  <a:lnTo>
                    <a:pt x="154" y="22"/>
                  </a:lnTo>
                  <a:lnTo>
                    <a:pt x="150" y="22"/>
                  </a:lnTo>
                  <a:lnTo>
                    <a:pt x="150" y="18"/>
                  </a:lnTo>
                  <a:lnTo>
                    <a:pt x="146" y="18"/>
                  </a:lnTo>
                  <a:lnTo>
                    <a:pt x="146" y="14"/>
                  </a:lnTo>
                  <a:lnTo>
                    <a:pt x="150" y="14"/>
                  </a:lnTo>
                  <a:lnTo>
                    <a:pt x="154" y="10"/>
                  </a:lnTo>
                  <a:lnTo>
                    <a:pt x="158" y="6"/>
                  </a:lnTo>
                  <a:lnTo>
                    <a:pt x="162" y="6"/>
                  </a:lnTo>
                  <a:lnTo>
                    <a:pt x="162" y="4"/>
                  </a:lnTo>
                  <a:lnTo>
                    <a:pt x="166" y="4"/>
                  </a:lnTo>
                  <a:lnTo>
                    <a:pt x="168" y="4"/>
                  </a:lnTo>
                  <a:lnTo>
                    <a:pt x="172" y="4"/>
                  </a:lnTo>
                  <a:lnTo>
                    <a:pt x="176" y="0"/>
                  </a:lnTo>
                  <a:lnTo>
                    <a:pt x="180" y="0"/>
                  </a:lnTo>
                  <a:lnTo>
                    <a:pt x="184" y="0"/>
                  </a:lnTo>
                  <a:lnTo>
                    <a:pt x="188" y="4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6" y="6"/>
                  </a:lnTo>
                  <a:lnTo>
                    <a:pt x="206" y="4"/>
                  </a:lnTo>
                  <a:lnTo>
                    <a:pt x="208" y="8"/>
                  </a:lnTo>
                  <a:lnTo>
                    <a:pt x="210" y="10"/>
                  </a:lnTo>
                  <a:lnTo>
                    <a:pt x="212" y="10"/>
                  </a:lnTo>
                  <a:lnTo>
                    <a:pt x="212" y="10"/>
                  </a:lnTo>
                  <a:lnTo>
                    <a:pt x="216" y="14"/>
                  </a:lnTo>
                  <a:lnTo>
                    <a:pt x="212" y="14"/>
                  </a:lnTo>
                  <a:lnTo>
                    <a:pt x="212" y="18"/>
                  </a:lnTo>
                  <a:lnTo>
                    <a:pt x="216" y="18"/>
                  </a:lnTo>
                  <a:lnTo>
                    <a:pt x="216" y="22"/>
                  </a:lnTo>
                  <a:lnTo>
                    <a:pt x="220" y="22"/>
                  </a:lnTo>
                  <a:lnTo>
                    <a:pt x="222" y="22"/>
                  </a:lnTo>
                  <a:lnTo>
                    <a:pt x="224" y="22"/>
                  </a:lnTo>
                  <a:lnTo>
                    <a:pt x="224" y="26"/>
                  </a:lnTo>
                  <a:lnTo>
                    <a:pt x="228" y="26"/>
                  </a:lnTo>
                  <a:lnTo>
                    <a:pt x="232" y="26"/>
                  </a:lnTo>
                  <a:lnTo>
                    <a:pt x="232" y="32"/>
                  </a:lnTo>
                  <a:lnTo>
                    <a:pt x="236" y="34"/>
                  </a:lnTo>
                  <a:lnTo>
                    <a:pt x="236" y="34"/>
                  </a:lnTo>
                  <a:lnTo>
                    <a:pt x="232" y="32"/>
                  </a:lnTo>
                  <a:lnTo>
                    <a:pt x="236" y="34"/>
                  </a:lnTo>
                  <a:lnTo>
                    <a:pt x="236" y="34"/>
                  </a:lnTo>
                  <a:lnTo>
                    <a:pt x="232" y="34"/>
                  </a:lnTo>
                  <a:lnTo>
                    <a:pt x="228" y="34"/>
                  </a:lnTo>
                  <a:lnTo>
                    <a:pt x="228" y="36"/>
                  </a:lnTo>
                  <a:lnTo>
                    <a:pt x="228" y="40"/>
                  </a:lnTo>
                  <a:lnTo>
                    <a:pt x="228" y="44"/>
                  </a:lnTo>
                  <a:lnTo>
                    <a:pt x="224" y="44"/>
                  </a:lnTo>
                  <a:lnTo>
                    <a:pt x="224" y="40"/>
                  </a:lnTo>
                  <a:lnTo>
                    <a:pt x="220" y="40"/>
                  </a:lnTo>
                  <a:lnTo>
                    <a:pt x="216" y="44"/>
                  </a:lnTo>
                  <a:lnTo>
                    <a:pt x="212" y="44"/>
                  </a:lnTo>
                  <a:lnTo>
                    <a:pt x="210" y="48"/>
                  </a:lnTo>
                  <a:lnTo>
                    <a:pt x="210" y="44"/>
                  </a:lnTo>
                  <a:lnTo>
                    <a:pt x="206" y="44"/>
                  </a:lnTo>
                  <a:lnTo>
                    <a:pt x="202" y="44"/>
                  </a:lnTo>
                  <a:lnTo>
                    <a:pt x="196" y="44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88" y="44"/>
                  </a:lnTo>
                  <a:lnTo>
                    <a:pt x="184" y="44"/>
                  </a:lnTo>
                  <a:lnTo>
                    <a:pt x="184" y="48"/>
                  </a:lnTo>
                  <a:lnTo>
                    <a:pt x="188" y="48"/>
                  </a:lnTo>
                  <a:lnTo>
                    <a:pt x="188" y="52"/>
                  </a:lnTo>
                  <a:lnTo>
                    <a:pt x="184" y="56"/>
                  </a:lnTo>
                  <a:lnTo>
                    <a:pt x="188" y="56"/>
                  </a:lnTo>
                  <a:lnTo>
                    <a:pt x="192" y="56"/>
                  </a:lnTo>
                  <a:lnTo>
                    <a:pt x="192" y="60"/>
                  </a:lnTo>
                  <a:lnTo>
                    <a:pt x="188" y="60"/>
                  </a:lnTo>
                  <a:lnTo>
                    <a:pt x="188" y="62"/>
                  </a:lnTo>
                  <a:lnTo>
                    <a:pt x="192" y="62"/>
                  </a:lnTo>
                  <a:lnTo>
                    <a:pt x="188" y="66"/>
                  </a:lnTo>
                  <a:lnTo>
                    <a:pt x="188" y="70"/>
                  </a:lnTo>
                  <a:lnTo>
                    <a:pt x="192" y="74"/>
                  </a:lnTo>
                  <a:lnTo>
                    <a:pt x="192" y="78"/>
                  </a:lnTo>
                  <a:lnTo>
                    <a:pt x="196" y="78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2" y="86"/>
                  </a:lnTo>
                  <a:lnTo>
                    <a:pt x="206" y="86"/>
                  </a:lnTo>
                  <a:lnTo>
                    <a:pt x="206" y="90"/>
                  </a:lnTo>
                  <a:lnTo>
                    <a:pt x="206" y="92"/>
                  </a:lnTo>
                  <a:lnTo>
                    <a:pt x="202" y="92"/>
                  </a:lnTo>
                  <a:lnTo>
                    <a:pt x="198" y="92"/>
                  </a:lnTo>
                  <a:lnTo>
                    <a:pt x="196" y="92"/>
                  </a:lnTo>
                  <a:lnTo>
                    <a:pt x="196" y="96"/>
                  </a:lnTo>
                  <a:lnTo>
                    <a:pt x="196" y="100"/>
                  </a:lnTo>
                  <a:lnTo>
                    <a:pt x="196" y="104"/>
                  </a:lnTo>
                  <a:lnTo>
                    <a:pt x="196" y="108"/>
                  </a:lnTo>
                  <a:lnTo>
                    <a:pt x="196" y="112"/>
                  </a:lnTo>
                  <a:lnTo>
                    <a:pt x="196" y="108"/>
                  </a:lnTo>
                  <a:lnTo>
                    <a:pt x="198" y="108"/>
                  </a:lnTo>
                  <a:lnTo>
                    <a:pt x="196" y="112"/>
                  </a:lnTo>
                  <a:lnTo>
                    <a:pt x="192" y="112"/>
                  </a:lnTo>
                  <a:lnTo>
                    <a:pt x="192" y="116"/>
                  </a:lnTo>
                  <a:lnTo>
                    <a:pt x="188" y="120"/>
                  </a:lnTo>
                  <a:lnTo>
                    <a:pt x="184" y="122"/>
                  </a:lnTo>
                  <a:lnTo>
                    <a:pt x="188" y="122"/>
                  </a:lnTo>
                  <a:lnTo>
                    <a:pt x="188" y="126"/>
                  </a:lnTo>
                  <a:lnTo>
                    <a:pt x="184" y="130"/>
                  </a:lnTo>
                  <a:lnTo>
                    <a:pt x="180" y="130"/>
                  </a:lnTo>
                  <a:lnTo>
                    <a:pt x="176" y="134"/>
                  </a:lnTo>
                  <a:lnTo>
                    <a:pt x="176" y="138"/>
                  </a:lnTo>
                  <a:lnTo>
                    <a:pt x="172" y="146"/>
                  </a:lnTo>
                  <a:lnTo>
                    <a:pt x="172" y="148"/>
                  </a:lnTo>
                  <a:lnTo>
                    <a:pt x="168" y="148"/>
                  </a:lnTo>
                  <a:lnTo>
                    <a:pt x="166" y="148"/>
                  </a:lnTo>
                  <a:lnTo>
                    <a:pt x="166" y="152"/>
                  </a:lnTo>
                  <a:lnTo>
                    <a:pt x="162" y="152"/>
                  </a:lnTo>
                  <a:lnTo>
                    <a:pt x="162" y="156"/>
                  </a:lnTo>
                  <a:lnTo>
                    <a:pt x="162" y="160"/>
                  </a:lnTo>
                  <a:lnTo>
                    <a:pt x="158" y="164"/>
                  </a:lnTo>
                  <a:lnTo>
                    <a:pt x="158" y="168"/>
                  </a:lnTo>
                  <a:lnTo>
                    <a:pt x="154" y="168"/>
                  </a:lnTo>
                  <a:lnTo>
                    <a:pt x="150" y="168"/>
                  </a:lnTo>
                  <a:lnTo>
                    <a:pt x="146" y="168"/>
                  </a:lnTo>
                  <a:lnTo>
                    <a:pt x="146" y="172"/>
                  </a:lnTo>
                  <a:lnTo>
                    <a:pt x="142" y="172"/>
                  </a:lnTo>
                  <a:lnTo>
                    <a:pt x="138" y="172"/>
                  </a:lnTo>
                  <a:lnTo>
                    <a:pt x="138" y="168"/>
                  </a:lnTo>
                  <a:lnTo>
                    <a:pt x="138" y="164"/>
                  </a:lnTo>
                  <a:lnTo>
                    <a:pt x="136" y="164"/>
                  </a:lnTo>
                  <a:lnTo>
                    <a:pt x="136" y="168"/>
                  </a:lnTo>
                  <a:lnTo>
                    <a:pt x="132" y="168"/>
                  </a:lnTo>
                  <a:lnTo>
                    <a:pt x="132" y="172"/>
                  </a:lnTo>
                  <a:lnTo>
                    <a:pt x="132" y="176"/>
                  </a:lnTo>
                  <a:lnTo>
                    <a:pt x="128" y="176"/>
                  </a:lnTo>
                  <a:lnTo>
                    <a:pt x="128" y="178"/>
                  </a:lnTo>
                  <a:lnTo>
                    <a:pt x="124" y="178"/>
                  </a:lnTo>
                  <a:lnTo>
                    <a:pt x="124" y="182"/>
                  </a:lnTo>
                  <a:lnTo>
                    <a:pt x="124" y="186"/>
                  </a:lnTo>
                  <a:lnTo>
                    <a:pt x="124" y="190"/>
                  </a:lnTo>
                  <a:lnTo>
                    <a:pt x="128" y="190"/>
                  </a:lnTo>
                  <a:lnTo>
                    <a:pt x="132" y="190"/>
                  </a:lnTo>
                  <a:lnTo>
                    <a:pt x="132" y="194"/>
                  </a:lnTo>
                  <a:lnTo>
                    <a:pt x="132" y="198"/>
                  </a:lnTo>
                  <a:lnTo>
                    <a:pt x="132" y="202"/>
                  </a:lnTo>
                  <a:lnTo>
                    <a:pt x="132" y="204"/>
                  </a:lnTo>
                  <a:lnTo>
                    <a:pt x="136" y="208"/>
                  </a:lnTo>
                  <a:lnTo>
                    <a:pt x="138" y="208"/>
                  </a:lnTo>
                  <a:lnTo>
                    <a:pt x="138" y="212"/>
                  </a:lnTo>
                  <a:lnTo>
                    <a:pt x="138" y="216"/>
                  </a:lnTo>
                  <a:lnTo>
                    <a:pt x="142" y="216"/>
                  </a:lnTo>
                  <a:lnTo>
                    <a:pt x="142" y="220"/>
                  </a:lnTo>
                  <a:lnTo>
                    <a:pt x="142" y="224"/>
                  </a:lnTo>
                  <a:lnTo>
                    <a:pt x="146" y="228"/>
                  </a:lnTo>
                  <a:lnTo>
                    <a:pt x="142" y="228"/>
                  </a:lnTo>
                  <a:lnTo>
                    <a:pt x="142" y="232"/>
                  </a:lnTo>
                  <a:lnTo>
                    <a:pt x="146" y="232"/>
                  </a:lnTo>
                  <a:lnTo>
                    <a:pt x="142" y="232"/>
                  </a:lnTo>
                  <a:lnTo>
                    <a:pt x="142" y="234"/>
                  </a:lnTo>
                  <a:lnTo>
                    <a:pt x="138" y="234"/>
                  </a:lnTo>
                  <a:lnTo>
                    <a:pt x="138" y="232"/>
                  </a:lnTo>
                  <a:lnTo>
                    <a:pt x="136" y="232"/>
                  </a:lnTo>
                  <a:lnTo>
                    <a:pt x="132" y="232"/>
                  </a:lnTo>
                  <a:lnTo>
                    <a:pt x="132" y="234"/>
                  </a:lnTo>
                  <a:lnTo>
                    <a:pt x="128" y="234"/>
                  </a:lnTo>
                  <a:lnTo>
                    <a:pt x="124" y="234"/>
                  </a:lnTo>
                  <a:lnTo>
                    <a:pt x="120" y="234"/>
                  </a:lnTo>
                  <a:lnTo>
                    <a:pt x="116" y="234"/>
                  </a:lnTo>
                  <a:lnTo>
                    <a:pt x="116" y="232"/>
                  </a:lnTo>
                  <a:lnTo>
                    <a:pt x="112" y="232"/>
                  </a:lnTo>
                  <a:lnTo>
                    <a:pt x="112" y="234"/>
                  </a:lnTo>
                  <a:lnTo>
                    <a:pt x="112" y="238"/>
                  </a:lnTo>
                  <a:lnTo>
                    <a:pt x="110" y="238"/>
                  </a:lnTo>
                  <a:lnTo>
                    <a:pt x="106" y="238"/>
                  </a:lnTo>
                  <a:lnTo>
                    <a:pt x="106" y="242"/>
                  </a:lnTo>
                  <a:lnTo>
                    <a:pt x="106" y="238"/>
                  </a:lnTo>
                  <a:lnTo>
                    <a:pt x="106" y="242"/>
                  </a:lnTo>
                  <a:lnTo>
                    <a:pt x="102" y="242"/>
                  </a:lnTo>
                  <a:lnTo>
                    <a:pt x="102" y="238"/>
                  </a:lnTo>
                  <a:lnTo>
                    <a:pt x="102" y="242"/>
                  </a:lnTo>
                  <a:lnTo>
                    <a:pt x="102" y="238"/>
                  </a:lnTo>
                  <a:lnTo>
                    <a:pt x="98" y="242"/>
                  </a:lnTo>
                  <a:lnTo>
                    <a:pt x="94" y="242"/>
                  </a:lnTo>
                  <a:lnTo>
                    <a:pt x="94" y="238"/>
                  </a:lnTo>
                  <a:lnTo>
                    <a:pt x="90" y="234"/>
                  </a:lnTo>
                  <a:lnTo>
                    <a:pt x="90" y="232"/>
                  </a:lnTo>
                  <a:lnTo>
                    <a:pt x="90" y="228"/>
                  </a:lnTo>
                  <a:lnTo>
                    <a:pt x="90" y="224"/>
                  </a:lnTo>
                  <a:lnTo>
                    <a:pt x="86" y="224"/>
                  </a:lnTo>
                  <a:lnTo>
                    <a:pt x="82" y="224"/>
                  </a:lnTo>
                  <a:lnTo>
                    <a:pt x="82" y="220"/>
                  </a:lnTo>
                  <a:lnTo>
                    <a:pt x="82" y="216"/>
                  </a:lnTo>
                  <a:lnTo>
                    <a:pt x="82" y="212"/>
                  </a:lnTo>
                  <a:lnTo>
                    <a:pt x="80" y="208"/>
                  </a:lnTo>
                  <a:lnTo>
                    <a:pt x="76" y="208"/>
                  </a:lnTo>
                  <a:lnTo>
                    <a:pt x="76" y="212"/>
                  </a:lnTo>
                  <a:lnTo>
                    <a:pt x="80" y="208"/>
                  </a:lnTo>
                  <a:lnTo>
                    <a:pt x="80" y="212"/>
                  </a:lnTo>
                  <a:lnTo>
                    <a:pt x="76" y="212"/>
                  </a:lnTo>
                  <a:lnTo>
                    <a:pt x="72" y="212"/>
                  </a:lnTo>
                  <a:lnTo>
                    <a:pt x="68" y="212"/>
                  </a:lnTo>
                  <a:lnTo>
                    <a:pt x="64" y="212"/>
                  </a:lnTo>
                  <a:lnTo>
                    <a:pt x="60" y="212"/>
                  </a:lnTo>
                  <a:lnTo>
                    <a:pt x="60" y="216"/>
                  </a:lnTo>
                  <a:lnTo>
                    <a:pt x="56" y="216"/>
                  </a:lnTo>
                  <a:lnTo>
                    <a:pt x="54" y="216"/>
                  </a:lnTo>
                  <a:lnTo>
                    <a:pt x="56" y="216"/>
                  </a:lnTo>
                  <a:lnTo>
                    <a:pt x="54" y="216"/>
                  </a:lnTo>
                  <a:lnTo>
                    <a:pt x="50" y="216"/>
                  </a:lnTo>
                  <a:lnTo>
                    <a:pt x="46" y="216"/>
                  </a:lnTo>
                  <a:lnTo>
                    <a:pt x="46" y="212"/>
                  </a:lnTo>
                  <a:lnTo>
                    <a:pt x="46" y="216"/>
                  </a:lnTo>
                  <a:lnTo>
                    <a:pt x="42" y="212"/>
                  </a:lnTo>
                  <a:lnTo>
                    <a:pt x="38" y="212"/>
                  </a:lnTo>
                  <a:lnTo>
                    <a:pt x="38" y="216"/>
                  </a:lnTo>
                  <a:lnTo>
                    <a:pt x="34" y="216"/>
                  </a:lnTo>
                  <a:lnTo>
                    <a:pt x="30" y="216"/>
                  </a:lnTo>
                  <a:lnTo>
                    <a:pt x="26" y="216"/>
                  </a:lnTo>
                  <a:lnTo>
                    <a:pt x="24" y="216"/>
                  </a:lnTo>
                  <a:lnTo>
                    <a:pt x="20" y="216"/>
                  </a:lnTo>
                  <a:lnTo>
                    <a:pt x="16" y="220"/>
                  </a:lnTo>
                  <a:lnTo>
                    <a:pt x="12" y="220"/>
                  </a:lnTo>
                  <a:lnTo>
                    <a:pt x="12" y="216"/>
                  </a:lnTo>
                  <a:lnTo>
                    <a:pt x="12" y="212"/>
                  </a:lnTo>
                  <a:lnTo>
                    <a:pt x="12" y="208"/>
                  </a:lnTo>
                  <a:lnTo>
                    <a:pt x="12" y="204"/>
                  </a:lnTo>
                  <a:lnTo>
                    <a:pt x="16" y="204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20" y="198"/>
                  </a:lnTo>
                  <a:lnTo>
                    <a:pt x="20" y="194"/>
                  </a:lnTo>
                  <a:lnTo>
                    <a:pt x="20" y="198"/>
                  </a:lnTo>
                  <a:lnTo>
                    <a:pt x="20" y="194"/>
                  </a:lnTo>
                  <a:lnTo>
                    <a:pt x="24" y="194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30" y="190"/>
                  </a:lnTo>
                  <a:lnTo>
                    <a:pt x="34" y="190"/>
                  </a:lnTo>
                  <a:lnTo>
                    <a:pt x="34" y="186"/>
                  </a:lnTo>
                  <a:lnTo>
                    <a:pt x="34" y="182"/>
                  </a:lnTo>
                  <a:lnTo>
                    <a:pt x="34" y="178"/>
                  </a:lnTo>
                  <a:lnTo>
                    <a:pt x="30" y="178"/>
                  </a:lnTo>
                  <a:lnTo>
                    <a:pt x="26" y="178"/>
                  </a:lnTo>
                  <a:lnTo>
                    <a:pt x="26" y="176"/>
                  </a:lnTo>
                  <a:lnTo>
                    <a:pt x="26" y="172"/>
                  </a:lnTo>
                  <a:lnTo>
                    <a:pt x="26" y="168"/>
                  </a:lnTo>
                  <a:lnTo>
                    <a:pt x="26" y="164"/>
                  </a:lnTo>
                  <a:lnTo>
                    <a:pt x="26" y="160"/>
                  </a:lnTo>
                  <a:lnTo>
                    <a:pt x="24" y="160"/>
                  </a:lnTo>
                  <a:lnTo>
                    <a:pt x="20" y="156"/>
                  </a:lnTo>
                  <a:lnTo>
                    <a:pt x="16" y="156"/>
                  </a:lnTo>
                  <a:lnTo>
                    <a:pt x="12" y="152"/>
                  </a:lnTo>
                  <a:lnTo>
                    <a:pt x="12" y="148"/>
                  </a:lnTo>
                  <a:lnTo>
                    <a:pt x="8" y="146"/>
                  </a:lnTo>
                  <a:lnTo>
                    <a:pt x="8" y="142"/>
                  </a:lnTo>
                  <a:lnTo>
                    <a:pt x="4" y="134"/>
                  </a:lnTo>
                  <a:lnTo>
                    <a:pt x="0" y="134"/>
                  </a:lnTo>
                  <a:lnTo>
                    <a:pt x="4" y="134"/>
                  </a:lnTo>
                  <a:lnTo>
                    <a:pt x="12" y="138"/>
                  </a:lnTo>
                  <a:lnTo>
                    <a:pt x="16" y="138"/>
                  </a:lnTo>
                  <a:lnTo>
                    <a:pt x="20" y="138"/>
                  </a:lnTo>
                  <a:lnTo>
                    <a:pt x="24" y="142"/>
                  </a:lnTo>
                  <a:lnTo>
                    <a:pt x="34" y="138"/>
                  </a:lnTo>
                  <a:lnTo>
                    <a:pt x="34" y="138"/>
                  </a:lnTo>
                  <a:lnTo>
                    <a:pt x="34" y="1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id="{C3D3ABF1-3CFE-20EE-7440-A2DBEB3A3C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02450" y="4095818"/>
              <a:ext cx="22225" cy="15875"/>
            </a:xfrm>
            <a:custGeom>
              <a:avLst/>
              <a:gdLst>
                <a:gd name="T0" fmla="*/ 8 w 14"/>
                <a:gd name="T1" fmla="*/ 0 h 10"/>
                <a:gd name="T2" fmla="*/ 8 w 14"/>
                <a:gd name="T3" fmla="*/ 0 h 10"/>
                <a:gd name="T4" fmla="*/ 8 w 14"/>
                <a:gd name="T5" fmla="*/ 0 h 10"/>
                <a:gd name="T6" fmla="*/ 8 w 14"/>
                <a:gd name="T7" fmla="*/ 0 h 10"/>
                <a:gd name="T8" fmla="*/ 8 w 14"/>
                <a:gd name="T9" fmla="*/ 0 h 10"/>
                <a:gd name="T10" fmla="*/ 8 w 14"/>
                <a:gd name="T11" fmla="*/ 0 h 10"/>
                <a:gd name="T12" fmla="*/ 8 w 14"/>
                <a:gd name="T13" fmla="*/ 0 h 10"/>
                <a:gd name="T14" fmla="*/ 8 w 14"/>
                <a:gd name="T15" fmla="*/ 0 h 10"/>
                <a:gd name="T16" fmla="*/ 8 w 14"/>
                <a:gd name="T17" fmla="*/ 0 h 10"/>
                <a:gd name="T18" fmla="*/ 8 w 14"/>
                <a:gd name="T19" fmla="*/ 0 h 10"/>
                <a:gd name="T20" fmla="*/ 14 w 14"/>
                <a:gd name="T21" fmla="*/ 6 h 10"/>
                <a:gd name="T22" fmla="*/ 14 w 14"/>
                <a:gd name="T23" fmla="*/ 6 h 10"/>
                <a:gd name="T24" fmla="*/ 14 w 14"/>
                <a:gd name="T25" fmla="*/ 6 h 10"/>
                <a:gd name="T26" fmla="*/ 14 w 14"/>
                <a:gd name="T27" fmla="*/ 6 h 10"/>
                <a:gd name="T28" fmla="*/ 14 w 14"/>
                <a:gd name="T29" fmla="*/ 6 h 10"/>
                <a:gd name="T30" fmla="*/ 14 w 14"/>
                <a:gd name="T31" fmla="*/ 6 h 10"/>
                <a:gd name="T32" fmla="*/ 14 w 14"/>
                <a:gd name="T33" fmla="*/ 6 h 10"/>
                <a:gd name="T34" fmla="*/ 0 w 14"/>
                <a:gd name="T35" fmla="*/ 10 h 10"/>
                <a:gd name="T36" fmla="*/ 0 w 14"/>
                <a:gd name="T37" fmla="*/ 10 h 10"/>
                <a:gd name="T38" fmla="*/ 0 w 14"/>
                <a:gd name="T39" fmla="*/ 10 h 10"/>
                <a:gd name="T40" fmla="*/ 0 w 14"/>
                <a:gd name="T41" fmla="*/ 10 h 10"/>
                <a:gd name="T42" fmla="*/ 0 w 14"/>
                <a:gd name="T43" fmla="*/ 10 h 10"/>
                <a:gd name="T44" fmla="*/ 0 w 14"/>
                <a:gd name="T4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10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  <a:moveTo>
                    <a:pt x="14" y="6"/>
                  </a:move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close/>
                  <a:moveTo>
                    <a:pt x="0" y="1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id="{9DCC23CA-118B-2097-7493-6DB8373D3E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019925" y="4041843"/>
              <a:ext cx="212725" cy="377825"/>
            </a:xfrm>
            <a:custGeom>
              <a:avLst/>
              <a:gdLst>
                <a:gd name="T0" fmla="*/ 78 w 134"/>
                <a:gd name="T1" fmla="*/ 150 h 238"/>
                <a:gd name="T2" fmla="*/ 94 w 134"/>
                <a:gd name="T3" fmla="*/ 172 h 238"/>
                <a:gd name="T4" fmla="*/ 0 w 134"/>
                <a:gd name="T5" fmla="*/ 194 h 238"/>
                <a:gd name="T6" fmla="*/ 50 w 134"/>
                <a:gd name="T7" fmla="*/ 220 h 238"/>
                <a:gd name="T8" fmla="*/ 42 w 134"/>
                <a:gd name="T9" fmla="*/ 48 h 238"/>
                <a:gd name="T10" fmla="*/ 50 w 134"/>
                <a:gd name="T11" fmla="*/ 10 h 238"/>
                <a:gd name="T12" fmla="*/ 74 w 134"/>
                <a:gd name="T13" fmla="*/ 10 h 238"/>
                <a:gd name="T14" fmla="*/ 70 w 134"/>
                <a:gd name="T15" fmla="*/ 48 h 238"/>
                <a:gd name="T16" fmla="*/ 66 w 134"/>
                <a:gd name="T17" fmla="*/ 70 h 238"/>
                <a:gd name="T18" fmla="*/ 78 w 134"/>
                <a:gd name="T19" fmla="*/ 82 h 238"/>
                <a:gd name="T20" fmla="*/ 94 w 134"/>
                <a:gd name="T21" fmla="*/ 90 h 238"/>
                <a:gd name="T22" fmla="*/ 100 w 134"/>
                <a:gd name="T23" fmla="*/ 100 h 238"/>
                <a:gd name="T24" fmla="*/ 90 w 134"/>
                <a:gd name="T25" fmla="*/ 100 h 238"/>
                <a:gd name="T26" fmla="*/ 78 w 134"/>
                <a:gd name="T27" fmla="*/ 100 h 238"/>
                <a:gd name="T28" fmla="*/ 52 w 134"/>
                <a:gd name="T29" fmla="*/ 90 h 238"/>
                <a:gd name="T30" fmla="*/ 46 w 134"/>
                <a:gd name="T31" fmla="*/ 74 h 238"/>
                <a:gd name="T32" fmla="*/ 70 w 134"/>
                <a:gd name="T33" fmla="*/ 70 h 238"/>
                <a:gd name="T34" fmla="*/ 74 w 134"/>
                <a:gd name="T35" fmla="*/ 70 h 238"/>
                <a:gd name="T36" fmla="*/ 100 w 134"/>
                <a:gd name="T37" fmla="*/ 86 h 238"/>
                <a:gd name="T38" fmla="*/ 66 w 134"/>
                <a:gd name="T39" fmla="*/ 96 h 238"/>
                <a:gd name="T40" fmla="*/ 50 w 134"/>
                <a:gd name="T41" fmla="*/ 100 h 238"/>
                <a:gd name="T42" fmla="*/ 60 w 134"/>
                <a:gd name="T43" fmla="*/ 116 h 238"/>
                <a:gd name="T44" fmla="*/ 70 w 134"/>
                <a:gd name="T45" fmla="*/ 120 h 238"/>
                <a:gd name="T46" fmla="*/ 94 w 134"/>
                <a:gd name="T47" fmla="*/ 108 h 238"/>
                <a:gd name="T48" fmla="*/ 100 w 134"/>
                <a:gd name="T49" fmla="*/ 124 h 238"/>
                <a:gd name="T50" fmla="*/ 104 w 134"/>
                <a:gd name="T51" fmla="*/ 116 h 238"/>
                <a:gd name="T52" fmla="*/ 122 w 134"/>
                <a:gd name="T53" fmla="*/ 134 h 238"/>
                <a:gd name="T54" fmla="*/ 108 w 134"/>
                <a:gd name="T55" fmla="*/ 120 h 238"/>
                <a:gd name="T56" fmla="*/ 42 w 134"/>
                <a:gd name="T57" fmla="*/ 116 h 238"/>
                <a:gd name="T58" fmla="*/ 46 w 134"/>
                <a:gd name="T59" fmla="*/ 126 h 238"/>
                <a:gd name="T60" fmla="*/ 70 w 134"/>
                <a:gd name="T61" fmla="*/ 146 h 238"/>
                <a:gd name="T62" fmla="*/ 82 w 134"/>
                <a:gd name="T63" fmla="*/ 130 h 238"/>
                <a:gd name="T64" fmla="*/ 104 w 134"/>
                <a:gd name="T65" fmla="*/ 130 h 238"/>
                <a:gd name="T66" fmla="*/ 108 w 134"/>
                <a:gd name="T67" fmla="*/ 134 h 238"/>
                <a:gd name="T68" fmla="*/ 112 w 134"/>
                <a:gd name="T69" fmla="*/ 152 h 238"/>
                <a:gd name="T70" fmla="*/ 38 w 134"/>
                <a:gd name="T71" fmla="*/ 150 h 238"/>
                <a:gd name="T72" fmla="*/ 12 w 134"/>
                <a:gd name="T73" fmla="*/ 176 h 238"/>
                <a:gd name="T74" fmla="*/ 26 w 134"/>
                <a:gd name="T75" fmla="*/ 152 h 238"/>
                <a:gd name="T76" fmla="*/ 34 w 134"/>
                <a:gd name="T77" fmla="*/ 134 h 238"/>
                <a:gd name="T78" fmla="*/ 94 w 134"/>
                <a:gd name="T79" fmla="*/ 152 h 238"/>
                <a:gd name="T80" fmla="*/ 96 w 134"/>
                <a:gd name="T81" fmla="*/ 152 h 238"/>
                <a:gd name="T82" fmla="*/ 90 w 134"/>
                <a:gd name="T83" fmla="*/ 156 h 238"/>
                <a:gd name="T84" fmla="*/ 74 w 134"/>
                <a:gd name="T85" fmla="*/ 160 h 238"/>
                <a:gd name="T86" fmla="*/ 90 w 134"/>
                <a:gd name="T87" fmla="*/ 146 h 238"/>
                <a:gd name="T88" fmla="*/ 108 w 134"/>
                <a:gd name="T89" fmla="*/ 152 h 238"/>
                <a:gd name="T90" fmla="*/ 116 w 134"/>
                <a:gd name="T91" fmla="*/ 156 h 238"/>
                <a:gd name="T92" fmla="*/ 74 w 134"/>
                <a:gd name="T93" fmla="*/ 202 h 238"/>
                <a:gd name="T94" fmla="*/ 86 w 134"/>
                <a:gd name="T95" fmla="*/ 186 h 238"/>
                <a:gd name="T96" fmla="*/ 100 w 134"/>
                <a:gd name="T97" fmla="*/ 186 h 238"/>
                <a:gd name="T98" fmla="*/ 116 w 134"/>
                <a:gd name="T99" fmla="*/ 176 h 238"/>
                <a:gd name="T100" fmla="*/ 130 w 134"/>
                <a:gd name="T101" fmla="*/ 172 h 238"/>
                <a:gd name="T102" fmla="*/ 134 w 134"/>
                <a:gd name="T103" fmla="*/ 202 h 238"/>
                <a:gd name="T104" fmla="*/ 126 w 134"/>
                <a:gd name="T105" fmla="*/ 202 h 238"/>
                <a:gd name="T106" fmla="*/ 120 w 134"/>
                <a:gd name="T107" fmla="*/ 232 h 238"/>
                <a:gd name="T108" fmla="*/ 100 w 134"/>
                <a:gd name="T109" fmla="*/ 208 h 238"/>
                <a:gd name="T110" fmla="*/ 94 w 134"/>
                <a:gd name="T111" fmla="*/ 194 h 238"/>
                <a:gd name="T112" fmla="*/ 82 w 134"/>
                <a:gd name="T113" fmla="*/ 198 h 238"/>
                <a:gd name="T114" fmla="*/ 108 w 134"/>
                <a:gd name="T115" fmla="*/ 172 h 238"/>
                <a:gd name="T116" fmla="*/ 66 w 134"/>
                <a:gd name="T117" fmla="*/ 212 h 238"/>
                <a:gd name="T118" fmla="*/ 60 w 134"/>
                <a:gd name="T119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4" h="238">
                  <a:moveTo>
                    <a:pt x="112" y="130"/>
                  </a:moveTo>
                  <a:lnTo>
                    <a:pt x="112" y="126"/>
                  </a:lnTo>
                  <a:lnTo>
                    <a:pt x="108" y="126"/>
                  </a:lnTo>
                  <a:lnTo>
                    <a:pt x="112" y="126"/>
                  </a:lnTo>
                  <a:lnTo>
                    <a:pt x="112" y="130"/>
                  </a:lnTo>
                  <a:lnTo>
                    <a:pt x="112" y="130"/>
                  </a:lnTo>
                  <a:lnTo>
                    <a:pt x="112" y="130"/>
                  </a:lnTo>
                  <a:close/>
                  <a:moveTo>
                    <a:pt x="78" y="150"/>
                  </a:moveTo>
                  <a:lnTo>
                    <a:pt x="78" y="146"/>
                  </a:lnTo>
                  <a:lnTo>
                    <a:pt x="78" y="142"/>
                  </a:lnTo>
                  <a:lnTo>
                    <a:pt x="82" y="142"/>
                  </a:lnTo>
                  <a:lnTo>
                    <a:pt x="82" y="146"/>
                  </a:lnTo>
                  <a:lnTo>
                    <a:pt x="78" y="150"/>
                  </a:lnTo>
                  <a:lnTo>
                    <a:pt x="78" y="150"/>
                  </a:lnTo>
                  <a:lnTo>
                    <a:pt x="78" y="150"/>
                  </a:lnTo>
                  <a:close/>
                  <a:moveTo>
                    <a:pt x="42" y="150"/>
                  </a:moveTo>
                  <a:lnTo>
                    <a:pt x="42" y="146"/>
                  </a:lnTo>
                  <a:lnTo>
                    <a:pt x="38" y="146"/>
                  </a:lnTo>
                  <a:lnTo>
                    <a:pt x="42" y="146"/>
                  </a:lnTo>
                  <a:lnTo>
                    <a:pt x="42" y="150"/>
                  </a:lnTo>
                  <a:lnTo>
                    <a:pt x="42" y="150"/>
                  </a:lnTo>
                  <a:lnTo>
                    <a:pt x="42" y="150"/>
                  </a:lnTo>
                  <a:close/>
                  <a:moveTo>
                    <a:pt x="94" y="172"/>
                  </a:moveTo>
                  <a:lnTo>
                    <a:pt x="94" y="168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close/>
                  <a:moveTo>
                    <a:pt x="4" y="186"/>
                  </a:moveTo>
                  <a:lnTo>
                    <a:pt x="4" y="182"/>
                  </a:lnTo>
                  <a:lnTo>
                    <a:pt x="4" y="186"/>
                  </a:lnTo>
                  <a:lnTo>
                    <a:pt x="4" y="186"/>
                  </a:lnTo>
                  <a:lnTo>
                    <a:pt x="4" y="186"/>
                  </a:lnTo>
                  <a:close/>
                  <a:moveTo>
                    <a:pt x="0" y="194"/>
                  </a:moveTo>
                  <a:lnTo>
                    <a:pt x="0" y="190"/>
                  </a:lnTo>
                  <a:lnTo>
                    <a:pt x="0" y="186"/>
                  </a:lnTo>
                  <a:lnTo>
                    <a:pt x="0" y="190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0" y="194"/>
                  </a:lnTo>
                  <a:close/>
                  <a:moveTo>
                    <a:pt x="82" y="202"/>
                  </a:moveTo>
                  <a:lnTo>
                    <a:pt x="82" y="198"/>
                  </a:lnTo>
                  <a:lnTo>
                    <a:pt x="86" y="198"/>
                  </a:lnTo>
                  <a:lnTo>
                    <a:pt x="86" y="202"/>
                  </a:lnTo>
                  <a:lnTo>
                    <a:pt x="82" y="202"/>
                  </a:lnTo>
                  <a:lnTo>
                    <a:pt x="82" y="202"/>
                  </a:lnTo>
                  <a:lnTo>
                    <a:pt x="82" y="202"/>
                  </a:lnTo>
                  <a:close/>
                  <a:moveTo>
                    <a:pt x="50" y="220"/>
                  </a:moveTo>
                  <a:lnTo>
                    <a:pt x="50" y="216"/>
                  </a:lnTo>
                  <a:lnTo>
                    <a:pt x="52" y="216"/>
                  </a:lnTo>
                  <a:lnTo>
                    <a:pt x="52" y="220"/>
                  </a:lnTo>
                  <a:lnTo>
                    <a:pt x="50" y="220"/>
                  </a:lnTo>
                  <a:lnTo>
                    <a:pt x="50" y="220"/>
                  </a:lnTo>
                  <a:lnTo>
                    <a:pt x="50" y="220"/>
                  </a:lnTo>
                  <a:close/>
                  <a:moveTo>
                    <a:pt x="66" y="4"/>
                  </a:moveTo>
                  <a:lnTo>
                    <a:pt x="66" y="0"/>
                  </a:lnTo>
                  <a:lnTo>
                    <a:pt x="70" y="0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4"/>
                  </a:lnTo>
                  <a:close/>
                  <a:moveTo>
                    <a:pt x="42" y="56"/>
                  </a:moveTo>
                  <a:lnTo>
                    <a:pt x="42" y="52"/>
                  </a:lnTo>
                  <a:lnTo>
                    <a:pt x="38" y="52"/>
                  </a:lnTo>
                  <a:lnTo>
                    <a:pt x="38" y="48"/>
                  </a:lnTo>
                  <a:lnTo>
                    <a:pt x="42" y="44"/>
                  </a:lnTo>
                  <a:lnTo>
                    <a:pt x="42" y="48"/>
                  </a:lnTo>
                  <a:lnTo>
                    <a:pt x="46" y="48"/>
                  </a:lnTo>
                  <a:lnTo>
                    <a:pt x="46" y="52"/>
                  </a:lnTo>
                  <a:lnTo>
                    <a:pt x="50" y="48"/>
                  </a:lnTo>
                  <a:lnTo>
                    <a:pt x="50" y="44"/>
                  </a:lnTo>
                  <a:lnTo>
                    <a:pt x="50" y="40"/>
                  </a:lnTo>
                  <a:lnTo>
                    <a:pt x="50" y="38"/>
                  </a:lnTo>
                  <a:lnTo>
                    <a:pt x="50" y="34"/>
                  </a:lnTo>
                  <a:lnTo>
                    <a:pt x="50" y="30"/>
                  </a:lnTo>
                  <a:lnTo>
                    <a:pt x="50" y="26"/>
                  </a:lnTo>
                  <a:lnTo>
                    <a:pt x="50" y="22"/>
                  </a:lnTo>
                  <a:lnTo>
                    <a:pt x="50" y="18"/>
                  </a:lnTo>
                  <a:lnTo>
                    <a:pt x="50" y="14"/>
                  </a:lnTo>
                  <a:lnTo>
                    <a:pt x="50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4" y="10"/>
                  </a:lnTo>
                  <a:lnTo>
                    <a:pt x="74" y="14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4" y="26"/>
                  </a:lnTo>
                  <a:lnTo>
                    <a:pt x="78" y="30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4" y="40"/>
                  </a:lnTo>
                  <a:lnTo>
                    <a:pt x="74" y="44"/>
                  </a:lnTo>
                  <a:lnTo>
                    <a:pt x="74" y="48"/>
                  </a:lnTo>
                  <a:lnTo>
                    <a:pt x="70" y="48"/>
                  </a:lnTo>
                  <a:lnTo>
                    <a:pt x="70" y="52"/>
                  </a:lnTo>
                  <a:lnTo>
                    <a:pt x="70" y="48"/>
                  </a:lnTo>
                  <a:lnTo>
                    <a:pt x="74" y="48"/>
                  </a:lnTo>
                  <a:lnTo>
                    <a:pt x="70" y="48"/>
                  </a:lnTo>
                  <a:lnTo>
                    <a:pt x="66" y="48"/>
                  </a:lnTo>
                  <a:lnTo>
                    <a:pt x="66" y="52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6" y="56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4" y="66"/>
                  </a:lnTo>
                  <a:lnTo>
                    <a:pt x="64" y="70"/>
                  </a:lnTo>
                  <a:lnTo>
                    <a:pt x="66" y="70"/>
                  </a:lnTo>
                  <a:lnTo>
                    <a:pt x="66" y="74"/>
                  </a:lnTo>
                  <a:lnTo>
                    <a:pt x="64" y="74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70" y="86"/>
                  </a:lnTo>
                  <a:lnTo>
                    <a:pt x="74" y="86"/>
                  </a:lnTo>
                  <a:lnTo>
                    <a:pt x="74" y="90"/>
                  </a:lnTo>
                  <a:lnTo>
                    <a:pt x="74" y="86"/>
                  </a:lnTo>
                  <a:lnTo>
                    <a:pt x="74" y="82"/>
                  </a:lnTo>
                  <a:lnTo>
                    <a:pt x="74" y="86"/>
                  </a:lnTo>
                  <a:lnTo>
                    <a:pt x="74" y="82"/>
                  </a:lnTo>
                  <a:lnTo>
                    <a:pt x="78" y="82"/>
                  </a:lnTo>
                  <a:lnTo>
                    <a:pt x="78" y="78"/>
                  </a:lnTo>
                  <a:lnTo>
                    <a:pt x="78" y="82"/>
                  </a:lnTo>
                  <a:lnTo>
                    <a:pt x="82" y="78"/>
                  </a:lnTo>
                  <a:lnTo>
                    <a:pt x="82" y="82"/>
                  </a:lnTo>
                  <a:lnTo>
                    <a:pt x="86" y="82"/>
                  </a:lnTo>
                  <a:lnTo>
                    <a:pt x="86" y="86"/>
                  </a:lnTo>
                  <a:lnTo>
                    <a:pt x="86" y="90"/>
                  </a:lnTo>
                  <a:lnTo>
                    <a:pt x="86" y="94"/>
                  </a:lnTo>
                  <a:lnTo>
                    <a:pt x="86" y="90"/>
                  </a:lnTo>
                  <a:lnTo>
                    <a:pt x="90" y="90"/>
                  </a:lnTo>
                  <a:lnTo>
                    <a:pt x="90" y="86"/>
                  </a:lnTo>
                  <a:lnTo>
                    <a:pt x="94" y="86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96" y="94"/>
                  </a:lnTo>
                  <a:lnTo>
                    <a:pt x="96" y="90"/>
                  </a:lnTo>
                  <a:lnTo>
                    <a:pt x="94" y="90"/>
                  </a:lnTo>
                  <a:lnTo>
                    <a:pt x="94" y="94"/>
                  </a:lnTo>
                  <a:lnTo>
                    <a:pt x="94" y="96"/>
                  </a:lnTo>
                  <a:lnTo>
                    <a:pt x="96" y="96"/>
                  </a:lnTo>
                  <a:lnTo>
                    <a:pt x="96" y="100"/>
                  </a:lnTo>
                  <a:lnTo>
                    <a:pt x="96" y="96"/>
                  </a:lnTo>
                  <a:lnTo>
                    <a:pt x="96" y="100"/>
                  </a:lnTo>
                  <a:lnTo>
                    <a:pt x="100" y="100"/>
                  </a:lnTo>
                  <a:lnTo>
                    <a:pt x="100" y="104"/>
                  </a:lnTo>
                  <a:lnTo>
                    <a:pt x="100" y="100"/>
                  </a:lnTo>
                  <a:lnTo>
                    <a:pt x="100" y="104"/>
                  </a:lnTo>
                  <a:lnTo>
                    <a:pt x="100" y="108"/>
                  </a:lnTo>
                  <a:lnTo>
                    <a:pt x="100" y="112"/>
                  </a:lnTo>
                  <a:lnTo>
                    <a:pt x="96" y="112"/>
                  </a:lnTo>
                  <a:lnTo>
                    <a:pt x="96" y="108"/>
                  </a:lnTo>
                  <a:lnTo>
                    <a:pt x="96" y="104"/>
                  </a:lnTo>
                  <a:lnTo>
                    <a:pt x="100" y="104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0" y="104"/>
                  </a:lnTo>
                  <a:lnTo>
                    <a:pt x="90" y="100"/>
                  </a:lnTo>
                  <a:lnTo>
                    <a:pt x="90" y="104"/>
                  </a:lnTo>
                  <a:lnTo>
                    <a:pt x="90" y="100"/>
                  </a:lnTo>
                  <a:lnTo>
                    <a:pt x="90" y="96"/>
                  </a:lnTo>
                  <a:lnTo>
                    <a:pt x="86" y="96"/>
                  </a:lnTo>
                  <a:lnTo>
                    <a:pt x="86" y="94"/>
                  </a:lnTo>
                  <a:lnTo>
                    <a:pt x="82" y="94"/>
                  </a:lnTo>
                  <a:lnTo>
                    <a:pt x="82" y="90"/>
                  </a:lnTo>
                  <a:lnTo>
                    <a:pt x="78" y="90"/>
                  </a:lnTo>
                  <a:lnTo>
                    <a:pt x="78" y="86"/>
                  </a:lnTo>
                  <a:lnTo>
                    <a:pt x="78" y="90"/>
                  </a:lnTo>
                  <a:lnTo>
                    <a:pt x="78" y="94"/>
                  </a:lnTo>
                  <a:lnTo>
                    <a:pt x="78" y="96"/>
                  </a:lnTo>
                  <a:lnTo>
                    <a:pt x="82" y="96"/>
                  </a:lnTo>
                  <a:lnTo>
                    <a:pt x="82" y="100"/>
                  </a:lnTo>
                  <a:lnTo>
                    <a:pt x="78" y="100"/>
                  </a:lnTo>
                  <a:lnTo>
                    <a:pt x="78" y="96"/>
                  </a:lnTo>
                  <a:lnTo>
                    <a:pt x="78" y="94"/>
                  </a:lnTo>
                  <a:lnTo>
                    <a:pt x="74" y="94"/>
                  </a:lnTo>
                  <a:lnTo>
                    <a:pt x="70" y="90"/>
                  </a:lnTo>
                  <a:lnTo>
                    <a:pt x="66" y="90"/>
                  </a:lnTo>
                  <a:lnTo>
                    <a:pt x="66" y="86"/>
                  </a:lnTo>
                  <a:lnTo>
                    <a:pt x="64" y="90"/>
                  </a:lnTo>
                  <a:lnTo>
                    <a:pt x="64" y="94"/>
                  </a:lnTo>
                  <a:lnTo>
                    <a:pt x="60" y="94"/>
                  </a:lnTo>
                  <a:lnTo>
                    <a:pt x="56" y="94"/>
                  </a:lnTo>
                  <a:lnTo>
                    <a:pt x="56" y="90"/>
                  </a:lnTo>
                  <a:lnTo>
                    <a:pt x="52" y="86"/>
                  </a:lnTo>
                  <a:lnTo>
                    <a:pt x="52" y="90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6" y="78"/>
                  </a:lnTo>
                  <a:lnTo>
                    <a:pt x="56" y="74"/>
                  </a:lnTo>
                  <a:lnTo>
                    <a:pt x="52" y="74"/>
                  </a:lnTo>
                  <a:lnTo>
                    <a:pt x="52" y="70"/>
                  </a:lnTo>
                  <a:lnTo>
                    <a:pt x="50" y="70"/>
                  </a:lnTo>
                  <a:lnTo>
                    <a:pt x="50" y="74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0" y="78"/>
                  </a:lnTo>
                  <a:lnTo>
                    <a:pt x="50" y="74"/>
                  </a:lnTo>
                  <a:lnTo>
                    <a:pt x="46" y="74"/>
                  </a:lnTo>
                  <a:lnTo>
                    <a:pt x="46" y="70"/>
                  </a:lnTo>
                  <a:lnTo>
                    <a:pt x="50" y="70"/>
                  </a:lnTo>
                  <a:lnTo>
                    <a:pt x="46" y="70"/>
                  </a:lnTo>
                  <a:lnTo>
                    <a:pt x="46" y="74"/>
                  </a:lnTo>
                  <a:lnTo>
                    <a:pt x="46" y="70"/>
                  </a:lnTo>
                  <a:lnTo>
                    <a:pt x="46" y="66"/>
                  </a:lnTo>
                  <a:lnTo>
                    <a:pt x="42" y="64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2" y="56"/>
                  </a:lnTo>
                  <a:close/>
                  <a:moveTo>
                    <a:pt x="70" y="74"/>
                  </a:moveTo>
                  <a:lnTo>
                    <a:pt x="70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70" y="66"/>
                  </a:lnTo>
                  <a:lnTo>
                    <a:pt x="70" y="70"/>
                  </a:lnTo>
                  <a:lnTo>
                    <a:pt x="70" y="66"/>
                  </a:lnTo>
                  <a:lnTo>
                    <a:pt x="70" y="70"/>
                  </a:lnTo>
                  <a:lnTo>
                    <a:pt x="70" y="74"/>
                  </a:lnTo>
                  <a:lnTo>
                    <a:pt x="70" y="74"/>
                  </a:lnTo>
                  <a:lnTo>
                    <a:pt x="70" y="74"/>
                  </a:lnTo>
                  <a:close/>
                  <a:moveTo>
                    <a:pt x="74" y="74"/>
                  </a:moveTo>
                  <a:lnTo>
                    <a:pt x="74" y="70"/>
                  </a:lnTo>
                  <a:lnTo>
                    <a:pt x="70" y="70"/>
                  </a:lnTo>
                  <a:lnTo>
                    <a:pt x="74" y="70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4"/>
                  </a:lnTo>
                  <a:close/>
                  <a:moveTo>
                    <a:pt x="74" y="86"/>
                  </a:moveTo>
                  <a:lnTo>
                    <a:pt x="70" y="86"/>
                  </a:lnTo>
                  <a:lnTo>
                    <a:pt x="70" y="82"/>
                  </a:lnTo>
                  <a:lnTo>
                    <a:pt x="70" y="86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86"/>
                  </a:lnTo>
                  <a:close/>
                  <a:moveTo>
                    <a:pt x="100" y="94"/>
                  </a:moveTo>
                  <a:lnTo>
                    <a:pt x="100" y="90"/>
                  </a:lnTo>
                  <a:lnTo>
                    <a:pt x="100" y="86"/>
                  </a:lnTo>
                  <a:lnTo>
                    <a:pt x="104" y="86"/>
                  </a:lnTo>
                  <a:lnTo>
                    <a:pt x="104" y="90"/>
                  </a:lnTo>
                  <a:lnTo>
                    <a:pt x="104" y="94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100" y="94"/>
                  </a:lnTo>
                  <a:close/>
                  <a:moveTo>
                    <a:pt x="46" y="94"/>
                  </a:moveTo>
                  <a:lnTo>
                    <a:pt x="46" y="90"/>
                  </a:lnTo>
                  <a:lnTo>
                    <a:pt x="46" y="94"/>
                  </a:lnTo>
                  <a:lnTo>
                    <a:pt x="46" y="94"/>
                  </a:lnTo>
                  <a:lnTo>
                    <a:pt x="46" y="94"/>
                  </a:lnTo>
                  <a:close/>
                  <a:moveTo>
                    <a:pt x="70" y="100"/>
                  </a:moveTo>
                  <a:lnTo>
                    <a:pt x="66" y="96"/>
                  </a:lnTo>
                  <a:lnTo>
                    <a:pt x="70" y="94"/>
                  </a:lnTo>
                  <a:lnTo>
                    <a:pt x="70" y="96"/>
                  </a:lnTo>
                  <a:lnTo>
                    <a:pt x="74" y="96"/>
                  </a:lnTo>
                  <a:lnTo>
                    <a:pt x="70" y="100"/>
                  </a:lnTo>
                  <a:lnTo>
                    <a:pt x="70" y="100"/>
                  </a:lnTo>
                  <a:lnTo>
                    <a:pt x="70" y="100"/>
                  </a:lnTo>
                  <a:close/>
                  <a:moveTo>
                    <a:pt x="56" y="116"/>
                  </a:moveTo>
                  <a:lnTo>
                    <a:pt x="56" y="112"/>
                  </a:lnTo>
                  <a:lnTo>
                    <a:pt x="56" y="108"/>
                  </a:lnTo>
                  <a:lnTo>
                    <a:pt x="52" y="108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50" y="100"/>
                  </a:lnTo>
                  <a:lnTo>
                    <a:pt x="50" y="96"/>
                  </a:lnTo>
                  <a:lnTo>
                    <a:pt x="50" y="94"/>
                  </a:lnTo>
                  <a:lnTo>
                    <a:pt x="52" y="94"/>
                  </a:lnTo>
                  <a:lnTo>
                    <a:pt x="52" y="96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60" y="96"/>
                  </a:lnTo>
                  <a:lnTo>
                    <a:pt x="64" y="100"/>
                  </a:lnTo>
                  <a:lnTo>
                    <a:pt x="64" y="104"/>
                  </a:lnTo>
                  <a:lnTo>
                    <a:pt x="64" y="108"/>
                  </a:lnTo>
                  <a:lnTo>
                    <a:pt x="64" y="112"/>
                  </a:lnTo>
                  <a:lnTo>
                    <a:pt x="64" y="116"/>
                  </a:lnTo>
                  <a:lnTo>
                    <a:pt x="60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close/>
                  <a:moveTo>
                    <a:pt x="90" y="108"/>
                  </a:moveTo>
                  <a:lnTo>
                    <a:pt x="90" y="104"/>
                  </a:lnTo>
                  <a:lnTo>
                    <a:pt x="86" y="104"/>
                  </a:lnTo>
                  <a:lnTo>
                    <a:pt x="86" y="100"/>
                  </a:lnTo>
                  <a:lnTo>
                    <a:pt x="86" y="104"/>
                  </a:lnTo>
                  <a:lnTo>
                    <a:pt x="90" y="104"/>
                  </a:lnTo>
                  <a:lnTo>
                    <a:pt x="90" y="108"/>
                  </a:lnTo>
                  <a:lnTo>
                    <a:pt x="90" y="108"/>
                  </a:lnTo>
                  <a:lnTo>
                    <a:pt x="90" y="108"/>
                  </a:lnTo>
                  <a:close/>
                  <a:moveTo>
                    <a:pt x="70" y="120"/>
                  </a:moveTo>
                  <a:lnTo>
                    <a:pt x="70" y="116"/>
                  </a:lnTo>
                  <a:lnTo>
                    <a:pt x="70" y="112"/>
                  </a:lnTo>
                  <a:lnTo>
                    <a:pt x="70" y="108"/>
                  </a:lnTo>
                  <a:lnTo>
                    <a:pt x="74" y="108"/>
                  </a:lnTo>
                  <a:lnTo>
                    <a:pt x="74" y="112"/>
                  </a:lnTo>
                  <a:lnTo>
                    <a:pt x="70" y="112"/>
                  </a:lnTo>
                  <a:lnTo>
                    <a:pt x="70" y="120"/>
                  </a:lnTo>
                  <a:lnTo>
                    <a:pt x="70" y="120"/>
                  </a:lnTo>
                  <a:lnTo>
                    <a:pt x="70" y="120"/>
                  </a:lnTo>
                  <a:close/>
                  <a:moveTo>
                    <a:pt x="96" y="116"/>
                  </a:moveTo>
                  <a:lnTo>
                    <a:pt x="96" y="112"/>
                  </a:lnTo>
                  <a:lnTo>
                    <a:pt x="94" y="112"/>
                  </a:lnTo>
                  <a:lnTo>
                    <a:pt x="94" y="108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16"/>
                  </a:lnTo>
                  <a:lnTo>
                    <a:pt x="96" y="116"/>
                  </a:lnTo>
                  <a:close/>
                  <a:moveTo>
                    <a:pt x="86" y="124"/>
                  </a:moveTo>
                  <a:lnTo>
                    <a:pt x="90" y="120"/>
                  </a:lnTo>
                  <a:lnTo>
                    <a:pt x="90" y="116"/>
                  </a:lnTo>
                  <a:lnTo>
                    <a:pt x="90" y="112"/>
                  </a:lnTo>
                  <a:lnTo>
                    <a:pt x="94" y="112"/>
                  </a:lnTo>
                  <a:lnTo>
                    <a:pt x="94" y="116"/>
                  </a:lnTo>
                  <a:lnTo>
                    <a:pt x="96" y="116"/>
                  </a:lnTo>
                  <a:lnTo>
                    <a:pt x="100" y="120"/>
                  </a:lnTo>
                  <a:lnTo>
                    <a:pt x="100" y="124"/>
                  </a:lnTo>
                  <a:lnTo>
                    <a:pt x="100" y="126"/>
                  </a:lnTo>
                  <a:lnTo>
                    <a:pt x="100" y="124"/>
                  </a:lnTo>
                  <a:lnTo>
                    <a:pt x="96" y="124"/>
                  </a:lnTo>
                  <a:lnTo>
                    <a:pt x="94" y="120"/>
                  </a:lnTo>
                  <a:lnTo>
                    <a:pt x="94" y="116"/>
                  </a:lnTo>
                  <a:lnTo>
                    <a:pt x="90" y="116"/>
                  </a:lnTo>
                  <a:lnTo>
                    <a:pt x="90" y="120"/>
                  </a:lnTo>
                  <a:lnTo>
                    <a:pt x="90" y="124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86" y="124"/>
                  </a:lnTo>
                  <a:close/>
                  <a:moveTo>
                    <a:pt x="104" y="120"/>
                  </a:moveTo>
                  <a:lnTo>
                    <a:pt x="104" y="116"/>
                  </a:lnTo>
                  <a:lnTo>
                    <a:pt x="104" y="112"/>
                  </a:lnTo>
                  <a:lnTo>
                    <a:pt x="108" y="112"/>
                  </a:lnTo>
                  <a:lnTo>
                    <a:pt x="112" y="112"/>
                  </a:lnTo>
                  <a:lnTo>
                    <a:pt x="116" y="112"/>
                  </a:lnTo>
                  <a:lnTo>
                    <a:pt x="120" y="112"/>
                  </a:lnTo>
                  <a:lnTo>
                    <a:pt x="116" y="116"/>
                  </a:lnTo>
                  <a:lnTo>
                    <a:pt x="120" y="116"/>
                  </a:lnTo>
                  <a:lnTo>
                    <a:pt x="120" y="120"/>
                  </a:lnTo>
                  <a:lnTo>
                    <a:pt x="120" y="124"/>
                  </a:lnTo>
                  <a:lnTo>
                    <a:pt x="120" y="126"/>
                  </a:lnTo>
                  <a:lnTo>
                    <a:pt x="120" y="130"/>
                  </a:lnTo>
                  <a:lnTo>
                    <a:pt x="122" y="130"/>
                  </a:lnTo>
                  <a:lnTo>
                    <a:pt x="122" y="134"/>
                  </a:lnTo>
                  <a:lnTo>
                    <a:pt x="120" y="134"/>
                  </a:lnTo>
                  <a:lnTo>
                    <a:pt x="122" y="134"/>
                  </a:lnTo>
                  <a:lnTo>
                    <a:pt x="122" y="138"/>
                  </a:lnTo>
                  <a:lnTo>
                    <a:pt x="122" y="134"/>
                  </a:lnTo>
                  <a:lnTo>
                    <a:pt x="120" y="134"/>
                  </a:lnTo>
                  <a:lnTo>
                    <a:pt x="116" y="134"/>
                  </a:lnTo>
                  <a:lnTo>
                    <a:pt x="112" y="130"/>
                  </a:lnTo>
                  <a:lnTo>
                    <a:pt x="112" y="126"/>
                  </a:lnTo>
                  <a:lnTo>
                    <a:pt x="116" y="126"/>
                  </a:lnTo>
                  <a:lnTo>
                    <a:pt x="116" y="124"/>
                  </a:lnTo>
                  <a:lnTo>
                    <a:pt x="112" y="124"/>
                  </a:lnTo>
                  <a:lnTo>
                    <a:pt x="108" y="124"/>
                  </a:lnTo>
                  <a:lnTo>
                    <a:pt x="108" y="120"/>
                  </a:lnTo>
                  <a:lnTo>
                    <a:pt x="104" y="120"/>
                  </a:lnTo>
                  <a:lnTo>
                    <a:pt x="104" y="120"/>
                  </a:lnTo>
                  <a:lnTo>
                    <a:pt x="104" y="120"/>
                  </a:lnTo>
                  <a:close/>
                  <a:moveTo>
                    <a:pt x="78" y="116"/>
                  </a:moveTo>
                  <a:lnTo>
                    <a:pt x="78" y="112"/>
                  </a:lnTo>
                  <a:lnTo>
                    <a:pt x="82" y="112"/>
                  </a:lnTo>
                  <a:lnTo>
                    <a:pt x="82" y="116"/>
                  </a:lnTo>
                  <a:lnTo>
                    <a:pt x="78" y="116"/>
                  </a:lnTo>
                  <a:lnTo>
                    <a:pt x="78" y="116"/>
                  </a:lnTo>
                  <a:lnTo>
                    <a:pt x="78" y="116"/>
                  </a:lnTo>
                  <a:close/>
                  <a:moveTo>
                    <a:pt x="46" y="120"/>
                  </a:moveTo>
                  <a:lnTo>
                    <a:pt x="42" y="120"/>
                  </a:lnTo>
                  <a:lnTo>
                    <a:pt x="42" y="116"/>
                  </a:lnTo>
                  <a:lnTo>
                    <a:pt x="46" y="116"/>
                  </a:lnTo>
                  <a:lnTo>
                    <a:pt x="46" y="120"/>
                  </a:lnTo>
                  <a:lnTo>
                    <a:pt x="46" y="116"/>
                  </a:lnTo>
                  <a:lnTo>
                    <a:pt x="50" y="120"/>
                  </a:lnTo>
                  <a:lnTo>
                    <a:pt x="46" y="120"/>
                  </a:lnTo>
                  <a:lnTo>
                    <a:pt x="46" y="120"/>
                  </a:lnTo>
                  <a:lnTo>
                    <a:pt x="46" y="120"/>
                  </a:lnTo>
                  <a:close/>
                  <a:moveTo>
                    <a:pt x="42" y="126"/>
                  </a:moveTo>
                  <a:lnTo>
                    <a:pt x="42" y="124"/>
                  </a:lnTo>
                  <a:lnTo>
                    <a:pt x="42" y="120"/>
                  </a:lnTo>
                  <a:lnTo>
                    <a:pt x="42" y="124"/>
                  </a:lnTo>
                  <a:lnTo>
                    <a:pt x="46" y="124"/>
                  </a:lnTo>
                  <a:lnTo>
                    <a:pt x="46" y="126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2" y="126"/>
                  </a:lnTo>
                  <a:close/>
                  <a:moveTo>
                    <a:pt x="86" y="134"/>
                  </a:moveTo>
                  <a:lnTo>
                    <a:pt x="86" y="138"/>
                  </a:lnTo>
                  <a:lnTo>
                    <a:pt x="82" y="138"/>
                  </a:lnTo>
                  <a:lnTo>
                    <a:pt x="82" y="142"/>
                  </a:lnTo>
                  <a:lnTo>
                    <a:pt x="78" y="142"/>
                  </a:lnTo>
                  <a:lnTo>
                    <a:pt x="74" y="142"/>
                  </a:lnTo>
                  <a:lnTo>
                    <a:pt x="74" y="146"/>
                  </a:lnTo>
                  <a:lnTo>
                    <a:pt x="70" y="146"/>
                  </a:lnTo>
                  <a:lnTo>
                    <a:pt x="70" y="150"/>
                  </a:lnTo>
                  <a:lnTo>
                    <a:pt x="70" y="146"/>
                  </a:lnTo>
                  <a:lnTo>
                    <a:pt x="70" y="142"/>
                  </a:lnTo>
                  <a:lnTo>
                    <a:pt x="70" y="138"/>
                  </a:lnTo>
                  <a:lnTo>
                    <a:pt x="70" y="134"/>
                  </a:lnTo>
                  <a:lnTo>
                    <a:pt x="70" y="130"/>
                  </a:lnTo>
                  <a:lnTo>
                    <a:pt x="70" y="126"/>
                  </a:lnTo>
                  <a:lnTo>
                    <a:pt x="70" y="124"/>
                  </a:lnTo>
                  <a:lnTo>
                    <a:pt x="66" y="124"/>
                  </a:lnTo>
                  <a:lnTo>
                    <a:pt x="70" y="124"/>
                  </a:lnTo>
                  <a:lnTo>
                    <a:pt x="74" y="124"/>
                  </a:lnTo>
                  <a:lnTo>
                    <a:pt x="78" y="126"/>
                  </a:lnTo>
                  <a:lnTo>
                    <a:pt x="78" y="130"/>
                  </a:lnTo>
                  <a:lnTo>
                    <a:pt x="82" y="126"/>
                  </a:lnTo>
                  <a:lnTo>
                    <a:pt x="82" y="130"/>
                  </a:lnTo>
                  <a:lnTo>
                    <a:pt x="86" y="130"/>
                  </a:lnTo>
                  <a:lnTo>
                    <a:pt x="86" y="126"/>
                  </a:lnTo>
                  <a:lnTo>
                    <a:pt x="86" y="130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6" y="134"/>
                  </a:lnTo>
                  <a:close/>
                  <a:moveTo>
                    <a:pt x="104" y="130"/>
                  </a:moveTo>
                  <a:lnTo>
                    <a:pt x="104" y="126"/>
                  </a:lnTo>
                  <a:lnTo>
                    <a:pt x="108" y="126"/>
                  </a:lnTo>
                  <a:lnTo>
                    <a:pt x="108" y="130"/>
                  </a:lnTo>
                  <a:lnTo>
                    <a:pt x="104" y="130"/>
                  </a:lnTo>
                  <a:lnTo>
                    <a:pt x="104" y="130"/>
                  </a:lnTo>
                  <a:lnTo>
                    <a:pt x="104" y="130"/>
                  </a:lnTo>
                  <a:close/>
                  <a:moveTo>
                    <a:pt x="108" y="146"/>
                  </a:moveTo>
                  <a:lnTo>
                    <a:pt x="112" y="146"/>
                  </a:lnTo>
                  <a:lnTo>
                    <a:pt x="112" y="142"/>
                  </a:lnTo>
                  <a:lnTo>
                    <a:pt x="108" y="142"/>
                  </a:lnTo>
                  <a:lnTo>
                    <a:pt x="108" y="138"/>
                  </a:lnTo>
                  <a:lnTo>
                    <a:pt x="108" y="142"/>
                  </a:lnTo>
                  <a:lnTo>
                    <a:pt x="104" y="142"/>
                  </a:lnTo>
                  <a:lnTo>
                    <a:pt x="104" y="138"/>
                  </a:lnTo>
                  <a:lnTo>
                    <a:pt x="104" y="134"/>
                  </a:lnTo>
                  <a:lnTo>
                    <a:pt x="104" y="130"/>
                  </a:lnTo>
                  <a:lnTo>
                    <a:pt x="104" y="126"/>
                  </a:lnTo>
                  <a:lnTo>
                    <a:pt x="108" y="130"/>
                  </a:lnTo>
                  <a:lnTo>
                    <a:pt x="108" y="134"/>
                  </a:lnTo>
                  <a:lnTo>
                    <a:pt x="108" y="130"/>
                  </a:lnTo>
                  <a:lnTo>
                    <a:pt x="112" y="130"/>
                  </a:lnTo>
                  <a:lnTo>
                    <a:pt x="112" y="134"/>
                  </a:lnTo>
                  <a:lnTo>
                    <a:pt x="116" y="138"/>
                  </a:lnTo>
                  <a:lnTo>
                    <a:pt x="112" y="138"/>
                  </a:lnTo>
                  <a:lnTo>
                    <a:pt x="112" y="142"/>
                  </a:lnTo>
                  <a:lnTo>
                    <a:pt x="116" y="142"/>
                  </a:lnTo>
                  <a:lnTo>
                    <a:pt x="116" y="146"/>
                  </a:lnTo>
                  <a:lnTo>
                    <a:pt x="116" y="150"/>
                  </a:lnTo>
                  <a:lnTo>
                    <a:pt x="116" y="152"/>
                  </a:lnTo>
                  <a:lnTo>
                    <a:pt x="116" y="150"/>
                  </a:lnTo>
                  <a:lnTo>
                    <a:pt x="112" y="150"/>
                  </a:lnTo>
                  <a:lnTo>
                    <a:pt x="112" y="152"/>
                  </a:lnTo>
                  <a:lnTo>
                    <a:pt x="108" y="152"/>
                  </a:lnTo>
                  <a:lnTo>
                    <a:pt x="112" y="150"/>
                  </a:lnTo>
                  <a:lnTo>
                    <a:pt x="108" y="150"/>
                  </a:lnTo>
                  <a:lnTo>
                    <a:pt x="108" y="146"/>
                  </a:lnTo>
                  <a:lnTo>
                    <a:pt x="108" y="146"/>
                  </a:lnTo>
                  <a:lnTo>
                    <a:pt x="108" y="146"/>
                  </a:lnTo>
                  <a:close/>
                  <a:moveTo>
                    <a:pt x="42" y="130"/>
                  </a:moveTo>
                  <a:lnTo>
                    <a:pt x="38" y="130"/>
                  </a:lnTo>
                  <a:lnTo>
                    <a:pt x="42" y="130"/>
                  </a:lnTo>
                  <a:lnTo>
                    <a:pt x="42" y="130"/>
                  </a:lnTo>
                  <a:lnTo>
                    <a:pt x="42" y="130"/>
                  </a:lnTo>
                  <a:close/>
                  <a:moveTo>
                    <a:pt x="38" y="146"/>
                  </a:moveTo>
                  <a:lnTo>
                    <a:pt x="38" y="150"/>
                  </a:lnTo>
                  <a:lnTo>
                    <a:pt x="34" y="150"/>
                  </a:lnTo>
                  <a:lnTo>
                    <a:pt x="34" y="152"/>
                  </a:lnTo>
                  <a:lnTo>
                    <a:pt x="30" y="152"/>
                  </a:lnTo>
                  <a:lnTo>
                    <a:pt x="26" y="156"/>
                  </a:lnTo>
                  <a:lnTo>
                    <a:pt x="24" y="160"/>
                  </a:lnTo>
                  <a:lnTo>
                    <a:pt x="26" y="160"/>
                  </a:lnTo>
                  <a:lnTo>
                    <a:pt x="24" y="164"/>
                  </a:lnTo>
                  <a:lnTo>
                    <a:pt x="24" y="168"/>
                  </a:lnTo>
                  <a:lnTo>
                    <a:pt x="20" y="168"/>
                  </a:lnTo>
                  <a:lnTo>
                    <a:pt x="16" y="168"/>
                  </a:lnTo>
                  <a:lnTo>
                    <a:pt x="16" y="172"/>
                  </a:lnTo>
                  <a:lnTo>
                    <a:pt x="16" y="176"/>
                  </a:lnTo>
                  <a:lnTo>
                    <a:pt x="12" y="176"/>
                  </a:lnTo>
                  <a:lnTo>
                    <a:pt x="12" y="180"/>
                  </a:lnTo>
                  <a:lnTo>
                    <a:pt x="8" y="180"/>
                  </a:lnTo>
                  <a:lnTo>
                    <a:pt x="4" y="182"/>
                  </a:lnTo>
                  <a:lnTo>
                    <a:pt x="4" y="180"/>
                  </a:lnTo>
                  <a:lnTo>
                    <a:pt x="4" y="176"/>
                  </a:lnTo>
                  <a:lnTo>
                    <a:pt x="8" y="176"/>
                  </a:lnTo>
                  <a:lnTo>
                    <a:pt x="12" y="172"/>
                  </a:lnTo>
                  <a:lnTo>
                    <a:pt x="12" y="168"/>
                  </a:lnTo>
                  <a:lnTo>
                    <a:pt x="16" y="168"/>
                  </a:lnTo>
                  <a:lnTo>
                    <a:pt x="20" y="160"/>
                  </a:lnTo>
                  <a:lnTo>
                    <a:pt x="24" y="160"/>
                  </a:lnTo>
                  <a:lnTo>
                    <a:pt x="24" y="156"/>
                  </a:lnTo>
                  <a:lnTo>
                    <a:pt x="26" y="152"/>
                  </a:lnTo>
                  <a:lnTo>
                    <a:pt x="26" y="156"/>
                  </a:lnTo>
                  <a:lnTo>
                    <a:pt x="26" y="152"/>
                  </a:lnTo>
                  <a:lnTo>
                    <a:pt x="30" y="150"/>
                  </a:lnTo>
                  <a:lnTo>
                    <a:pt x="26" y="150"/>
                  </a:lnTo>
                  <a:lnTo>
                    <a:pt x="30" y="150"/>
                  </a:lnTo>
                  <a:lnTo>
                    <a:pt x="34" y="146"/>
                  </a:lnTo>
                  <a:lnTo>
                    <a:pt x="34" y="142"/>
                  </a:lnTo>
                  <a:lnTo>
                    <a:pt x="30" y="142"/>
                  </a:lnTo>
                  <a:lnTo>
                    <a:pt x="30" y="138"/>
                  </a:lnTo>
                  <a:lnTo>
                    <a:pt x="34" y="138"/>
                  </a:lnTo>
                  <a:lnTo>
                    <a:pt x="34" y="142"/>
                  </a:lnTo>
                  <a:lnTo>
                    <a:pt x="34" y="138"/>
                  </a:lnTo>
                  <a:lnTo>
                    <a:pt x="34" y="134"/>
                  </a:lnTo>
                  <a:lnTo>
                    <a:pt x="34" y="138"/>
                  </a:lnTo>
                  <a:lnTo>
                    <a:pt x="34" y="134"/>
                  </a:lnTo>
                  <a:lnTo>
                    <a:pt x="34" y="130"/>
                  </a:lnTo>
                  <a:lnTo>
                    <a:pt x="38" y="130"/>
                  </a:lnTo>
                  <a:lnTo>
                    <a:pt x="38" y="134"/>
                  </a:lnTo>
                  <a:lnTo>
                    <a:pt x="34" y="138"/>
                  </a:lnTo>
                  <a:lnTo>
                    <a:pt x="34" y="142"/>
                  </a:lnTo>
                  <a:lnTo>
                    <a:pt x="38" y="142"/>
                  </a:lnTo>
                  <a:lnTo>
                    <a:pt x="38" y="146"/>
                  </a:lnTo>
                  <a:lnTo>
                    <a:pt x="38" y="146"/>
                  </a:lnTo>
                  <a:lnTo>
                    <a:pt x="38" y="146"/>
                  </a:lnTo>
                  <a:close/>
                  <a:moveTo>
                    <a:pt x="90" y="152"/>
                  </a:moveTo>
                  <a:lnTo>
                    <a:pt x="94" y="152"/>
                  </a:lnTo>
                  <a:lnTo>
                    <a:pt x="94" y="150"/>
                  </a:lnTo>
                  <a:lnTo>
                    <a:pt x="94" y="146"/>
                  </a:lnTo>
                  <a:lnTo>
                    <a:pt x="96" y="146"/>
                  </a:lnTo>
                  <a:lnTo>
                    <a:pt x="96" y="142"/>
                  </a:lnTo>
                  <a:lnTo>
                    <a:pt x="96" y="138"/>
                  </a:lnTo>
                  <a:lnTo>
                    <a:pt x="96" y="134"/>
                  </a:lnTo>
                  <a:lnTo>
                    <a:pt x="100" y="134"/>
                  </a:lnTo>
                  <a:lnTo>
                    <a:pt x="100" y="138"/>
                  </a:lnTo>
                  <a:lnTo>
                    <a:pt x="100" y="142"/>
                  </a:lnTo>
                  <a:lnTo>
                    <a:pt x="100" y="146"/>
                  </a:lnTo>
                  <a:lnTo>
                    <a:pt x="100" y="150"/>
                  </a:lnTo>
                  <a:lnTo>
                    <a:pt x="96" y="150"/>
                  </a:lnTo>
                  <a:lnTo>
                    <a:pt x="96" y="152"/>
                  </a:lnTo>
                  <a:lnTo>
                    <a:pt x="94" y="152"/>
                  </a:lnTo>
                  <a:lnTo>
                    <a:pt x="94" y="156"/>
                  </a:lnTo>
                  <a:lnTo>
                    <a:pt x="94" y="160"/>
                  </a:lnTo>
                  <a:lnTo>
                    <a:pt x="94" y="164"/>
                  </a:lnTo>
                  <a:lnTo>
                    <a:pt x="90" y="164"/>
                  </a:lnTo>
                  <a:lnTo>
                    <a:pt x="90" y="160"/>
                  </a:lnTo>
                  <a:lnTo>
                    <a:pt x="90" y="156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90" y="152"/>
                  </a:lnTo>
                  <a:close/>
                  <a:moveTo>
                    <a:pt x="90" y="150"/>
                  </a:moveTo>
                  <a:lnTo>
                    <a:pt x="90" y="152"/>
                  </a:lnTo>
                  <a:lnTo>
                    <a:pt x="90" y="156"/>
                  </a:lnTo>
                  <a:lnTo>
                    <a:pt x="86" y="156"/>
                  </a:lnTo>
                  <a:lnTo>
                    <a:pt x="86" y="160"/>
                  </a:lnTo>
                  <a:lnTo>
                    <a:pt x="86" y="164"/>
                  </a:lnTo>
                  <a:lnTo>
                    <a:pt x="90" y="164"/>
                  </a:lnTo>
                  <a:lnTo>
                    <a:pt x="90" y="168"/>
                  </a:lnTo>
                  <a:lnTo>
                    <a:pt x="90" y="172"/>
                  </a:lnTo>
                  <a:lnTo>
                    <a:pt x="86" y="172"/>
                  </a:lnTo>
                  <a:lnTo>
                    <a:pt x="82" y="172"/>
                  </a:lnTo>
                  <a:lnTo>
                    <a:pt x="82" y="168"/>
                  </a:lnTo>
                  <a:lnTo>
                    <a:pt x="82" y="164"/>
                  </a:lnTo>
                  <a:lnTo>
                    <a:pt x="78" y="164"/>
                  </a:lnTo>
                  <a:lnTo>
                    <a:pt x="78" y="160"/>
                  </a:lnTo>
                  <a:lnTo>
                    <a:pt x="74" y="160"/>
                  </a:lnTo>
                  <a:lnTo>
                    <a:pt x="78" y="160"/>
                  </a:lnTo>
                  <a:lnTo>
                    <a:pt x="78" y="156"/>
                  </a:lnTo>
                  <a:lnTo>
                    <a:pt x="82" y="156"/>
                  </a:lnTo>
                  <a:lnTo>
                    <a:pt x="82" y="152"/>
                  </a:lnTo>
                  <a:lnTo>
                    <a:pt x="82" y="150"/>
                  </a:lnTo>
                  <a:lnTo>
                    <a:pt x="82" y="146"/>
                  </a:lnTo>
                  <a:lnTo>
                    <a:pt x="86" y="142"/>
                  </a:lnTo>
                  <a:lnTo>
                    <a:pt x="86" y="138"/>
                  </a:lnTo>
                  <a:lnTo>
                    <a:pt x="90" y="138"/>
                  </a:lnTo>
                  <a:lnTo>
                    <a:pt x="94" y="138"/>
                  </a:lnTo>
                  <a:lnTo>
                    <a:pt x="94" y="142"/>
                  </a:lnTo>
                  <a:lnTo>
                    <a:pt x="94" y="146"/>
                  </a:lnTo>
                  <a:lnTo>
                    <a:pt x="90" y="146"/>
                  </a:lnTo>
                  <a:lnTo>
                    <a:pt x="90" y="150"/>
                  </a:lnTo>
                  <a:lnTo>
                    <a:pt x="90" y="150"/>
                  </a:lnTo>
                  <a:lnTo>
                    <a:pt x="90" y="150"/>
                  </a:lnTo>
                  <a:close/>
                  <a:moveTo>
                    <a:pt x="122" y="156"/>
                  </a:moveTo>
                  <a:lnTo>
                    <a:pt x="120" y="152"/>
                  </a:lnTo>
                  <a:lnTo>
                    <a:pt x="120" y="150"/>
                  </a:lnTo>
                  <a:lnTo>
                    <a:pt x="122" y="146"/>
                  </a:lnTo>
                  <a:lnTo>
                    <a:pt x="122" y="150"/>
                  </a:lnTo>
                  <a:lnTo>
                    <a:pt x="122" y="152"/>
                  </a:lnTo>
                  <a:lnTo>
                    <a:pt x="122" y="156"/>
                  </a:lnTo>
                  <a:lnTo>
                    <a:pt x="122" y="156"/>
                  </a:lnTo>
                  <a:lnTo>
                    <a:pt x="122" y="156"/>
                  </a:lnTo>
                  <a:close/>
                  <a:moveTo>
                    <a:pt x="108" y="152"/>
                  </a:moveTo>
                  <a:lnTo>
                    <a:pt x="108" y="156"/>
                  </a:lnTo>
                  <a:lnTo>
                    <a:pt x="108" y="160"/>
                  </a:lnTo>
                  <a:lnTo>
                    <a:pt x="104" y="160"/>
                  </a:lnTo>
                  <a:lnTo>
                    <a:pt x="100" y="160"/>
                  </a:lnTo>
                  <a:lnTo>
                    <a:pt x="96" y="160"/>
                  </a:lnTo>
                  <a:lnTo>
                    <a:pt x="96" y="156"/>
                  </a:lnTo>
                  <a:lnTo>
                    <a:pt x="100" y="156"/>
                  </a:lnTo>
                  <a:lnTo>
                    <a:pt x="100" y="152"/>
                  </a:lnTo>
                  <a:lnTo>
                    <a:pt x="104" y="152"/>
                  </a:lnTo>
                  <a:lnTo>
                    <a:pt x="108" y="152"/>
                  </a:lnTo>
                  <a:lnTo>
                    <a:pt x="108" y="152"/>
                  </a:lnTo>
                  <a:lnTo>
                    <a:pt x="108" y="152"/>
                  </a:lnTo>
                  <a:close/>
                  <a:moveTo>
                    <a:pt x="116" y="156"/>
                  </a:moveTo>
                  <a:lnTo>
                    <a:pt x="116" y="152"/>
                  </a:lnTo>
                  <a:lnTo>
                    <a:pt x="116" y="156"/>
                  </a:lnTo>
                  <a:lnTo>
                    <a:pt x="116" y="156"/>
                  </a:lnTo>
                  <a:lnTo>
                    <a:pt x="116" y="156"/>
                  </a:lnTo>
                  <a:close/>
                  <a:moveTo>
                    <a:pt x="126" y="160"/>
                  </a:moveTo>
                  <a:lnTo>
                    <a:pt x="126" y="156"/>
                  </a:lnTo>
                  <a:lnTo>
                    <a:pt x="126" y="152"/>
                  </a:lnTo>
                  <a:lnTo>
                    <a:pt x="130" y="156"/>
                  </a:lnTo>
                  <a:lnTo>
                    <a:pt x="130" y="160"/>
                  </a:lnTo>
                  <a:lnTo>
                    <a:pt x="126" y="160"/>
                  </a:lnTo>
                  <a:lnTo>
                    <a:pt x="126" y="160"/>
                  </a:lnTo>
                  <a:lnTo>
                    <a:pt x="126" y="160"/>
                  </a:lnTo>
                  <a:close/>
                  <a:moveTo>
                    <a:pt x="74" y="202"/>
                  </a:moveTo>
                  <a:lnTo>
                    <a:pt x="74" y="206"/>
                  </a:lnTo>
                  <a:lnTo>
                    <a:pt x="74" y="208"/>
                  </a:lnTo>
                  <a:lnTo>
                    <a:pt x="70" y="208"/>
                  </a:lnTo>
                  <a:lnTo>
                    <a:pt x="70" y="206"/>
                  </a:lnTo>
                  <a:lnTo>
                    <a:pt x="70" y="202"/>
                  </a:lnTo>
                  <a:lnTo>
                    <a:pt x="70" y="198"/>
                  </a:lnTo>
                  <a:lnTo>
                    <a:pt x="70" y="194"/>
                  </a:lnTo>
                  <a:lnTo>
                    <a:pt x="74" y="194"/>
                  </a:lnTo>
                  <a:lnTo>
                    <a:pt x="74" y="190"/>
                  </a:lnTo>
                  <a:lnTo>
                    <a:pt x="78" y="186"/>
                  </a:lnTo>
                  <a:lnTo>
                    <a:pt x="78" y="190"/>
                  </a:lnTo>
                  <a:lnTo>
                    <a:pt x="82" y="186"/>
                  </a:lnTo>
                  <a:lnTo>
                    <a:pt x="86" y="186"/>
                  </a:lnTo>
                  <a:lnTo>
                    <a:pt x="86" y="182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0" y="176"/>
                  </a:lnTo>
                  <a:lnTo>
                    <a:pt x="94" y="180"/>
                  </a:lnTo>
                  <a:lnTo>
                    <a:pt x="96" y="180"/>
                  </a:lnTo>
                  <a:lnTo>
                    <a:pt x="96" y="182"/>
                  </a:lnTo>
                  <a:lnTo>
                    <a:pt x="96" y="186"/>
                  </a:lnTo>
                  <a:lnTo>
                    <a:pt x="96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6" y="186"/>
                  </a:lnTo>
                  <a:lnTo>
                    <a:pt x="100" y="186"/>
                  </a:lnTo>
                  <a:lnTo>
                    <a:pt x="104" y="186"/>
                  </a:lnTo>
                  <a:lnTo>
                    <a:pt x="104" y="182"/>
                  </a:lnTo>
                  <a:lnTo>
                    <a:pt x="100" y="182"/>
                  </a:lnTo>
                  <a:lnTo>
                    <a:pt x="104" y="182"/>
                  </a:lnTo>
                  <a:lnTo>
                    <a:pt x="104" y="180"/>
                  </a:lnTo>
                  <a:lnTo>
                    <a:pt x="108" y="180"/>
                  </a:lnTo>
                  <a:lnTo>
                    <a:pt x="108" y="182"/>
                  </a:lnTo>
                  <a:lnTo>
                    <a:pt x="108" y="180"/>
                  </a:lnTo>
                  <a:lnTo>
                    <a:pt x="108" y="176"/>
                  </a:lnTo>
                  <a:lnTo>
                    <a:pt x="112" y="176"/>
                  </a:lnTo>
                  <a:lnTo>
                    <a:pt x="112" y="172"/>
                  </a:lnTo>
                  <a:lnTo>
                    <a:pt x="112" y="176"/>
                  </a:lnTo>
                  <a:lnTo>
                    <a:pt x="116" y="176"/>
                  </a:lnTo>
                  <a:lnTo>
                    <a:pt x="116" y="172"/>
                  </a:lnTo>
                  <a:lnTo>
                    <a:pt x="120" y="172"/>
                  </a:lnTo>
                  <a:lnTo>
                    <a:pt x="120" y="168"/>
                  </a:lnTo>
                  <a:lnTo>
                    <a:pt x="120" y="164"/>
                  </a:lnTo>
                  <a:lnTo>
                    <a:pt x="120" y="160"/>
                  </a:lnTo>
                  <a:lnTo>
                    <a:pt x="120" y="156"/>
                  </a:lnTo>
                  <a:lnTo>
                    <a:pt x="120" y="160"/>
                  </a:lnTo>
                  <a:lnTo>
                    <a:pt x="122" y="160"/>
                  </a:lnTo>
                  <a:lnTo>
                    <a:pt x="122" y="164"/>
                  </a:lnTo>
                  <a:lnTo>
                    <a:pt x="126" y="164"/>
                  </a:lnTo>
                  <a:lnTo>
                    <a:pt x="126" y="168"/>
                  </a:lnTo>
                  <a:lnTo>
                    <a:pt x="130" y="168"/>
                  </a:lnTo>
                  <a:lnTo>
                    <a:pt x="130" y="172"/>
                  </a:lnTo>
                  <a:lnTo>
                    <a:pt x="130" y="176"/>
                  </a:lnTo>
                  <a:lnTo>
                    <a:pt x="130" y="180"/>
                  </a:lnTo>
                  <a:lnTo>
                    <a:pt x="126" y="180"/>
                  </a:lnTo>
                  <a:lnTo>
                    <a:pt x="130" y="180"/>
                  </a:lnTo>
                  <a:lnTo>
                    <a:pt x="134" y="180"/>
                  </a:lnTo>
                  <a:lnTo>
                    <a:pt x="134" y="182"/>
                  </a:lnTo>
                  <a:lnTo>
                    <a:pt x="130" y="182"/>
                  </a:lnTo>
                  <a:lnTo>
                    <a:pt x="130" y="186"/>
                  </a:lnTo>
                  <a:lnTo>
                    <a:pt x="134" y="186"/>
                  </a:lnTo>
                  <a:lnTo>
                    <a:pt x="134" y="190"/>
                  </a:lnTo>
                  <a:lnTo>
                    <a:pt x="134" y="194"/>
                  </a:lnTo>
                  <a:lnTo>
                    <a:pt x="134" y="198"/>
                  </a:lnTo>
                  <a:lnTo>
                    <a:pt x="134" y="202"/>
                  </a:lnTo>
                  <a:lnTo>
                    <a:pt x="134" y="206"/>
                  </a:lnTo>
                  <a:lnTo>
                    <a:pt x="130" y="206"/>
                  </a:lnTo>
                  <a:lnTo>
                    <a:pt x="130" y="208"/>
                  </a:lnTo>
                  <a:lnTo>
                    <a:pt x="130" y="212"/>
                  </a:lnTo>
                  <a:lnTo>
                    <a:pt x="130" y="216"/>
                  </a:lnTo>
                  <a:lnTo>
                    <a:pt x="130" y="220"/>
                  </a:lnTo>
                  <a:lnTo>
                    <a:pt x="130" y="216"/>
                  </a:lnTo>
                  <a:lnTo>
                    <a:pt x="126" y="216"/>
                  </a:lnTo>
                  <a:lnTo>
                    <a:pt x="126" y="212"/>
                  </a:lnTo>
                  <a:lnTo>
                    <a:pt x="130" y="212"/>
                  </a:lnTo>
                  <a:lnTo>
                    <a:pt x="126" y="208"/>
                  </a:lnTo>
                  <a:lnTo>
                    <a:pt x="126" y="206"/>
                  </a:lnTo>
                  <a:lnTo>
                    <a:pt x="126" y="202"/>
                  </a:lnTo>
                  <a:lnTo>
                    <a:pt x="122" y="202"/>
                  </a:lnTo>
                  <a:lnTo>
                    <a:pt x="122" y="206"/>
                  </a:lnTo>
                  <a:lnTo>
                    <a:pt x="120" y="206"/>
                  </a:lnTo>
                  <a:lnTo>
                    <a:pt x="120" y="208"/>
                  </a:lnTo>
                  <a:lnTo>
                    <a:pt x="120" y="212"/>
                  </a:lnTo>
                  <a:lnTo>
                    <a:pt x="122" y="216"/>
                  </a:lnTo>
                  <a:lnTo>
                    <a:pt x="122" y="220"/>
                  </a:lnTo>
                  <a:lnTo>
                    <a:pt x="122" y="224"/>
                  </a:lnTo>
                  <a:lnTo>
                    <a:pt x="122" y="228"/>
                  </a:lnTo>
                  <a:lnTo>
                    <a:pt x="120" y="228"/>
                  </a:lnTo>
                  <a:lnTo>
                    <a:pt x="120" y="232"/>
                  </a:lnTo>
                  <a:lnTo>
                    <a:pt x="116" y="232"/>
                  </a:lnTo>
                  <a:lnTo>
                    <a:pt x="120" y="232"/>
                  </a:lnTo>
                  <a:lnTo>
                    <a:pt x="116" y="228"/>
                  </a:lnTo>
                  <a:lnTo>
                    <a:pt x="116" y="224"/>
                  </a:lnTo>
                  <a:lnTo>
                    <a:pt x="116" y="220"/>
                  </a:lnTo>
                  <a:lnTo>
                    <a:pt x="116" y="224"/>
                  </a:lnTo>
                  <a:lnTo>
                    <a:pt x="116" y="228"/>
                  </a:lnTo>
                  <a:lnTo>
                    <a:pt x="112" y="228"/>
                  </a:lnTo>
                  <a:lnTo>
                    <a:pt x="108" y="224"/>
                  </a:lnTo>
                  <a:lnTo>
                    <a:pt x="104" y="224"/>
                  </a:lnTo>
                  <a:lnTo>
                    <a:pt x="104" y="220"/>
                  </a:lnTo>
                  <a:lnTo>
                    <a:pt x="100" y="220"/>
                  </a:lnTo>
                  <a:lnTo>
                    <a:pt x="100" y="216"/>
                  </a:lnTo>
                  <a:lnTo>
                    <a:pt x="100" y="212"/>
                  </a:lnTo>
                  <a:lnTo>
                    <a:pt x="100" y="208"/>
                  </a:lnTo>
                  <a:lnTo>
                    <a:pt x="96" y="208"/>
                  </a:lnTo>
                  <a:lnTo>
                    <a:pt x="100" y="206"/>
                  </a:lnTo>
                  <a:lnTo>
                    <a:pt x="104" y="202"/>
                  </a:lnTo>
                  <a:lnTo>
                    <a:pt x="100" y="198"/>
                  </a:lnTo>
                  <a:lnTo>
                    <a:pt x="100" y="202"/>
                  </a:lnTo>
                  <a:lnTo>
                    <a:pt x="100" y="198"/>
                  </a:lnTo>
                  <a:lnTo>
                    <a:pt x="100" y="194"/>
                  </a:lnTo>
                  <a:lnTo>
                    <a:pt x="96" y="194"/>
                  </a:lnTo>
                  <a:lnTo>
                    <a:pt x="94" y="194"/>
                  </a:lnTo>
                  <a:lnTo>
                    <a:pt x="94" y="190"/>
                  </a:lnTo>
                  <a:lnTo>
                    <a:pt x="94" y="194"/>
                  </a:lnTo>
                  <a:lnTo>
                    <a:pt x="90" y="194"/>
                  </a:lnTo>
                  <a:lnTo>
                    <a:pt x="94" y="194"/>
                  </a:lnTo>
                  <a:lnTo>
                    <a:pt x="94" y="198"/>
                  </a:lnTo>
                  <a:lnTo>
                    <a:pt x="90" y="198"/>
                  </a:lnTo>
                  <a:lnTo>
                    <a:pt x="94" y="202"/>
                  </a:lnTo>
                  <a:lnTo>
                    <a:pt x="90" y="202"/>
                  </a:lnTo>
                  <a:lnTo>
                    <a:pt x="90" y="198"/>
                  </a:lnTo>
                  <a:lnTo>
                    <a:pt x="86" y="198"/>
                  </a:lnTo>
                  <a:lnTo>
                    <a:pt x="90" y="198"/>
                  </a:lnTo>
                  <a:lnTo>
                    <a:pt x="86" y="198"/>
                  </a:lnTo>
                  <a:lnTo>
                    <a:pt x="90" y="198"/>
                  </a:lnTo>
                  <a:lnTo>
                    <a:pt x="86" y="198"/>
                  </a:lnTo>
                  <a:lnTo>
                    <a:pt x="86" y="194"/>
                  </a:lnTo>
                  <a:lnTo>
                    <a:pt x="86" y="198"/>
                  </a:lnTo>
                  <a:lnTo>
                    <a:pt x="82" y="198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8" y="198"/>
                  </a:lnTo>
                  <a:lnTo>
                    <a:pt x="74" y="198"/>
                  </a:lnTo>
                  <a:lnTo>
                    <a:pt x="74" y="202"/>
                  </a:lnTo>
                  <a:lnTo>
                    <a:pt x="74" y="202"/>
                  </a:lnTo>
                  <a:lnTo>
                    <a:pt x="74" y="202"/>
                  </a:lnTo>
                  <a:close/>
                  <a:moveTo>
                    <a:pt x="126" y="164"/>
                  </a:moveTo>
                  <a:lnTo>
                    <a:pt x="126" y="160"/>
                  </a:lnTo>
                  <a:lnTo>
                    <a:pt x="126" y="164"/>
                  </a:lnTo>
                  <a:lnTo>
                    <a:pt x="126" y="164"/>
                  </a:lnTo>
                  <a:lnTo>
                    <a:pt x="126" y="164"/>
                  </a:lnTo>
                  <a:close/>
                  <a:moveTo>
                    <a:pt x="108" y="172"/>
                  </a:moveTo>
                  <a:lnTo>
                    <a:pt x="108" y="168"/>
                  </a:lnTo>
                  <a:lnTo>
                    <a:pt x="112" y="168"/>
                  </a:lnTo>
                  <a:lnTo>
                    <a:pt x="112" y="172"/>
                  </a:lnTo>
                  <a:lnTo>
                    <a:pt x="108" y="172"/>
                  </a:lnTo>
                  <a:lnTo>
                    <a:pt x="108" y="172"/>
                  </a:lnTo>
                  <a:lnTo>
                    <a:pt x="108" y="172"/>
                  </a:lnTo>
                  <a:close/>
                  <a:moveTo>
                    <a:pt x="122" y="208"/>
                  </a:moveTo>
                  <a:lnTo>
                    <a:pt x="122" y="206"/>
                  </a:lnTo>
                  <a:lnTo>
                    <a:pt x="122" y="208"/>
                  </a:lnTo>
                  <a:lnTo>
                    <a:pt x="122" y="208"/>
                  </a:lnTo>
                  <a:lnTo>
                    <a:pt x="122" y="208"/>
                  </a:lnTo>
                  <a:close/>
                  <a:moveTo>
                    <a:pt x="70" y="216"/>
                  </a:moveTo>
                  <a:lnTo>
                    <a:pt x="66" y="212"/>
                  </a:lnTo>
                  <a:lnTo>
                    <a:pt x="70" y="212"/>
                  </a:lnTo>
                  <a:lnTo>
                    <a:pt x="74" y="212"/>
                  </a:lnTo>
                  <a:lnTo>
                    <a:pt x="74" y="216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70" y="216"/>
                  </a:lnTo>
                  <a:close/>
                  <a:moveTo>
                    <a:pt x="60" y="228"/>
                  </a:moveTo>
                  <a:lnTo>
                    <a:pt x="60" y="224"/>
                  </a:lnTo>
                  <a:lnTo>
                    <a:pt x="56" y="228"/>
                  </a:lnTo>
                  <a:lnTo>
                    <a:pt x="56" y="224"/>
                  </a:lnTo>
                  <a:lnTo>
                    <a:pt x="60" y="224"/>
                  </a:lnTo>
                  <a:lnTo>
                    <a:pt x="64" y="224"/>
                  </a:lnTo>
                  <a:lnTo>
                    <a:pt x="60" y="228"/>
                  </a:lnTo>
                  <a:lnTo>
                    <a:pt x="60" y="228"/>
                  </a:lnTo>
                  <a:lnTo>
                    <a:pt x="60" y="228"/>
                  </a:lnTo>
                  <a:close/>
                  <a:moveTo>
                    <a:pt x="42" y="238"/>
                  </a:moveTo>
                  <a:lnTo>
                    <a:pt x="42" y="236"/>
                  </a:lnTo>
                  <a:lnTo>
                    <a:pt x="46" y="236"/>
                  </a:lnTo>
                  <a:lnTo>
                    <a:pt x="46" y="238"/>
                  </a:lnTo>
                  <a:lnTo>
                    <a:pt x="42" y="238"/>
                  </a:lnTo>
                  <a:lnTo>
                    <a:pt x="42" y="238"/>
                  </a:lnTo>
                  <a:lnTo>
                    <a:pt x="42" y="2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id="{981B5B23-F0A1-D975-CE45-9CBF92EBB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7200" y="3841818"/>
              <a:ext cx="15875" cy="41275"/>
            </a:xfrm>
            <a:custGeom>
              <a:avLst/>
              <a:gdLst>
                <a:gd name="T0" fmla="*/ 6 w 10"/>
                <a:gd name="T1" fmla="*/ 26 h 26"/>
                <a:gd name="T2" fmla="*/ 6 w 10"/>
                <a:gd name="T3" fmla="*/ 26 h 26"/>
                <a:gd name="T4" fmla="*/ 6 w 10"/>
                <a:gd name="T5" fmla="*/ 26 h 26"/>
                <a:gd name="T6" fmla="*/ 6 w 10"/>
                <a:gd name="T7" fmla="*/ 26 h 26"/>
                <a:gd name="T8" fmla="*/ 4 w 10"/>
                <a:gd name="T9" fmla="*/ 26 h 26"/>
                <a:gd name="T10" fmla="*/ 4 w 10"/>
                <a:gd name="T11" fmla="*/ 26 h 26"/>
                <a:gd name="T12" fmla="*/ 0 w 10"/>
                <a:gd name="T13" fmla="*/ 26 h 26"/>
                <a:gd name="T14" fmla="*/ 0 w 10"/>
                <a:gd name="T15" fmla="*/ 22 h 26"/>
                <a:gd name="T16" fmla="*/ 0 w 10"/>
                <a:gd name="T17" fmla="*/ 22 h 26"/>
                <a:gd name="T18" fmla="*/ 0 w 10"/>
                <a:gd name="T19" fmla="*/ 22 h 26"/>
                <a:gd name="T20" fmla="*/ 0 w 10"/>
                <a:gd name="T21" fmla="*/ 18 h 26"/>
                <a:gd name="T22" fmla="*/ 0 w 10"/>
                <a:gd name="T23" fmla="*/ 14 h 26"/>
                <a:gd name="T24" fmla="*/ 0 w 10"/>
                <a:gd name="T25" fmla="*/ 10 h 26"/>
                <a:gd name="T26" fmla="*/ 0 w 10"/>
                <a:gd name="T27" fmla="*/ 10 h 26"/>
                <a:gd name="T28" fmla="*/ 0 w 10"/>
                <a:gd name="T29" fmla="*/ 10 h 26"/>
                <a:gd name="T30" fmla="*/ 0 w 10"/>
                <a:gd name="T31" fmla="*/ 10 h 26"/>
                <a:gd name="T32" fmla="*/ 0 w 10"/>
                <a:gd name="T33" fmla="*/ 6 h 26"/>
                <a:gd name="T34" fmla="*/ 0 w 10"/>
                <a:gd name="T35" fmla="*/ 6 h 26"/>
                <a:gd name="T36" fmla="*/ 0 w 10"/>
                <a:gd name="T37" fmla="*/ 6 h 26"/>
                <a:gd name="T38" fmla="*/ 0 w 10"/>
                <a:gd name="T39" fmla="*/ 6 h 26"/>
                <a:gd name="T40" fmla="*/ 0 w 10"/>
                <a:gd name="T41" fmla="*/ 6 h 26"/>
                <a:gd name="T42" fmla="*/ 0 w 10"/>
                <a:gd name="T43" fmla="*/ 2 h 26"/>
                <a:gd name="T44" fmla="*/ 0 w 10"/>
                <a:gd name="T45" fmla="*/ 2 h 26"/>
                <a:gd name="T46" fmla="*/ 0 w 10"/>
                <a:gd name="T47" fmla="*/ 2 h 26"/>
                <a:gd name="T48" fmla="*/ 0 w 10"/>
                <a:gd name="T49" fmla="*/ 2 h 26"/>
                <a:gd name="T50" fmla="*/ 4 w 10"/>
                <a:gd name="T51" fmla="*/ 0 h 26"/>
                <a:gd name="T52" fmla="*/ 4 w 10"/>
                <a:gd name="T53" fmla="*/ 0 h 26"/>
                <a:gd name="T54" fmla="*/ 6 w 10"/>
                <a:gd name="T55" fmla="*/ 0 h 26"/>
                <a:gd name="T56" fmla="*/ 6 w 10"/>
                <a:gd name="T57" fmla="*/ 0 h 26"/>
                <a:gd name="T58" fmla="*/ 6 w 10"/>
                <a:gd name="T59" fmla="*/ 2 h 26"/>
                <a:gd name="T60" fmla="*/ 6 w 10"/>
                <a:gd name="T61" fmla="*/ 2 h 26"/>
                <a:gd name="T62" fmla="*/ 10 w 10"/>
                <a:gd name="T63" fmla="*/ 2 h 26"/>
                <a:gd name="T64" fmla="*/ 10 w 10"/>
                <a:gd name="T65" fmla="*/ 6 h 26"/>
                <a:gd name="T66" fmla="*/ 10 w 10"/>
                <a:gd name="T67" fmla="*/ 6 h 26"/>
                <a:gd name="T68" fmla="*/ 6 w 10"/>
                <a:gd name="T69" fmla="*/ 6 h 26"/>
                <a:gd name="T70" fmla="*/ 6 w 10"/>
                <a:gd name="T71" fmla="*/ 10 h 26"/>
                <a:gd name="T72" fmla="*/ 6 w 10"/>
                <a:gd name="T73" fmla="*/ 10 h 26"/>
                <a:gd name="T74" fmla="*/ 10 w 10"/>
                <a:gd name="T75" fmla="*/ 10 h 26"/>
                <a:gd name="T76" fmla="*/ 6 w 10"/>
                <a:gd name="T77" fmla="*/ 14 h 26"/>
                <a:gd name="T78" fmla="*/ 10 w 10"/>
                <a:gd name="T79" fmla="*/ 14 h 26"/>
                <a:gd name="T80" fmla="*/ 10 w 10"/>
                <a:gd name="T81" fmla="*/ 14 h 26"/>
                <a:gd name="T82" fmla="*/ 10 w 10"/>
                <a:gd name="T83" fmla="*/ 14 h 26"/>
                <a:gd name="T84" fmla="*/ 10 w 10"/>
                <a:gd name="T85" fmla="*/ 22 h 26"/>
                <a:gd name="T86" fmla="*/ 6 w 10"/>
                <a:gd name="T87" fmla="*/ 22 h 26"/>
                <a:gd name="T88" fmla="*/ 6 w 10"/>
                <a:gd name="T89" fmla="*/ 22 h 26"/>
                <a:gd name="T90" fmla="*/ 6 w 10"/>
                <a:gd name="T91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" h="26">
                  <a:moveTo>
                    <a:pt x="6" y="22"/>
                  </a:move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id="{900E904C-EC9E-FD8D-EF12-F95F36A4CD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68900" y="3664018"/>
              <a:ext cx="473075" cy="447675"/>
            </a:xfrm>
            <a:custGeom>
              <a:avLst/>
              <a:gdLst>
                <a:gd name="T0" fmla="*/ 232 w 298"/>
                <a:gd name="T1" fmla="*/ 240 h 282"/>
                <a:gd name="T2" fmla="*/ 186 w 298"/>
                <a:gd name="T3" fmla="*/ 264 h 282"/>
                <a:gd name="T4" fmla="*/ 172 w 298"/>
                <a:gd name="T5" fmla="*/ 268 h 282"/>
                <a:gd name="T6" fmla="*/ 142 w 298"/>
                <a:gd name="T7" fmla="*/ 264 h 282"/>
                <a:gd name="T8" fmla="*/ 130 w 298"/>
                <a:gd name="T9" fmla="*/ 264 h 282"/>
                <a:gd name="T10" fmla="*/ 122 w 298"/>
                <a:gd name="T11" fmla="*/ 270 h 282"/>
                <a:gd name="T12" fmla="*/ 120 w 298"/>
                <a:gd name="T13" fmla="*/ 282 h 282"/>
                <a:gd name="T14" fmla="*/ 112 w 298"/>
                <a:gd name="T15" fmla="*/ 274 h 282"/>
                <a:gd name="T16" fmla="*/ 112 w 298"/>
                <a:gd name="T17" fmla="*/ 268 h 282"/>
                <a:gd name="T18" fmla="*/ 104 w 298"/>
                <a:gd name="T19" fmla="*/ 256 h 282"/>
                <a:gd name="T20" fmla="*/ 96 w 298"/>
                <a:gd name="T21" fmla="*/ 248 h 282"/>
                <a:gd name="T22" fmla="*/ 96 w 298"/>
                <a:gd name="T23" fmla="*/ 238 h 282"/>
                <a:gd name="T24" fmla="*/ 90 w 298"/>
                <a:gd name="T25" fmla="*/ 226 h 282"/>
                <a:gd name="T26" fmla="*/ 82 w 298"/>
                <a:gd name="T27" fmla="*/ 218 h 282"/>
                <a:gd name="T28" fmla="*/ 74 w 298"/>
                <a:gd name="T29" fmla="*/ 212 h 282"/>
                <a:gd name="T30" fmla="*/ 66 w 298"/>
                <a:gd name="T31" fmla="*/ 204 h 282"/>
                <a:gd name="T32" fmla="*/ 64 w 298"/>
                <a:gd name="T33" fmla="*/ 190 h 282"/>
                <a:gd name="T34" fmla="*/ 64 w 298"/>
                <a:gd name="T35" fmla="*/ 174 h 282"/>
                <a:gd name="T36" fmla="*/ 64 w 298"/>
                <a:gd name="T37" fmla="*/ 168 h 282"/>
                <a:gd name="T38" fmla="*/ 56 w 298"/>
                <a:gd name="T39" fmla="*/ 152 h 282"/>
                <a:gd name="T40" fmla="*/ 44 w 298"/>
                <a:gd name="T41" fmla="*/ 142 h 282"/>
                <a:gd name="T42" fmla="*/ 40 w 298"/>
                <a:gd name="T43" fmla="*/ 138 h 282"/>
                <a:gd name="T44" fmla="*/ 36 w 298"/>
                <a:gd name="T45" fmla="*/ 126 h 282"/>
                <a:gd name="T46" fmla="*/ 34 w 298"/>
                <a:gd name="T47" fmla="*/ 118 h 282"/>
                <a:gd name="T48" fmla="*/ 26 w 298"/>
                <a:gd name="T49" fmla="*/ 112 h 282"/>
                <a:gd name="T50" fmla="*/ 22 w 298"/>
                <a:gd name="T51" fmla="*/ 96 h 282"/>
                <a:gd name="T52" fmla="*/ 14 w 298"/>
                <a:gd name="T53" fmla="*/ 90 h 282"/>
                <a:gd name="T54" fmla="*/ 10 w 298"/>
                <a:gd name="T55" fmla="*/ 78 h 282"/>
                <a:gd name="T56" fmla="*/ 4 w 298"/>
                <a:gd name="T57" fmla="*/ 70 h 282"/>
                <a:gd name="T58" fmla="*/ 4 w 298"/>
                <a:gd name="T59" fmla="*/ 56 h 282"/>
                <a:gd name="T60" fmla="*/ 22 w 298"/>
                <a:gd name="T61" fmla="*/ 56 h 282"/>
                <a:gd name="T62" fmla="*/ 36 w 298"/>
                <a:gd name="T63" fmla="*/ 40 h 282"/>
                <a:gd name="T64" fmla="*/ 44 w 298"/>
                <a:gd name="T65" fmla="*/ 22 h 282"/>
                <a:gd name="T66" fmla="*/ 36 w 298"/>
                <a:gd name="T67" fmla="*/ 10 h 282"/>
                <a:gd name="T68" fmla="*/ 56 w 298"/>
                <a:gd name="T69" fmla="*/ 8 h 282"/>
                <a:gd name="T70" fmla="*/ 78 w 298"/>
                <a:gd name="T71" fmla="*/ 4 h 282"/>
                <a:gd name="T72" fmla="*/ 120 w 298"/>
                <a:gd name="T73" fmla="*/ 30 h 282"/>
                <a:gd name="T74" fmla="*/ 164 w 298"/>
                <a:gd name="T75" fmla="*/ 56 h 282"/>
                <a:gd name="T76" fmla="*/ 182 w 298"/>
                <a:gd name="T77" fmla="*/ 60 h 282"/>
                <a:gd name="T78" fmla="*/ 198 w 298"/>
                <a:gd name="T79" fmla="*/ 66 h 282"/>
                <a:gd name="T80" fmla="*/ 202 w 298"/>
                <a:gd name="T81" fmla="*/ 78 h 282"/>
                <a:gd name="T82" fmla="*/ 206 w 298"/>
                <a:gd name="T83" fmla="*/ 86 h 282"/>
                <a:gd name="T84" fmla="*/ 206 w 298"/>
                <a:gd name="T85" fmla="*/ 86 h 282"/>
                <a:gd name="T86" fmla="*/ 212 w 298"/>
                <a:gd name="T87" fmla="*/ 96 h 282"/>
                <a:gd name="T88" fmla="*/ 220 w 298"/>
                <a:gd name="T89" fmla="*/ 104 h 282"/>
                <a:gd name="T90" fmla="*/ 220 w 298"/>
                <a:gd name="T91" fmla="*/ 112 h 282"/>
                <a:gd name="T92" fmla="*/ 224 w 298"/>
                <a:gd name="T93" fmla="*/ 122 h 282"/>
                <a:gd name="T94" fmla="*/ 232 w 298"/>
                <a:gd name="T95" fmla="*/ 134 h 282"/>
                <a:gd name="T96" fmla="*/ 238 w 298"/>
                <a:gd name="T97" fmla="*/ 142 h 282"/>
                <a:gd name="T98" fmla="*/ 242 w 298"/>
                <a:gd name="T99" fmla="*/ 144 h 282"/>
                <a:gd name="T100" fmla="*/ 294 w 298"/>
                <a:gd name="T101" fmla="*/ 198 h 282"/>
                <a:gd name="T102" fmla="*/ 104 w 298"/>
                <a:gd name="T103" fmla="*/ 270 h 282"/>
                <a:gd name="T104" fmla="*/ 104 w 298"/>
                <a:gd name="T105" fmla="*/ 270 h 282"/>
                <a:gd name="T106" fmla="*/ 100 w 298"/>
                <a:gd name="T107" fmla="*/ 274 h 282"/>
                <a:gd name="T108" fmla="*/ 108 w 298"/>
                <a:gd name="T109" fmla="*/ 274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8" h="282">
                  <a:moveTo>
                    <a:pt x="290" y="218"/>
                  </a:moveTo>
                  <a:lnTo>
                    <a:pt x="246" y="238"/>
                  </a:lnTo>
                  <a:lnTo>
                    <a:pt x="236" y="238"/>
                  </a:lnTo>
                  <a:lnTo>
                    <a:pt x="232" y="240"/>
                  </a:lnTo>
                  <a:lnTo>
                    <a:pt x="206" y="240"/>
                  </a:lnTo>
                  <a:lnTo>
                    <a:pt x="194" y="252"/>
                  </a:lnTo>
                  <a:lnTo>
                    <a:pt x="190" y="260"/>
                  </a:lnTo>
                  <a:lnTo>
                    <a:pt x="186" y="264"/>
                  </a:lnTo>
                  <a:lnTo>
                    <a:pt x="182" y="270"/>
                  </a:lnTo>
                  <a:lnTo>
                    <a:pt x="180" y="270"/>
                  </a:lnTo>
                  <a:lnTo>
                    <a:pt x="176" y="270"/>
                  </a:lnTo>
                  <a:lnTo>
                    <a:pt x="172" y="268"/>
                  </a:lnTo>
                  <a:lnTo>
                    <a:pt x="168" y="268"/>
                  </a:lnTo>
                  <a:lnTo>
                    <a:pt x="164" y="268"/>
                  </a:lnTo>
                  <a:lnTo>
                    <a:pt x="152" y="264"/>
                  </a:lnTo>
                  <a:lnTo>
                    <a:pt x="142" y="264"/>
                  </a:lnTo>
                  <a:lnTo>
                    <a:pt x="138" y="264"/>
                  </a:lnTo>
                  <a:lnTo>
                    <a:pt x="134" y="264"/>
                  </a:lnTo>
                  <a:lnTo>
                    <a:pt x="134" y="268"/>
                  </a:lnTo>
                  <a:lnTo>
                    <a:pt x="130" y="264"/>
                  </a:lnTo>
                  <a:lnTo>
                    <a:pt x="126" y="264"/>
                  </a:lnTo>
                  <a:lnTo>
                    <a:pt x="122" y="264"/>
                  </a:lnTo>
                  <a:lnTo>
                    <a:pt x="122" y="268"/>
                  </a:lnTo>
                  <a:lnTo>
                    <a:pt x="122" y="270"/>
                  </a:lnTo>
                  <a:lnTo>
                    <a:pt x="122" y="274"/>
                  </a:lnTo>
                  <a:lnTo>
                    <a:pt x="122" y="278"/>
                  </a:lnTo>
                  <a:lnTo>
                    <a:pt x="120" y="278"/>
                  </a:lnTo>
                  <a:lnTo>
                    <a:pt x="120" y="282"/>
                  </a:lnTo>
                  <a:lnTo>
                    <a:pt x="116" y="282"/>
                  </a:lnTo>
                  <a:lnTo>
                    <a:pt x="116" y="278"/>
                  </a:lnTo>
                  <a:lnTo>
                    <a:pt x="116" y="274"/>
                  </a:lnTo>
                  <a:lnTo>
                    <a:pt x="112" y="274"/>
                  </a:lnTo>
                  <a:lnTo>
                    <a:pt x="112" y="270"/>
                  </a:lnTo>
                  <a:lnTo>
                    <a:pt x="112" y="268"/>
                  </a:lnTo>
                  <a:lnTo>
                    <a:pt x="112" y="270"/>
                  </a:lnTo>
                  <a:lnTo>
                    <a:pt x="112" y="268"/>
                  </a:lnTo>
                  <a:lnTo>
                    <a:pt x="112" y="264"/>
                  </a:lnTo>
                  <a:lnTo>
                    <a:pt x="108" y="264"/>
                  </a:lnTo>
                  <a:lnTo>
                    <a:pt x="108" y="260"/>
                  </a:lnTo>
                  <a:lnTo>
                    <a:pt x="104" y="256"/>
                  </a:lnTo>
                  <a:lnTo>
                    <a:pt x="100" y="256"/>
                  </a:lnTo>
                  <a:lnTo>
                    <a:pt x="100" y="252"/>
                  </a:lnTo>
                  <a:lnTo>
                    <a:pt x="100" y="248"/>
                  </a:lnTo>
                  <a:lnTo>
                    <a:pt x="96" y="248"/>
                  </a:lnTo>
                  <a:lnTo>
                    <a:pt x="96" y="244"/>
                  </a:lnTo>
                  <a:lnTo>
                    <a:pt x="96" y="240"/>
                  </a:lnTo>
                  <a:lnTo>
                    <a:pt x="92" y="240"/>
                  </a:lnTo>
                  <a:lnTo>
                    <a:pt x="96" y="238"/>
                  </a:lnTo>
                  <a:lnTo>
                    <a:pt x="92" y="238"/>
                  </a:lnTo>
                  <a:lnTo>
                    <a:pt x="92" y="234"/>
                  </a:lnTo>
                  <a:lnTo>
                    <a:pt x="90" y="230"/>
                  </a:lnTo>
                  <a:lnTo>
                    <a:pt x="90" y="226"/>
                  </a:lnTo>
                  <a:lnTo>
                    <a:pt x="90" y="222"/>
                  </a:lnTo>
                  <a:lnTo>
                    <a:pt x="86" y="222"/>
                  </a:lnTo>
                  <a:lnTo>
                    <a:pt x="86" y="218"/>
                  </a:lnTo>
                  <a:lnTo>
                    <a:pt x="82" y="218"/>
                  </a:lnTo>
                  <a:lnTo>
                    <a:pt x="82" y="214"/>
                  </a:lnTo>
                  <a:lnTo>
                    <a:pt x="78" y="214"/>
                  </a:lnTo>
                  <a:lnTo>
                    <a:pt x="74" y="214"/>
                  </a:lnTo>
                  <a:lnTo>
                    <a:pt x="74" y="212"/>
                  </a:lnTo>
                  <a:lnTo>
                    <a:pt x="70" y="212"/>
                  </a:lnTo>
                  <a:lnTo>
                    <a:pt x="70" y="208"/>
                  </a:lnTo>
                  <a:lnTo>
                    <a:pt x="70" y="204"/>
                  </a:lnTo>
                  <a:lnTo>
                    <a:pt x="66" y="204"/>
                  </a:lnTo>
                  <a:lnTo>
                    <a:pt x="66" y="200"/>
                  </a:lnTo>
                  <a:lnTo>
                    <a:pt x="64" y="198"/>
                  </a:lnTo>
                  <a:lnTo>
                    <a:pt x="66" y="194"/>
                  </a:lnTo>
                  <a:lnTo>
                    <a:pt x="64" y="190"/>
                  </a:lnTo>
                  <a:lnTo>
                    <a:pt x="64" y="186"/>
                  </a:lnTo>
                  <a:lnTo>
                    <a:pt x="64" y="182"/>
                  </a:lnTo>
                  <a:lnTo>
                    <a:pt x="64" y="178"/>
                  </a:lnTo>
                  <a:lnTo>
                    <a:pt x="64" y="174"/>
                  </a:lnTo>
                  <a:lnTo>
                    <a:pt x="64" y="172"/>
                  </a:lnTo>
                  <a:lnTo>
                    <a:pt x="64" y="168"/>
                  </a:lnTo>
                  <a:lnTo>
                    <a:pt x="60" y="168"/>
                  </a:lnTo>
                  <a:lnTo>
                    <a:pt x="64" y="168"/>
                  </a:lnTo>
                  <a:lnTo>
                    <a:pt x="60" y="164"/>
                  </a:lnTo>
                  <a:lnTo>
                    <a:pt x="60" y="160"/>
                  </a:lnTo>
                  <a:lnTo>
                    <a:pt x="56" y="156"/>
                  </a:lnTo>
                  <a:lnTo>
                    <a:pt x="56" y="152"/>
                  </a:lnTo>
                  <a:lnTo>
                    <a:pt x="52" y="148"/>
                  </a:lnTo>
                  <a:lnTo>
                    <a:pt x="48" y="144"/>
                  </a:lnTo>
                  <a:lnTo>
                    <a:pt x="44" y="144"/>
                  </a:lnTo>
                  <a:lnTo>
                    <a:pt x="44" y="142"/>
                  </a:lnTo>
                  <a:lnTo>
                    <a:pt x="44" y="144"/>
                  </a:lnTo>
                  <a:lnTo>
                    <a:pt x="40" y="144"/>
                  </a:lnTo>
                  <a:lnTo>
                    <a:pt x="40" y="142"/>
                  </a:lnTo>
                  <a:lnTo>
                    <a:pt x="40" y="138"/>
                  </a:lnTo>
                  <a:lnTo>
                    <a:pt x="36" y="138"/>
                  </a:lnTo>
                  <a:lnTo>
                    <a:pt x="36" y="134"/>
                  </a:lnTo>
                  <a:lnTo>
                    <a:pt x="36" y="130"/>
                  </a:lnTo>
                  <a:lnTo>
                    <a:pt x="36" y="126"/>
                  </a:lnTo>
                  <a:lnTo>
                    <a:pt x="36" y="122"/>
                  </a:lnTo>
                  <a:lnTo>
                    <a:pt x="34" y="118"/>
                  </a:lnTo>
                  <a:lnTo>
                    <a:pt x="34" y="116"/>
                  </a:lnTo>
                  <a:lnTo>
                    <a:pt x="34" y="118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0" y="112"/>
                  </a:lnTo>
                  <a:lnTo>
                    <a:pt x="26" y="112"/>
                  </a:lnTo>
                  <a:lnTo>
                    <a:pt x="26" y="108"/>
                  </a:lnTo>
                  <a:lnTo>
                    <a:pt x="26" y="104"/>
                  </a:lnTo>
                  <a:lnTo>
                    <a:pt x="22" y="100"/>
                  </a:lnTo>
                  <a:lnTo>
                    <a:pt x="22" y="96"/>
                  </a:lnTo>
                  <a:lnTo>
                    <a:pt x="18" y="96"/>
                  </a:lnTo>
                  <a:lnTo>
                    <a:pt x="18" y="92"/>
                  </a:lnTo>
                  <a:lnTo>
                    <a:pt x="18" y="90"/>
                  </a:lnTo>
                  <a:lnTo>
                    <a:pt x="14" y="90"/>
                  </a:lnTo>
                  <a:lnTo>
                    <a:pt x="14" y="86"/>
                  </a:lnTo>
                  <a:lnTo>
                    <a:pt x="14" y="82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6" y="74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6" y="52"/>
                  </a:lnTo>
                  <a:lnTo>
                    <a:pt x="10" y="52"/>
                  </a:lnTo>
                  <a:lnTo>
                    <a:pt x="14" y="52"/>
                  </a:lnTo>
                  <a:lnTo>
                    <a:pt x="22" y="56"/>
                  </a:lnTo>
                  <a:lnTo>
                    <a:pt x="26" y="52"/>
                  </a:lnTo>
                  <a:lnTo>
                    <a:pt x="30" y="48"/>
                  </a:lnTo>
                  <a:lnTo>
                    <a:pt x="30" y="44"/>
                  </a:lnTo>
                  <a:lnTo>
                    <a:pt x="36" y="40"/>
                  </a:lnTo>
                  <a:lnTo>
                    <a:pt x="40" y="40"/>
                  </a:lnTo>
                  <a:lnTo>
                    <a:pt x="44" y="34"/>
                  </a:lnTo>
                  <a:lnTo>
                    <a:pt x="48" y="30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4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96" y="14"/>
                  </a:lnTo>
                  <a:lnTo>
                    <a:pt x="108" y="18"/>
                  </a:lnTo>
                  <a:lnTo>
                    <a:pt x="120" y="30"/>
                  </a:lnTo>
                  <a:lnTo>
                    <a:pt x="120" y="34"/>
                  </a:lnTo>
                  <a:lnTo>
                    <a:pt x="130" y="40"/>
                  </a:lnTo>
                  <a:lnTo>
                    <a:pt x="146" y="56"/>
                  </a:lnTo>
                  <a:lnTo>
                    <a:pt x="164" y="56"/>
                  </a:lnTo>
                  <a:lnTo>
                    <a:pt x="168" y="56"/>
                  </a:lnTo>
                  <a:lnTo>
                    <a:pt x="172" y="56"/>
                  </a:lnTo>
                  <a:lnTo>
                    <a:pt x="176" y="56"/>
                  </a:lnTo>
                  <a:lnTo>
                    <a:pt x="182" y="60"/>
                  </a:lnTo>
                  <a:lnTo>
                    <a:pt x="186" y="64"/>
                  </a:lnTo>
                  <a:lnTo>
                    <a:pt x="186" y="66"/>
                  </a:lnTo>
                  <a:lnTo>
                    <a:pt x="194" y="66"/>
                  </a:lnTo>
                  <a:lnTo>
                    <a:pt x="198" y="66"/>
                  </a:lnTo>
                  <a:lnTo>
                    <a:pt x="198" y="70"/>
                  </a:lnTo>
                  <a:lnTo>
                    <a:pt x="198" y="74"/>
                  </a:lnTo>
                  <a:lnTo>
                    <a:pt x="202" y="74"/>
                  </a:lnTo>
                  <a:lnTo>
                    <a:pt x="202" y="78"/>
                  </a:lnTo>
                  <a:lnTo>
                    <a:pt x="202" y="82"/>
                  </a:lnTo>
                  <a:lnTo>
                    <a:pt x="202" y="78"/>
                  </a:lnTo>
                  <a:lnTo>
                    <a:pt x="202" y="82"/>
                  </a:lnTo>
                  <a:lnTo>
                    <a:pt x="206" y="86"/>
                  </a:lnTo>
                  <a:lnTo>
                    <a:pt x="206" y="82"/>
                  </a:lnTo>
                  <a:lnTo>
                    <a:pt x="206" y="86"/>
                  </a:lnTo>
                  <a:lnTo>
                    <a:pt x="210" y="86"/>
                  </a:lnTo>
                  <a:lnTo>
                    <a:pt x="206" y="86"/>
                  </a:lnTo>
                  <a:lnTo>
                    <a:pt x="210" y="90"/>
                  </a:lnTo>
                  <a:lnTo>
                    <a:pt x="210" y="92"/>
                  </a:lnTo>
                  <a:lnTo>
                    <a:pt x="212" y="92"/>
                  </a:lnTo>
                  <a:lnTo>
                    <a:pt x="212" y="96"/>
                  </a:lnTo>
                  <a:lnTo>
                    <a:pt x="216" y="96"/>
                  </a:lnTo>
                  <a:lnTo>
                    <a:pt x="220" y="96"/>
                  </a:lnTo>
                  <a:lnTo>
                    <a:pt x="220" y="100"/>
                  </a:lnTo>
                  <a:lnTo>
                    <a:pt x="220" y="104"/>
                  </a:lnTo>
                  <a:lnTo>
                    <a:pt x="224" y="108"/>
                  </a:lnTo>
                  <a:lnTo>
                    <a:pt x="220" y="112"/>
                  </a:lnTo>
                  <a:lnTo>
                    <a:pt x="220" y="108"/>
                  </a:lnTo>
                  <a:lnTo>
                    <a:pt x="220" y="112"/>
                  </a:lnTo>
                  <a:lnTo>
                    <a:pt x="220" y="116"/>
                  </a:lnTo>
                  <a:lnTo>
                    <a:pt x="224" y="118"/>
                  </a:lnTo>
                  <a:lnTo>
                    <a:pt x="220" y="118"/>
                  </a:lnTo>
                  <a:lnTo>
                    <a:pt x="224" y="122"/>
                  </a:lnTo>
                  <a:lnTo>
                    <a:pt x="228" y="122"/>
                  </a:lnTo>
                  <a:lnTo>
                    <a:pt x="228" y="126"/>
                  </a:lnTo>
                  <a:lnTo>
                    <a:pt x="228" y="130"/>
                  </a:lnTo>
                  <a:lnTo>
                    <a:pt x="232" y="134"/>
                  </a:lnTo>
                  <a:lnTo>
                    <a:pt x="232" y="138"/>
                  </a:lnTo>
                  <a:lnTo>
                    <a:pt x="236" y="138"/>
                  </a:lnTo>
                  <a:lnTo>
                    <a:pt x="238" y="138"/>
                  </a:lnTo>
                  <a:lnTo>
                    <a:pt x="238" y="142"/>
                  </a:lnTo>
                  <a:lnTo>
                    <a:pt x="238" y="144"/>
                  </a:lnTo>
                  <a:lnTo>
                    <a:pt x="238" y="142"/>
                  </a:lnTo>
                  <a:lnTo>
                    <a:pt x="238" y="144"/>
                  </a:lnTo>
                  <a:lnTo>
                    <a:pt x="242" y="144"/>
                  </a:lnTo>
                  <a:lnTo>
                    <a:pt x="256" y="168"/>
                  </a:lnTo>
                  <a:lnTo>
                    <a:pt x="290" y="172"/>
                  </a:lnTo>
                  <a:lnTo>
                    <a:pt x="298" y="182"/>
                  </a:lnTo>
                  <a:lnTo>
                    <a:pt x="294" y="198"/>
                  </a:lnTo>
                  <a:lnTo>
                    <a:pt x="290" y="218"/>
                  </a:lnTo>
                  <a:lnTo>
                    <a:pt x="290" y="218"/>
                  </a:lnTo>
                  <a:lnTo>
                    <a:pt x="290" y="218"/>
                  </a:lnTo>
                  <a:close/>
                  <a:moveTo>
                    <a:pt x="104" y="270"/>
                  </a:moveTo>
                  <a:lnTo>
                    <a:pt x="104" y="274"/>
                  </a:lnTo>
                  <a:lnTo>
                    <a:pt x="104" y="270"/>
                  </a:lnTo>
                  <a:lnTo>
                    <a:pt x="104" y="270"/>
                  </a:lnTo>
                  <a:lnTo>
                    <a:pt x="104" y="270"/>
                  </a:lnTo>
                  <a:close/>
                  <a:moveTo>
                    <a:pt x="108" y="278"/>
                  </a:moveTo>
                  <a:lnTo>
                    <a:pt x="104" y="278"/>
                  </a:lnTo>
                  <a:lnTo>
                    <a:pt x="104" y="274"/>
                  </a:lnTo>
                  <a:lnTo>
                    <a:pt x="100" y="274"/>
                  </a:lnTo>
                  <a:lnTo>
                    <a:pt x="104" y="274"/>
                  </a:lnTo>
                  <a:lnTo>
                    <a:pt x="108" y="274"/>
                  </a:lnTo>
                  <a:lnTo>
                    <a:pt x="104" y="274"/>
                  </a:lnTo>
                  <a:lnTo>
                    <a:pt x="108" y="274"/>
                  </a:lnTo>
                  <a:lnTo>
                    <a:pt x="108" y="278"/>
                  </a:lnTo>
                  <a:lnTo>
                    <a:pt x="108" y="278"/>
                  </a:lnTo>
                  <a:lnTo>
                    <a:pt x="108" y="27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id="{F7270235-B590-F74F-9C82-9045D675A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8300" y="4521268"/>
              <a:ext cx="12700" cy="6350"/>
            </a:xfrm>
            <a:custGeom>
              <a:avLst/>
              <a:gdLst>
                <a:gd name="T0" fmla="*/ 8 w 8"/>
                <a:gd name="T1" fmla="*/ 0 h 4"/>
                <a:gd name="T2" fmla="*/ 8 w 8"/>
                <a:gd name="T3" fmla="*/ 0 h 4"/>
                <a:gd name="T4" fmla="*/ 8 w 8"/>
                <a:gd name="T5" fmla="*/ 0 h 4"/>
                <a:gd name="T6" fmla="*/ 8 w 8"/>
                <a:gd name="T7" fmla="*/ 0 h 4"/>
                <a:gd name="T8" fmla="*/ 8 w 8"/>
                <a:gd name="T9" fmla="*/ 0 h 4"/>
                <a:gd name="T10" fmla="*/ 4 w 8"/>
                <a:gd name="T11" fmla="*/ 4 h 4"/>
                <a:gd name="T12" fmla="*/ 4 w 8"/>
                <a:gd name="T13" fmla="*/ 4 h 4"/>
                <a:gd name="T14" fmla="*/ 0 w 8"/>
                <a:gd name="T15" fmla="*/ 4 h 4"/>
                <a:gd name="T16" fmla="*/ 0 w 8"/>
                <a:gd name="T17" fmla="*/ 0 h 4"/>
                <a:gd name="T18" fmla="*/ 0 w 8"/>
                <a:gd name="T19" fmla="*/ 0 h 4"/>
                <a:gd name="T20" fmla="*/ 0 w 8"/>
                <a:gd name="T21" fmla="*/ 0 h 4"/>
                <a:gd name="T22" fmla="*/ 0 w 8"/>
                <a:gd name="T23" fmla="*/ 0 h 4"/>
                <a:gd name="T24" fmla="*/ 0 w 8"/>
                <a:gd name="T25" fmla="*/ 0 h 4"/>
                <a:gd name="T26" fmla="*/ 4 w 8"/>
                <a:gd name="T27" fmla="*/ 0 h 4"/>
                <a:gd name="T28" fmla="*/ 4 w 8"/>
                <a:gd name="T29" fmla="*/ 0 h 4"/>
                <a:gd name="T30" fmla="*/ 4 w 8"/>
                <a:gd name="T31" fmla="*/ 0 h 4"/>
                <a:gd name="T32" fmla="*/ 4 w 8"/>
                <a:gd name="T33" fmla="*/ 0 h 4"/>
                <a:gd name="T34" fmla="*/ 4 w 8"/>
                <a:gd name="T35" fmla="*/ 0 h 4"/>
                <a:gd name="T36" fmla="*/ 4 w 8"/>
                <a:gd name="T37" fmla="*/ 0 h 4"/>
                <a:gd name="T38" fmla="*/ 4 w 8"/>
                <a:gd name="T39" fmla="*/ 0 h 4"/>
                <a:gd name="T40" fmla="*/ 4 w 8"/>
                <a:gd name="T41" fmla="*/ 0 h 4"/>
                <a:gd name="T42" fmla="*/ 8 w 8"/>
                <a:gd name="T43" fmla="*/ 0 h 4"/>
                <a:gd name="T44" fmla="*/ 8 w 8"/>
                <a:gd name="T45" fmla="*/ 0 h 4"/>
                <a:gd name="T46" fmla="*/ 8 w 8"/>
                <a:gd name="T47" fmla="*/ 0 h 4"/>
                <a:gd name="T48" fmla="*/ 8 w 8"/>
                <a:gd name="T4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id="{1936B403-9B6F-6AEE-8D75-4E7A49771D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26300" y="3473518"/>
              <a:ext cx="76200" cy="158750"/>
            </a:xfrm>
            <a:custGeom>
              <a:avLst/>
              <a:gdLst>
                <a:gd name="T0" fmla="*/ 4 w 48"/>
                <a:gd name="T1" fmla="*/ 40 h 100"/>
                <a:gd name="T2" fmla="*/ 0 w 48"/>
                <a:gd name="T3" fmla="*/ 34 h 100"/>
                <a:gd name="T4" fmla="*/ 0 w 48"/>
                <a:gd name="T5" fmla="*/ 38 h 100"/>
                <a:gd name="T6" fmla="*/ 0 w 48"/>
                <a:gd name="T7" fmla="*/ 34 h 100"/>
                <a:gd name="T8" fmla="*/ 0 w 48"/>
                <a:gd name="T9" fmla="*/ 30 h 100"/>
                <a:gd name="T10" fmla="*/ 4 w 48"/>
                <a:gd name="T11" fmla="*/ 30 h 100"/>
                <a:gd name="T12" fmla="*/ 12 w 48"/>
                <a:gd name="T13" fmla="*/ 34 h 100"/>
                <a:gd name="T14" fmla="*/ 8 w 48"/>
                <a:gd name="T15" fmla="*/ 26 h 100"/>
                <a:gd name="T16" fmla="*/ 4 w 48"/>
                <a:gd name="T17" fmla="*/ 18 h 100"/>
                <a:gd name="T18" fmla="*/ 8 w 48"/>
                <a:gd name="T19" fmla="*/ 10 h 100"/>
                <a:gd name="T20" fmla="*/ 16 w 48"/>
                <a:gd name="T21" fmla="*/ 4 h 100"/>
                <a:gd name="T22" fmla="*/ 26 w 48"/>
                <a:gd name="T23" fmla="*/ 4 h 100"/>
                <a:gd name="T24" fmla="*/ 34 w 48"/>
                <a:gd name="T25" fmla="*/ 4 h 100"/>
                <a:gd name="T26" fmla="*/ 38 w 48"/>
                <a:gd name="T27" fmla="*/ 14 h 100"/>
                <a:gd name="T28" fmla="*/ 44 w 48"/>
                <a:gd name="T29" fmla="*/ 22 h 100"/>
                <a:gd name="T30" fmla="*/ 44 w 48"/>
                <a:gd name="T31" fmla="*/ 34 h 100"/>
                <a:gd name="T32" fmla="*/ 44 w 48"/>
                <a:gd name="T33" fmla="*/ 48 h 100"/>
                <a:gd name="T34" fmla="*/ 44 w 48"/>
                <a:gd name="T35" fmla="*/ 60 h 100"/>
                <a:gd name="T36" fmla="*/ 38 w 48"/>
                <a:gd name="T37" fmla="*/ 64 h 100"/>
                <a:gd name="T38" fmla="*/ 30 w 48"/>
                <a:gd name="T39" fmla="*/ 66 h 100"/>
                <a:gd name="T40" fmla="*/ 30 w 48"/>
                <a:gd name="T41" fmla="*/ 70 h 100"/>
                <a:gd name="T42" fmla="*/ 26 w 48"/>
                <a:gd name="T43" fmla="*/ 70 h 100"/>
                <a:gd name="T44" fmla="*/ 18 w 48"/>
                <a:gd name="T45" fmla="*/ 66 h 100"/>
                <a:gd name="T46" fmla="*/ 18 w 48"/>
                <a:gd name="T47" fmla="*/ 74 h 100"/>
                <a:gd name="T48" fmla="*/ 16 w 48"/>
                <a:gd name="T49" fmla="*/ 74 h 100"/>
                <a:gd name="T50" fmla="*/ 16 w 48"/>
                <a:gd name="T51" fmla="*/ 74 h 100"/>
                <a:gd name="T52" fmla="*/ 16 w 48"/>
                <a:gd name="T53" fmla="*/ 70 h 100"/>
                <a:gd name="T54" fmla="*/ 8 w 48"/>
                <a:gd name="T55" fmla="*/ 78 h 100"/>
                <a:gd name="T56" fmla="*/ 4 w 48"/>
                <a:gd name="T57" fmla="*/ 82 h 100"/>
                <a:gd name="T58" fmla="*/ 0 w 48"/>
                <a:gd name="T59" fmla="*/ 74 h 100"/>
                <a:gd name="T60" fmla="*/ 4 w 48"/>
                <a:gd name="T61" fmla="*/ 70 h 100"/>
                <a:gd name="T62" fmla="*/ 4 w 48"/>
                <a:gd name="T63" fmla="*/ 66 h 100"/>
                <a:gd name="T64" fmla="*/ 4 w 48"/>
                <a:gd name="T65" fmla="*/ 66 h 100"/>
                <a:gd name="T66" fmla="*/ 4 w 48"/>
                <a:gd name="T67" fmla="*/ 56 h 100"/>
                <a:gd name="T68" fmla="*/ 8 w 48"/>
                <a:gd name="T69" fmla="*/ 52 h 100"/>
                <a:gd name="T70" fmla="*/ 4 w 48"/>
                <a:gd name="T71" fmla="*/ 48 h 100"/>
                <a:gd name="T72" fmla="*/ 8 w 48"/>
                <a:gd name="T73" fmla="*/ 48 h 100"/>
                <a:gd name="T74" fmla="*/ 4 w 48"/>
                <a:gd name="T75" fmla="*/ 14 h 100"/>
                <a:gd name="T76" fmla="*/ 4 w 48"/>
                <a:gd name="T77" fmla="*/ 40 h 100"/>
                <a:gd name="T78" fmla="*/ 4 w 48"/>
                <a:gd name="T79" fmla="*/ 38 h 100"/>
                <a:gd name="T80" fmla="*/ 4 w 48"/>
                <a:gd name="T81" fmla="*/ 40 h 100"/>
                <a:gd name="T82" fmla="*/ 34 w 48"/>
                <a:gd name="T83" fmla="*/ 70 h 100"/>
                <a:gd name="T84" fmla="*/ 38 w 48"/>
                <a:gd name="T85" fmla="*/ 66 h 100"/>
                <a:gd name="T86" fmla="*/ 22 w 48"/>
                <a:gd name="T87" fmla="*/ 70 h 100"/>
                <a:gd name="T88" fmla="*/ 22 w 48"/>
                <a:gd name="T89" fmla="*/ 70 h 100"/>
                <a:gd name="T90" fmla="*/ 26 w 48"/>
                <a:gd name="T91" fmla="*/ 66 h 100"/>
                <a:gd name="T92" fmla="*/ 0 w 48"/>
                <a:gd name="T93" fmla="*/ 78 h 100"/>
                <a:gd name="T94" fmla="*/ 4 w 48"/>
                <a:gd name="T95" fmla="*/ 78 h 100"/>
                <a:gd name="T96" fmla="*/ 12 w 48"/>
                <a:gd name="T97" fmla="*/ 94 h 100"/>
                <a:gd name="T98" fmla="*/ 8 w 48"/>
                <a:gd name="T99" fmla="*/ 100 h 100"/>
                <a:gd name="T100" fmla="*/ 0 w 48"/>
                <a:gd name="T101" fmla="*/ 96 h 100"/>
                <a:gd name="T102" fmla="*/ 8 w 48"/>
                <a:gd name="T103" fmla="*/ 9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" h="100">
                  <a:moveTo>
                    <a:pt x="8" y="48"/>
                  </a:moveTo>
                  <a:lnTo>
                    <a:pt x="4" y="44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40" y="14"/>
                  </a:lnTo>
                  <a:lnTo>
                    <a:pt x="40" y="18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4" y="48"/>
                  </a:lnTo>
                  <a:lnTo>
                    <a:pt x="48" y="48"/>
                  </a:lnTo>
                  <a:lnTo>
                    <a:pt x="44" y="56"/>
                  </a:lnTo>
                  <a:lnTo>
                    <a:pt x="44" y="60"/>
                  </a:lnTo>
                  <a:lnTo>
                    <a:pt x="40" y="64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38" y="66"/>
                  </a:lnTo>
                  <a:lnTo>
                    <a:pt x="34" y="64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4" y="70"/>
                  </a:lnTo>
                  <a:lnTo>
                    <a:pt x="30" y="70"/>
                  </a:lnTo>
                  <a:lnTo>
                    <a:pt x="30" y="66"/>
                  </a:lnTo>
                  <a:lnTo>
                    <a:pt x="30" y="70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2" y="66"/>
                  </a:lnTo>
                  <a:lnTo>
                    <a:pt x="18" y="66"/>
                  </a:lnTo>
                  <a:lnTo>
                    <a:pt x="18" y="70"/>
                  </a:lnTo>
                  <a:lnTo>
                    <a:pt x="22" y="70"/>
                  </a:lnTo>
                  <a:lnTo>
                    <a:pt x="18" y="74"/>
                  </a:lnTo>
                  <a:lnTo>
                    <a:pt x="18" y="70"/>
                  </a:lnTo>
                  <a:lnTo>
                    <a:pt x="16" y="70"/>
                  </a:lnTo>
                  <a:lnTo>
                    <a:pt x="16" y="74"/>
                  </a:lnTo>
                  <a:lnTo>
                    <a:pt x="18" y="74"/>
                  </a:lnTo>
                  <a:lnTo>
                    <a:pt x="16" y="78"/>
                  </a:lnTo>
                  <a:lnTo>
                    <a:pt x="16" y="74"/>
                  </a:lnTo>
                  <a:lnTo>
                    <a:pt x="12" y="74"/>
                  </a:lnTo>
                  <a:lnTo>
                    <a:pt x="16" y="74"/>
                  </a:lnTo>
                  <a:lnTo>
                    <a:pt x="16" y="70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8" y="78"/>
                  </a:lnTo>
                  <a:lnTo>
                    <a:pt x="8" y="74"/>
                  </a:lnTo>
                  <a:lnTo>
                    <a:pt x="8" y="78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74"/>
                  </a:lnTo>
                  <a:lnTo>
                    <a:pt x="4" y="70"/>
                  </a:lnTo>
                  <a:lnTo>
                    <a:pt x="8" y="70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4" y="56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8" y="52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close/>
                  <a:moveTo>
                    <a:pt x="4" y="14"/>
                  </a:move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close/>
                  <a:moveTo>
                    <a:pt x="4" y="40"/>
                  </a:moveTo>
                  <a:lnTo>
                    <a:pt x="0" y="40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close/>
                  <a:moveTo>
                    <a:pt x="38" y="66"/>
                  </a:moveTo>
                  <a:lnTo>
                    <a:pt x="38" y="70"/>
                  </a:lnTo>
                  <a:lnTo>
                    <a:pt x="34" y="70"/>
                  </a:lnTo>
                  <a:lnTo>
                    <a:pt x="34" y="66"/>
                  </a:lnTo>
                  <a:lnTo>
                    <a:pt x="38" y="66"/>
                  </a:lnTo>
                  <a:lnTo>
                    <a:pt x="38" y="66"/>
                  </a:lnTo>
                  <a:lnTo>
                    <a:pt x="38" y="66"/>
                  </a:lnTo>
                  <a:close/>
                  <a:moveTo>
                    <a:pt x="26" y="66"/>
                  </a:moveTo>
                  <a:lnTo>
                    <a:pt x="22" y="70"/>
                  </a:lnTo>
                  <a:lnTo>
                    <a:pt x="26" y="70"/>
                  </a:lnTo>
                  <a:lnTo>
                    <a:pt x="26" y="74"/>
                  </a:lnTo>
                  <a:lnTo>
                    <a:pt x="22" y="70"/>
                  </a:lnTo>
                  <a:lnTo>
                    <a:pt x="22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6"/>
                  </a:lnTo>
                  <a:close/>
                  <a:moveTo>
                    <a:pt x="4" y="78"/>
                  </a:moveTo>
                  <a:lnTo>
                    <a:pt x="0" y="78"/>
                  </a:lnTo>
                  <a:lnTo>
                    <a:pt x="0" y="74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close/>
                  <a:moveTo>
                    <a:pt x="8" y="94"/>
                  </a:moveTo>
                  <a:lnTo>
                    <a:pt x="12" y="94"/>
                  </a:lnTo>
                  <a:lnTo>
                    <a:pt x="12" y="96"/>
                  </a:lnTo>
                  <a:lnTo>
                    <a:pt x="8" y="96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4" y="96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8" y="9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Freeform 53">
              <a:extLst>
                <a:ext uri="{FF2B5EF4-FFF2-40B4-BE49-F238E27FC236}">
                  <a16:creationId xmlns:a16="http://schemas.microsoft.com/office/drawing/2014/main" id="{8DEA9493-F6A0-7979-2000-82067A1FF7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78550" y="4289493"/>
              <a:ext cx="53975" cy="107950"/>
            </a:xfrm>
            <a:custGeom>
              <a:avLst/>
              <a:gdLst>
                <a:gd name="T0" fmla="*/ 4 w 34"/>
                <a:gd name="T1" fmla="*/ 16 h 68"/>
                <a:gd name="T2" fmla="*/ 0 w 34"/>
                <a:gd name="T3" fmla="*/ 16 h 68"/>
                <a:gd name="T4" fmla="*/ 4 w 34"/>
                <a:gd name="T5" fmla="*/ 16 h 68"/>
                <a:gd name="T6" fmla="*/ 30 w 34"/>
                <a:gd name="T7" fmla="*/ 56 h 68"/>
                <a:gd name="T8" fmla="*/ 30 w 34"/>
                <a:gd name="T9" fmla="*/ 60 h 68"/>
                <a:gd name="T10" fmla="*/ 20 w 34"/>
                <a:gd name="T11" fmla="*/ 68 h 68"/>
                <a:gd name="T12" fmla="*/ 20 w 34"/>
                <a:gd name="T13" fmla="*/ 68 h 68"/>
                <a:gd name="T14" fmla="*/ 12 w 34"/>
                <a:gd name="T15" fmla="*/ 68 h 68"/>
                <a:gd name="T16" fmla="*/ 8 w 34"/>
                <a:gd name="T17" fmla="*/ 64 h 68"/>
                <a:gd name="T18" fmla="*/ 4 w 34"/>
                <a:gd name="T19" fmla="*/ 56 h 68"/>
                <a:gd name="T20" fmla="*/ 4 w 34"/>
                <a:gd name="T21" fmla="*/ 52 h 68"/>
                <a:gd name="T22" fmla="*/ 4 w 34"/>
                <a:gd name="T23" fmla="*/ 48 h 68"/>
                <a:gd name="T24" fmla="*/ 4 w 34"/>
                <a:gd name="T25" fmla="*/ 42 h 68"/>
                <a:gd name="T26" fmla="*/ 4 w 34"/>
                <a:gd name="T27" fmla="*/ 34 h 68"/>
                <a:gd name="T28" fmla="*/ 4 w 34"/>
                <a:gd name="T29" fmla="*/ 34 h 68"/>
                <a:gd name="T30" fmla="*/ 0 w 34"/>
                <a:gd name="T31" fmla="*/ 30 h 68"/>
                <a:gd name="T32" fmla="*/ 4 w 34"/>
                <a:gd name="T33" fmla="*/ 34 h 68"/>
                <a:gd name="T34" fmla="*/ 4 w 34"/>
                <a:gd name="T35" fmla="*/ 34 h 68"/>
                <a:gd name="T36" fmla="*/ 4 w 34"/>
                <a:gd name="T37" fmla="*/ 34 h 68"/>
                <a:gd name="T38" fmla="*/ 4 w 34"/>
                <a:gd name="T39" fmla="*/ 22 h 68"/>
                <a:gd name="T40" fmla="*/ 4 w 34"/>
                <a:gd name="T41" fmla="*/ 16 h 68"/>
                <a:gd name="T42" fmla="*/ 8 w 34"/>
                <a:gd name="T43" fmla="*/ 16 h 68"/>
                <a:gd name="T44" fmla="*/ 8 w 34"/>
                <a:gd name="T45" fmla="*/ 12 h 68"/>
                <a:gd name="T46" fmla="*/ 8 w 34"/>
                <a:gd name="T47" fmla="*/ 8 h 68"/>
                <a:gd name="T48" fmla="*/ 8 w 34"/>
                <a:gd name="T49" fmla="*/ 8 h 68"/>
                <a:gd name="T50" fmla="*/ 8 w 34"/>
                <a:gd name="T51" fmla="*/ 8 h 68"/>
                <a:gd name="T52" fmla="*/ 16 w 34"/>
                <a:gd name="T53" fmla="*/ 8 h 68"/>
                <a:gd name="T54" fmla="*/ 16 w 34"/>
                <a:gd name="T55" fmla="*/ 8 h 68"/>
                <a:gd name="T56" fmla="*/ 12 w 34"/>
                <a:gd name="T57" fmla="*/ 8 h 68"/>
                <a:gd name="T58" fmla="*/ 8 w 34"/>
                <a:gd name="T59" fmla="*/ 4 h 68"/>
                <a:gd name="T60" fmla="*/ 8 w 34"/>
                <a:gd name="T61" fmla="*/ 4 h 68"/>
                <a:gd name="T62" fmla="*/ 8 w 34"/>
                <a:gd name="T63" fmla="*/ 4 h 68"/>
                <a:gd name="T64" fmla="*/ 4 w 34"/>
                <a:gd name="T65" fmla="*/ 0 h 68"/>
                <a:gd name="T66" fmla="*/ 8 w 34"/>
                <a:gd name="T67" fmla="*/ 4 h 68"/>
                <a:gd name="T68" fmla="*/ 8 w 34"/>
                <a:gd name="T69" fmla="*/ 4 h 68"/>
                <a:gd name="T70" fmla="*/ 12 w 34"/>
                <a:gd name="T71" fmla="*/ 4 h 68"/>
                <a:gd name="T72" fmla="*/ 8 w 34"/>
                <a:gd name="T73" fmla="*/ 4 h 68"/>
                <a:gd name="T74" fmla="*/ 12 w 34"/>
                <a:gd name="T75" fmla="*/ 0 h 68"/>
                <a:gd name="T76" fmla="*/ 12 w 34"/>
                <a:gd name="T77" fmla="*/ 4 h 68"/>
                <a:gd name="T78" fmla="*/ 16 w 34"/>
                <a:gd name="T79" fmla="*/ 8 h 68"/>
                <a:gd name="T80" fmla="*/ 16 w 34"/>
                <a:gd name="T81" fmla="*/ 8 h 68"/>
                <a:gd name="T82" fmla="*/ 20 w 34"/>
                <a:gd name="T83" fmla="*/ 12 h 68"/>
                <a:gd name="T84" fmla="*/ 20 w 34"/>
                <a:gd name="T85" fmla="*/ 16 h 68"/>
                <a:gd name="T86" fmla="*/ 20 w 34"/>
                <a:gd name="T87" fmla="*/ 18 h 68"/>
                <a:gd name="T88" fmla="*/ 24 w 34"/>
                <a:gd name="T89" fmla="*/ 22 h 68"/>
                <a:gd name="T90" fmla="*/ 24 w 34"/>
                <a:gd name="T91" fmla="*/ 22 h 68"/>
                <a:gd name="T92" fmla="*/ 24 w 34"/>
                <a:gd name="T93" fmla="*/ 26 h 68"/>
                <a:gd name="T94" fmla="*/ 26 w 34"/>
                <a:gd name="T95" fmla="*/ 26 h 68"/>
                <a:gd name="T96" fmla="*/ 26 w 34"/>
                <a:gd name="T97" fmla="*/ 30 h 68"/>
                <a:gd name="T98" fmla="*/ 30 w 34"/>
                <a:gd name="T99" fmla="*/ 38 h 68"/>
                <a:gd name="T100" fmla="*/ 30 w 34"/>
                <a:gd name="T101" fmla="*/ 38 h 68"/>
                <a:gd name="T102" fmla="*/ 30 w 34"/>
                <a:gd name="T103" fmla="*/ 42 h 68"/>
                <a:gd name="T104" fmla="*/ 30 w 34"/>
                <a:gd name="T105" fmla="*/ 42 h 68"/>
                <a:gd name="T106" fmla="*/ 34 w 34"/>
                <a:gd name="T107" fmla="*/ 46 h 68"/>
                <a:gd name="T108" fmla="*/ 34 w 34"/>
                <a:gd name="T109" fmla="*/ 48 h 68"/>
                <a:gd name="T110" fmla="*/ 30 w 34"/>
                <a:gd name="T111" fmla="*/ 5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" h="68">
                  <a:moveTo>
                    <a:pt x="4" y="16"/>
                  </a:move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close/>
                  <a:moveTo>
                    <a:pt x="30" y="56"/>
                  </a:move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4" y="64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4" y="42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Freeform 54">
              <a:extLst>
                <a:ext uri="{FF2B5EF4-FFF2-40B4-BE49-F238E27FC236}">
                  <a16:creationId xmlns:a16="http://schemas.microsoft.com/office/drawing/2014/main" id="{2BEE452A-E514-FDE0-CA3D-C76C96CCD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25" y="3508443"/>
              <a:ext cx="155575" cy="149225"/>
            </a:xfrm>
            <a:custGeom>
              <a:avLst/>
              <a:gdLst>
                <a:gd name="T0" fmla="*/ 0 w 98"/>
                <a:gd name="T1" fmla="*/ 78 h 94"/>
                <a:gd name="T2" fmla="*/ 4 w 98"/>
                <a:gd name="T3" fmla="*/ 76 h 94"/>
                <a:gd name="T4" fmla="*/ 4 w 98"/>
                <a:gd name="T5" fmla="*/ 76 h 94"/>
                <a:gd name="T6" fmla="*/ 4 w 98"/>
                <a:gd name="T7" fmla="*/ 72 h 94"/>
                <a:gd name="T8" fmla="*/ 12 w 98"/>
                <a:gd name="T9" fmla="*/ 68 h 94"/>
                <a:gd name="T10" fmla="*/ 12 w 98"/>
                <a:gd name="T11" fmla="*/ 68 h 94"/>
                <a:gd name="T12" fmla="*/ 16 w 98"/>
                <a:gd name="T13" fmla="*/ 60 h 94"/>
                <a:gd name="T14" fmla="*/ 12 w 98"/>
                <a:gd name="T15" fmla="*/ 56 h 94"/>
                <a:gd name="T16" fmla="*/ 12 w 98"/>
                <a:gd name="T17" fmla="*/ 52 h 94"/>
                <a:gd name="T18" fmla="*/ 8 w 98"/>
                <a:gd name="T19" fmla="*/ 52 h 94"/>
                <a:gd name="T20" fmla="*/ 4 w 98"/>
                <a:gd name="T21" fmla="*/ 52 h 94"/>
                <a:gd name="T22" fmla="*/ 4 w 98"/>
                <a:gd name="T23" fmla="*/ 44 h 94"/>
                <a:gd name="T24" fmla="*/ 4 w 98"/>
                <a:gd name="T25" fmla="*/ 42 h 94"/>
                <a:gd name="T26" fmla="*/ 4 w 98"/>
                <a:gd name="T27" fmla="*/ 34 h 94"/>
                <a:gd name="T28" fmla="*/ 4 w 98"/>
                <a:gd name="T29" fmla="*/ 26 h 94"/>
                <a:gd name="T30" fmla="*/ 8 w 98"/>
                <a:gd name="T31" fmla="*/ 30 h 94"/>
                <a:gd name="T32" fmla="*/ 8 w 98"/>
                <a:gd name="T33" fmla="*/ 26 h 94"/>
                <a:gd name="T34" fmla="*/ 12 w 98"/>
                <a:gd name="T35" fmla="*/ 22 h 94"/>
                <a:gd name="T36" fmla="*/ 16 w 98"/>
                <a:gd name="T37" fmla="*/ 22 h 94"/>
                <a:gd name="T38" fmla="*/ 16 w 98"/>
                <a:gd name="T39" fmla="*/ 18 h 94"/>
                <a:gd name="T40" fmla="*/ 16 w 98"/>
                <a:gd name="T41" fmla="*/ 12 h 94"/>
                <a:gd name="T42" fmla="*/ 24 w 98"/>
                <a:gd name="T43" fmla="*/ 14 h 94"/>
                <a:gd name="T44" fmla="*/ 30 w 98"/>
                <a:gd name="T45" fmla="*/ 12 h 94"/>
                <a:gd name="T46" fmla="*/ 34 w 98"/>
                <a:gd name="T47" fmla="*/ 12 h 94"/>
                <a:gd name="T48" fmla="*/ 34 w 98"/>
                <a:gd name="T49" fmla="*/ 12 h 94"/>
                <a:gd name="T50" fmla="*/ 42 w 98"/>
                <a:gd name="T51" fmla="*/ 8 h 94"/>
                <a:gd name="T52" fmla="*/ 46 w 98"/>
                <a:gd name="T53" fmla="*/ 12 h 94"/>
                <a:gd name="T54" fmla="*/ 50 w 98"/>
                <a:gd name="T55" fmla="*/ 12 h 94"/>
                <a:gd name="T56" fmla="*/ 52 w 98"/>
                <a:gd name="T57" fmla="*/ 14 h 94"/>
                <a:gd name="T58" fmla="*/ 60 w 98"/>
                <a:gd name="T59" fmla="*/ 12 h 94"/>
                <a:gd name="T60" fmla="*/ 68 w 98"/>
                <a:gd name="T61" fmla="*/ 8 h 94"/>
                <a:gd name="T62" fmla="*/ 72 w 98"/>
                <a:gd name="T63" fmla="*/ 8 h 94"/>
                <a:gd name="T64" fmla="*/ 76 w 98"/>
                <a:gd name="T65" fmla="*/ 4 h 94"/>
                <a:gd name="T66" fmla="*/ 82 w 98"/>
                <a:gd name="T67" fmla="*/ 4 h 94"/>
                <a:gd name="T68" fmla="*/ 90 w 98"/>
                <a:gd name="T69" fmla="*/ 4 h 94"/>
                <a:gd name="T70" fmla="*/ 94 w 98"/>
                <a:gd name="T71" fmla="*/ 0 h 94"/>
                <a:gd name="T72" fmla="*/ 98 w 98"/>
                <a:gd name="T73" fmla="*/ 4 h 94"/>
                <a:gd name="T74" fmla="*/ 82 w 98"/>
                <a:gd name="T75" fmla="*/ 18 h 94"/>
                <a:gd name="T76" fmla="*/ 82 w 98"/>
                <a:gd name="T77" fmla="*/ 30 h 94"/>
                <a:gd name="T78" fmla="*/ 82 w 98"/>
                <a:gd name="T79" fmla="*/ 38 h 94"/>
                <a:gd name="T80" fmla="*/ 80 w 98"/>
                <a:gd name="T81" fmla="*/ 42 h 94"/>
                <a:gd name="T82" fmla="*/ 80 w 98"/>
                <a:gd name="T83" fmla="*/ 44 h 94"/>
                <a:gd name="T84" fmla="*/ 80 w 98"/>
                <a:gd name="T85" fmla="*/ 56 h 94"/>
                <a:gd name="T86" fmla="*/ 60 w 98"/>
                <a:gd name="T87" fmla="*/ 68 h 94"/>
                <a:gd name="T88" fmla="*/ 46 w 98"/>
                <a:gd name="T89" fmla="*/ 76 h 94"/>
                <a:gd name="T90" fmla="*/ 30 w 98"/>
                <a:gd name="T91" fmla="*/ 86 h 94"/>
                <a:gd name="T92" fmla="*/ 20 w 98"/>
                <a:gd name="T93" fmla="*/ 94 h 94"/>
                <a:gd name="T94" fmla="*/ 12 w 98"/>
                <a:gd name="T95" fmla="*/ 94 h 94"/>
                <a:gd name="T96" fmla="*/ 8 w 98"/>
                <a:gd name="T97" fmla="*/ 90 h 94"/>
                <a:gd name="T98" fmla="*/ 4 w 98"/>
                <a:gd name="T99" fmla="*/ 86 h 94"/>
                <a:gd name="T100" fmla="*/ 0 w 98"/>
                <a:gd name="T101" fmla="*/ 86 h 94"/>
                <a:gd name="T102" fmla="*/ 0 w 98"/>
                <a:gd name="T103" fmla="*/ 86 h 94"/>
                <a:gd name="T104" fmla="*/ 0 w 98"/>
                <a:gd name="T105" fmla="*/ 82 h 94"/>
                <a:gd name="T106" fmla="*/ 0 w 98"/>
                <a:gd name="T107" fmla="*/ 7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8" h="94">
                  <a:moveTo>
                    <a:pt x="0" y="78"/>
                  </a:move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8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0" y="14"/>
                  </a:lnTo>
                  <a:lnTo>
                    <a:pt x="82" y="14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2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0" y="52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2" y="60"/>
                  </a:lnTo>
                  <a:lnTo>
                    <a:pt x="68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2" y="72"/>
                  </a:lnTo>
                  <a:lnTo>
                    <a:pt x="50" y="76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42" y="78"/>
                  </a:lnTo>
                  <a:lnTo>
                    <a:pt x="38" y="78"/>
                  </a:lnTo>
                  <a:lnTo>
                    <a:pt x="34" y="82"/>
                  </a:lnTo>
                  <a:lnTo>
                    <a:pt x="30" y="86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4" y="90"/>
                  </a:lnTo>
                  <a:lnTo>
                    <a:pt x="20" y="94"/>
                  </a:lnTo>
                  <a:lnTo>
                    <a:pt x="20" y="94"/>
                  </a:lnTo>
                  <a:lnTo>
                    <a:pt x="16" y="94"/>
                  </a:lnTo>
                  <a:lnTo>
                    <a:pt x="16" y="94"/>
                  </a:lnTo>
                  <a:lnTo>
                    <a:pt x="16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Freeform 55">
              <a:extLst>
                <a:ext uri="{FF2B5EF4-FFF2-40B4-BE49-F238E27FC236}">
                  <a16:creationId xmlns:a16="http://schemas.microsoft.com/office/drawing/2014/main" id="{F8FFE8B0-C70F-A5DF-4716-2D9FAAAC6F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8675" y="3394143"/>
              <a:ext cx="171450" cy="139700"/>
            </a:xfrm>
            <a:custGeom>
              <a:avLst/>
              <a:gdLst>
                <a:gd name="T0" fmla="*/ 100 w 108"/>
                <a:gd name="T1" fmla="*/ 72 h 88"/>
                <a:gd name="T2" fmla="*/ 90 w 108"/>
                <a:gd name="T3" fmla="*/ 76 h 88"/>
                <a:gd name="T4" fmla="*/ 90 w 108"/>
                <a:gd name="T5" fmla="*/ 72 h 88"/>
                <a:gd name="T6" fmla="*/ 82 w 108"/>
                <a:gd name="T7" fmla="*/ 72 h 88"/>
                <a:gd name="T8" fmla="*/ 74 w 108"/>
                <a:gd name="T9" fmla="*/ 76 h 88"/>
                <a:gd name="T10" fmla="*/ 68 w 108"/>
                <a:gd name="T11" fmla="*/ 80 h 88"/>
                <a:gd name="T12" fmla="*/ 60 w 108"/>
                <a:gd name="T13" fmla="*/ 84 h 88"/>
                <a:gd name="T14" fmla="*/ 56 w 108"/>
                <a:gd name="T15" fmla="*/ 72 h 88"/>
                <a:gd name="T16" fmla="*/ 60 w 108"/>
                <a:gd name="T17" fmla="*/ 64 h 88"/>
                <a:gd name="T18" fmla="*/ 52 w 108"/>
                <a:gd name="T19" fmla="*/ 60 h 88"/>
                <a:gd name="T20" fmla="*/ 52 w 108"/>
                <a:gd name="T21" fmla="*/ 54 h 88"/>
                <a:gd name="T22" fmla="*/ 44 w 108"/>
                <a:gd name="T23" fmla="*/ 58 h 88"/>
                <a:gd name="T24" fmla="*/ 38 w 108"/>
                <a:gd name="T25" fmla="*/ 64 h 88"/>
                <a:gd name="T26" fmla="*/ 38 w 108"/>
                <a:gd name="T27" fmla="*/ 68 h 88"/>
                <a:gd name="T28" fmla="*/ 26 w 108"/>
                <a:gd name="T29" fmla="*/ 72 h 88"/>
                <a:gd name="T30" fmla="*/ 22 w 108"/>
                <a:gd name="T31" fmla="*/ 72 h 88"/>
                <a:gd name="T32" fmla="*/ 12 w 108"/>
                <a:gd name="T33" fmla="*/ 76 h 88"/>
                <a:gd name="T34" fmla="*/ 4 w 108"/>
                <a:gd name="T35" fmla="*/ 76 h 88"/>
                <a:gd name="T36" fmla="*/ 8 w 108"/>
                <a:gd name="T37" fmla="*/ 68 h 88"/>
                <a:gd name="T38" fmla="*/ 12 w 108"/>
                <a:gd name="T39" fmla="*/ 58 h 88"/>
                <a:gd name="T40" fmla="*/ 12 w 108"/>
                <a:gd name="T41" fmla="*/ 54 h 88"/>
                <a:gd name="T42" fmla="*/ 12 w 108"/>
                <a:gd name="T43" fmla="*/ 46 h 88"/>
                <a:gd name="T44" fmla="*/ 4 w 108"/>
                <a:gd name="T45" fmla="*/ 42 h 88"/>
                <a:gd name="T46" fmla="*/ 0 w 108"/>
                <a:gd name="T47" fmla="*/ 34 h 88"/>
                <a:gd name="T48" fmla="*/ 8 w 108"/>
                <a:gd name="T49" fmla="*/ 28 h 88"/>
                <a:gd name="T50" fmla="*/ 14 w 108"/>
                <a:gd name="T51" fmla="*/ 30 h 88"/>
                <a:gd name="T52" fmla="*/ 18 w 108"/>
                <a:gd name="T53" fmla="*/ 24 h 88"/>
                <a:gd name="T54" fmla="*/ 18 w 108"/>
                <a:gd name="T55" fmla="*/ 20 h 88"/>
                <a:gd name="T56" fmla="*/ 18 w 108"/>
                <a:gd name="T57" fmla="*/ 16 h 88"/>
                <a:gd name="T58" fmla="*/ 26 w 108"/>
                <a:gd name="T59" fmla="*/ 12 h 88"/>
                <a:gd name="T60" fmla="*/ 30 w 108"/>
                <a:gd name="T61" fmla="*/ 4 h 88"/>
                <a:gd name="T62" fmla="*/ 38 w 108"/>
                <a:gd name="T63" fmla="*/ 8 h 88"/>
                <a:gd name="T64" fmla="*/ 42 w 108"/>
                <a:gd name="T65" fmla="*/ 0 h 88"/>
                <a:gd name="T66" fmla="*/ 48 w 108"/>
                <a:gd name="T67" fmla="*/ 4 h 88"/>
                <a:gd name="T68" fmla="*/ 44 w 108"/>
                <a:gd name="T69" fmla="*/ 12 h 88"/>
                <a:gd name="T70" fmla="*/ 44 w 108"/>
                <a:gd name="T71" fmla="*/ 16 h 88"/>
                <a:gd name="T72" fmla="*/ 44 w 108"/>
                <a:gd name="T73" fmla="*/ 20 h 88"/>
                <a:gd name="T74" fmla="*/ 44 w 108"/>
                <a:gd name="T75" fmla="*/ 24 h 88"/>
                <a:gd name="T76" fmla="*/ 38 w 108"/>
                <a:gd name="T77" fmla="*/ 16 h 88"/>
                <a:gd name="T78" fmla="*/ 30 w 108"/>
                <a:gd name="T79" fmla="*/ 24 h 88"/>
                <a:gd name="T80" fmla="*/ 26 w 108"/>
                <a:gd name="T81" fmla="*/ 24 h 88"/>
                <a:gd name="T82" fmla="*/ 30 w 108"/>
                <a:gd name="T83" fmla="*/ 30 h 88"/>
                <a:gd name="T84" fmla="*/ 42 w 108"/>
                <a:gd name="T85" fmla="*/ 30 h 88"/>
                <a:gd name="T86" fmla="*/ 44 w 108"/>
                <a:gd name="T87" fmla="*/ 30 h 88"/>
                <a:gd name="T88" fmla="*/ 52 w 108"/>
                <a:gd name="T89" fmla="*/ 30 h 88"/>
                <a:gd name="T90" fmla="*/ 60 w 108"/>
                <a:gd name="T91" fmla="*/ 30 h 88"/>
                <a:gd name="T92" fmla="*/ 60 w 108"/>
                <a:gd name="T93" fmla="*/ 34 h 88"/>
                <a:gd name="T94" fmla="*/ 68 w 108"/>
                <a:gd name="T95" fmla="*/ 38 h 88"/>
                <a:gd name="T96" fmla="*/ 74 w 108"/>
                <a:gd name="T97" fmla="*/ 34 h 88"/>
                <a:gd name="T98" fmla="*/ 82 w 108"/>
                <a:gd name="T99" fmla="*/ 30 h 88"/>
                <a:gd name="T100" fmla="*/ 90 w 108"/>
                <a:gd name="T101" fmla="*/ 34 h 88"/>
                <a:gd name="T102" fmla="*/ 90 w 108"/>
                <a:gd name="T103" fmla="*/ 42 h 88"/>
                <a:gd name="T104" fmla="*/ 94 w 108"/>
                <a:gd name="T105" fmla="*/ 50 h 88"/>
                <a:gd name="T106" fmla="*/ 100 w 108"/>
                <a:gd name="T107" fmla="*/ 50 h 88"/>
                <a:gd name="T108" fmla="*/ 104 w 108"/>
                <a:gd name="T109" fmla="*/ 58 h 88"/>
                <a:gd name="T110" fmla="*/ 108 w 108"/>
                <a:gd name="T111" fmla="*/ 64 h 88"/>
                <a:gd name="T112" fmla="*/ 108 w 108"/>
                <a:gd name="T113" fmla="*/ 68 h 88"/>
                <a:gd name="T114" fmla="*/ 104 w 108"/>
                <a:gd name="T115" fmla="*/ 7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8" h="88">
                  <a:moveTo>
                    <a:pt x="104" y="76"/>
                  </a:moveTo>
                  <a:lnTo>
                    <a:pt x="104" y="72"/>
                  </a:lnTo>
                  <a:lnTo>
                    <a:pt x="100" y="72"/>
                  </a:lnTo>
                  <a:lnTo>
                    <a:pt x="98" y="72"/>
                  </a:lnTo>
                  <a:lnTo>
                    <a:pt x="94" y="72"/>
                  </a:lnTo>
                  <a:lnTo>
                    <a:pt x="90" y="76"/>
                  </a:lnTo>
                  <a:lnTo>
                    <a:pt x="86" y="76"/>
                  </a:lnTo>
                  <a:lnTo>
                    <a:pt x="86" y="72"/>
                  </a:lnTo>
                  <a:lnTo>
                    <a:pt x="90" y="72"/>
                  </a:lnTo>
                  <a:lnTo>
                    <a:pt x="86" y="72"/>
                  </a:lnTo>
                  <a:lnTo>
                    <a:pt x="86" y="68"/>
                  </a:lnTo>
                  <a:lnTo>
                    <a:pt x="82" y="72"/>
                  </a:lnTo>
                  <a:lnTo>
                    <a:pt x="78" y="72"/>
                  </a:lnTo>
                  <a:lnTo>
                    <a:pt x="78" y="76"/>
                  </a:lnTo>
                  <a:lnTo>
                    <a:pt x="74" y="76"/>
                  </a:lnTo>
                  <a:lnTo>
                    <a:pt x="74" y="80"/>
                  </a:lnTo>
                  <a:lnTo>
                    <a:pt x="70" y="80"/>
                  </a:lnTo>
                  <a:lnTo>
                    <a:pt x="68" y="80"/>
                  </a:lnTo>
                  <a:lnTo>
                    <a:pt x="64" y="84"/>
                  </a:lnTo>
                  <a:lnTo>
                    <a:pt x="60" y="88"/>
                  </a:lnTo>
                  <a:lnTo>
                    <a:pt x="60" y="84"/>
                  </a:lnTo>
                  <a:lnTo>
                    <a:pt x="56" y="80"/>
                  </a:lnTo>
                  <a:lnTo>
                    <a:pt x="56" y="76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60" y="64"/>
                  </a:lnTo>
                  <a:lnTo>
                    <a:pt x="60" y="60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56" y="58"/>
                  </a:lnTo>
                  <a:lnTo>
                    <a:pt x="56" y="54"/>
                  </a:lnTo>
                  <a:lnTo>
                    <a:pt x="52" y="54"/>
                  </a:lnTo>
                  <a:lnTo>
                    <a:pt x="48" y="50"/>
                  </a:lnTo>
                  <a:lnTo>
                    <a:pt x="44" y="54"/>
                  </a:lnTo>
                  <a:lnTo>
                    <a:pt x="44" y="58"/>
                  </a:lnTo>
                  <a:lnTo>
                    <a:pt x="42" y="60"/>
                  </a:lnTo>
                  <a:lnTo>
                    <a:pt x="38" y="60"/>
                  </a:lnTo>
                  <a:lnTo>
                    <a:pt x="38" y="64"/>
                  </a:lnTo>
                  <a:lnTo>
                    <a:pt x="42" y="64"/>
                  </a:lnTo>
                  <a:lnTo>
                    <a:pt x="42" y="68"/>
                  </a:lnTo>
                  <a:lnTo>
                    <a:pt x="38" y="68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26" y="72"/>
                  </a:lnTo>
                  <a:lnTo>
                    <a:pt x="26" y="76"/>
                  </a:lnTo>
                  <a:lnTo>
                    <a:pt x="22" y="76"/>
                  </a:lnTo>
                  <a:lnTo>
                    <a:pt x="22" y="72"/>
                  </a:lnTo>
                  <a:lnTo>
                    <a:pt x="18" y="72"/>
                  </a:lnTo>
                  <a:lnTo>
                    <a:pt x="14" y="76"/>
                  </a:lnTo>
                  <a:lnTo>
                    <a:pt x="12" y="76"/>
                  </a:lnTo>
                  <a:lnTo>
                    <a:pt x="12" y="80"/>
                  </a:lnTo>
                  <a:lnTo>
                    <a:pt x="8" y="80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12" y="60"/>
                  </a:lnTo>
                  <a:lnTo>
                    <a:pt x="12" y="58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54"/>
                  </a:lnTo>
                  <a:lnTo>
                    <a:pt x="8" y="50"/>
                  </a:lnTo>
                  <a:lnTo>
                    <a:pt x="8" y="46"/>
                  </a:lnTo>
                  <a:lnTo>
                    <a:pt x="12" y="46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4" y="28"/>
                  </a:lnTo>
                  <a:lnTo>
                    <a:pt x="8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4" y="28"/>
                  </a:lnTo>
                  <a:lnTo>
                    <a:pt x="14" y="24"/>
                  </a:lnTo>
                  <a:lnTo>
                    <a:pt x="18" y="24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44" y="8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42" y="16"/>
                  </a:lnTo>
                  <a:lnTo>
                    <a:pt x="44" y="16"/>
                  </a:lnTo>
                  <a:lnTo>
                    <a:pt x="48" y="16"/>
                  </a:lnTo>
                  <a:lnTo>
                    <a:pt x="48" y="20"/>
                  </a:lnTo>
                  <a:lnTo>
                    <a:pt x="44" y="20"/>
                  </a:lnTo>
                  <a:lnTo>
                    <a:pt x="44" y="24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2" y="20"/>
                  </a:lnTo>
                  <a:lnTo>
                    <a:pt x="38" y="16"/>
                  </a:lnTo>
                  <a:lnTo>
                    <a:pt x="34" y="20"/>
                  </a:lnTo>
                  <a:lnTo>
                    <a:pt x="30" y="20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4" y="30"/>
                  </a:lnTo>
                  <a:lnTo>
                    <a:pt x="38" y="30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8" y="34"/>
                  </a:lnTo>
                  <a:lnTo>
                    <a:pt x="68" y="38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4" y="34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2" y="30"/>
                  </a:lnTo>
                  <a:lnTo>
                    <a:pt x="86" y="30"/>
                  </a:lnTo>
                  <a:lnTo>
                    <a:pt x="90" y="30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90" y="38"/>
                  </a:lnTo>
                  <a:lnTo>
                    <a:pt x="90" y="42"/>
                  </a:lnTo>
                  <a:lnTo>
                    <a:pt x="90" y="46"/>
                  </a:lnTo>
                  <a:lnTo>
                    <a:pt x="90" y="50"/>
                  </a:lnTo>
                  <a:lnTo>
                    <a:pt x="94" y="50"/>
                  </a:lnTo>
                  <a:lnTo>
                    <a:pt x="94" y="46"/>
                  </a:lnTo>
                  <a:lnTo>
                    <a:pt x="98" y="46"/>
                  </a:lnTo>
                  <a:lnTo>
                    <a:pt x="100" y="50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4" y="58"/>
                  </a:lnTo>
                  <a:lnTo>
                    <a:pt x="104" y="60"/>
                  </a:lnTo>
                  <a:lnTo>
                    <a:pt x="104" y="64"/>
                  </a:lnTo>
                  <a:lnTo>
                    <a:pt x="108" y="64"/>
                  </a:lnTo>
                  <a:lnTo>
                    <a:pt x="104" y="64"/>
                  </a:lnTo>
                  <a:lnTo>
                    <a:pt x="104" y="68"/>
                  </a:lnTo>
                  <a:lnTo>
                    <a:pt x="108" y="68"/>
                  </a:lnTo>
                  <a:lnTo>
                    <a:pt x="108" y="72"/>
                  </a:lnTo>
                  <a:lnTo>
                    <a:pt x="104" y="76"/>
                  </a:lnTo>
                  <a:lnTo>
                    <a:pt x="104" y="76"/>
                  </a:lnTo>
                  <a:lnTo>
                    <a:pt x="104" y="7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Freeform 56">
              <a:extLst>
                <a:ext uri="{FF2B5EF4-FFF2-40B4-BE49-F238E27FC236}">
                  <a16:creationId xmlns:a16="http://schemas.microsoft.com/office/drawing/2014/main" id="{665ABF85-C637-1448-9593-ABF758A90F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8600" y="4000568"/>
              <a:ext cx="187325" cy="409575"/>
            </a:xfrm>
            <a:custGeom>
              <a:avLst/>
              <a:gdLst>
                <a:gd name="T0" fmla="*/ 54 w 118"/>
                <a:gd name="T1" fmla="*/ 258 h 258"/>
                <a:gd name="T2" fmla="*/ 50 w 118"/>
                <a:gd name="T3" fmla="*/ 246 h 258"/>
                <a:gd name="T4" fmla="*/ 40 w 118"/>
                <a:gd name="T5" fmla="*/ 242 h 258"/>
                <a:gd name="T6" fmla="*/ 36 w 118"/>
                <a:gd name="T7" fmla="*/ 232 h 258"/>
                <a:gd name="T8" fmla="*/ 24 w 118"/>
                <a:gd name="T9" fmla="*/ 220 h 258"/>
                <a:gd name="T10" fmla="*/ 18 w 118"/>
                <a:gd name="T11" fmla="*/ 212 h 258"/>
                <a:gd name="T12" fmla="*/ 14 w 118"/>
                <a:gd name="T13" fmla="*/ 202 h 258"/>
                <a:gd name="T14" fmla="*/ 18 w 118"/>
                <a:gd name="T15" fmla="*/ 182 h 258"/>
                <a:gd name="T16" fmla="*/ 28 w 118"/>
                <a:gd name="T17" fmla="*/ 160 h 258"/>
                <a:gd name="T18" fmla="*/ 32 w 118"/>
                <a:gd name="T19" fmla="*/ 142 h 258"/>
                <a:gd name="T20" fmla="*/ 28 w 118"/>
                <a:gd name="T21" fmla="*/ 122 h 258"/>
                <a:gd name="T22" fmla="*/ 20 w 118"/>
                <a:gd name="T23" fmla="*/ 108 h 258"/>
                <a:gd name="T24" fmla="*/ 14 w 118"/>
                <a:gd name="T25" fmla="*/ 94 h 258"/>
                <a:gd name="T26" fmla="*/ 18 w 118"/>
                <a:gd name="T27" fmla="*/ 74 h 258"/>
                <a:gd name="T28" fmla="*/ 18 w 118"/>
                <a:gd name="T29" fmla="*/ 60 h 258"/>
                <a:gd name="T30" fmla="*/ 6 w 118"/>
                <a:gd name="T31" fmla="*/ 48 h 258"/>
                <a:gd name="T32" fmla="*/ 4 w 118"/>
                <a:gd name="T33" fmla="*/ 34 h 258"/>
                <a:gd name="T34" fmla="*/ 6 w 118"/>
                <a:gd name="T35" fmla="*/ 22 h 258"/>
                <a:gd name="T36" fmla="*/ 18 w 118"/>
                <a:gd name="T37" fmla="*/ 12 h 258"/>
                <a:gd name="T38" fmla="*/ 28 w 118"/>
                <a:gd name="T39" fmla="*/ 8 h 258"/>
                <a:gd name="T40" fmla="*/ 40 w 118"/>
                <a:gd name="T41" fmla="*/ 4 h 258"/>
                <a:gd name="T42" fmla="*/ 44 w 118"/>
                <a:gd name="T43" fmla="*/ 12 h 258"/>
                <a:gd name="T44" fmla="*/ 54 w 118"/>
                <a:gd name="T45" fmla="*/ 22 h 258"/>
                <a:gd name="T46" fmla="*/ 54 w 118"/>
                <a:gd name="T47" fmla="*/ 38 h 258"/>
                <a:gd name="T48" fmla="*/ 54 w 118"/>
                <a:gd name="T49" fmla="*/ 52 h 258"/>
                <a:gd name="T50" fmla="*/ 66 w 118"/>
                <a:gd name="T51" fmla="*/ 40 h 258"/>
                <a:gd name="T52" fmla="*/ 76 w 118"/>
                <a:gd name="T53" fmla="*/ 44 h 258"/>
                <a:gd name="T54" fmla="*/ 88 w 118"/>
                <a:gd name="T55" fmla="*/ 38 h 258"/>
                <a:gd name="T56" fmla="*/ 102 w 118"/>
                <a:gd name="T57" fmla="*/ 48 h 258"/>
                <a:gd name="T58" fmla="*/ 106 w 118"/>
                <a:gd name="T59" fmla="*/ 64 h 258"/>
                <a:gd name="T60" fmla="*/ 110 w 118"/>
                <a:gd name="T61" fmla="*/ 78 h 258"/>
                <a:gd name="T62" fmla="*/ 114 w 118"/>
                <a:gd name="T63" fmla="*/ 94 h 258"/>
                <a:gd name="T64" fmla="*/ 110 w 118"/>
                <a:gd name="T65" fmla="*/ 104 h 258"/>
                <a:gd name="T66" fmla="*/ 96 w 118"/>
                <a:gd name="T67" fmla="*/ 104 h 258"/>
                <a:gd name="T68" fmla="*/ 80 w 118"/>
                <a:gd name="T69" fmla="*/ 112 h 258"/>
                <a:gd name="T70" fmla="*/ 70 w 118"/>
                <a:gd name="T71" fmla="*/ 122 h 258"/>
                <a:gd name="T72" fmla="*/ 76 w 118"/>
                <a:gd name="T73" fmla="*/ 142 h 258"/>
                <a:gd name="T74" fmla="*/ 76 w 118"/>
                <a:gd name="T75" fmla="*/ 146 h 258"/>
                <a:gd name="T76" fmla="*/ 66 w 118"/>
                <a:gd name="T77" fmla="*/ 134 h 258"/>
                <a:gd name="T78" fmla="*/ 50 w 118"/>
                <a:gd name="T79" fmla="*/ 134 h 258"/>
                <a:gd name="T80" fmla="*/ 50 w 118"/>
                <a:gd name="T81" fmla="*/ 120 h 258"/>
                <a:gd name="T82" fmla="*/ 40 w 118"/>
                <a:gd name="T83" fmla="*/ 126 h 258"/>
                <a:gd name="T84" fmla="*/ 36 w 118"/>
                <a:gd name="T85" fmla="*/ 148 h 258"/>
                <a:gd name="T86" fmla="*/ 28 w 118"/>
                <a:gd name="T87" fmla="*/ 168 h 258"/>
                <a:gd name="T88" fmla="*/ 28 w 118"/>
                <a:gd name="T89" fmla="*/ 190 h 258"/>
                <a:gd name="T90" fmla="*/ 36 w 118"/>
                <a:gd name="T91" fmla="*/ 204 h 258"/>
                <a:gd name="T92" fmla="*/ 44 w 118"/>
                <a:gd name="T93" fmla="*/ 212 h 258"/>
                <a:gd name="T94" fmla="*/ 46 w 118"/>
                <a:gd name="T95" fmla="*/ 232 h 258"/>
                <a:gd name="T96" fmla="*/ 40 w 118"/>
                <a:gd name="T97" fmla="*/ 224 h 258"/>
                <a:gd name="T98" fmla="*/ 46 w 118"/>
                <a:gd name="T99" fmla="*/ 232 h 258"/>
                <a:gd name="T100" fmla="*/ 58 w 118"/>
                <a:gd name="T101" fmla="*/ 234 h 258"/>
                <a:gd name="T102" fmla="*/ 66 w 118"/>
                <a:gd name="T103" fmla="*/ 254 h 258"/>
                <a:gd name="T104" fmla="*/ 18 w 118"/>
                <a:gd name="T105" fmla="*/ 212 h 258"/>
                <a:gd name="T106" fmla="*/ 32 w 118"/>
                <a:gd name="T107" fmla="*/ 238 h 258"/>
                <a:gd name="T108" fmla="*/ 72 w 118"/>
                <a:gd name="T109" fmla="*/ 146 h 258"/>
                <a:gd name="T110" fmla="*/ 72 w 118"/>
                <a:gd name="T111" fmla="*/ 148 h 258"/>
                <a:gd name="T112" fmla="*/ 40 w 118"/>
                <a:gd name="T113" fmla="*/ 190 h 258"/>
                <a:gd name="T114" fmla="*/ 14 w 118"/>
                <a:gd name="T115" fmla="*/ 216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" h="258">
                  <a:moveTo>
                    <a:pt x="62" y="254"/>
                  </a:moveTo>
                  <a:lnTo>
                    <a:pt x="62" y="250"/>
                  </a:lnTo>
                  <a:lnTo>
                    <a:pt x="58" y="250"/>
                  </a:lnTo>
                  <a:lnTo>
                    <a:pt x="58" y="254"/>
                  </a:lnTo>
                  <a:lnTo>
                    <a:pt x="54" y="254"/>
                  </a:lnTo>
                  <a:lnTo>
                    <a:pt x="54" y="258"/>
                  </a:lnTo>
                  <a:lnTo>
                    <a:pt x="54" y="254"/>
                  </a:lnTo>
                  <a:lnTo>
                    <a:pt x="50" y="254"/>
                  </a:lnTo>
                  <a:lnTo>
                    <a:pt x="50" y="250"/>
                  </a:lnTo>
                  <a:lnTo>
                    <a:pt x="54" y="250"/>
                  </a:lnTo>
                  <a:lnTo>
                    <a:pt x="54" y="246"/>
                  </a:lnTo>
                  <a:lnTo>
                    <a:pt x="50" y="246"/>
                  </a:lnTo>
                  <a:lnTo>
                    <a:pt x="50" y="242"/>
                  </a:lnTo>
                  <a:lnTo>
                    <a:pt x="46" y="242"/>
                  </a:lnTo>
                  <a:lnTo>
                    <a:pt x="44" y="242"/>
                  </a:lnTo>
                  <a:lnTo>
                    <a:pt x="44" y="238"/>
                  </a:lnTo>
                  <a:lnTo>
                    <a:pt x="40" y="238"/>
                  </a:lnTo>
                  <a:lnTo>
                    <a:pt x="40" y="242"/>
                  </a:lnTo>
                  <a:lnTo>
                    <a:pt x="40" y="238"/>
                  </a:lnTo>
                  <a:lnTo>
                    <a:pt x="36" y="238"/>
                  </a:lnTo>
                  <a:lnTo>
                    <a:pt x="36" y="234"/>
                  </a:lnTo>
                  <a:lnTo>
                    <a:pt x="32" y="234"/>
                  </a:lnTo>
                  <a:lnTo>
                    <a:pt x="32" y="232"/>
                  </a:lnTo>
                  <a:lnTo>
                    <a:pt x="36" y="232"/>
                  </a:lnTo>
                  <a:lnTo>
                    <a:pt x="32" y="232"/>
                  </a:lnTo>
                  <a:lnTo>
                    <a:pt x="32" y="228"/>
                  </a:lnTo>
                  <a:lnTo>
                    <a:pt x="28" y="228"/>
                  </a:lnTo>
                  <a:lnTo>
                    <a:pt x="28" y="224"/>
                  </a:lnTo>
                  <a:lnTo>
                    <a:pt x="28" y="220"/>
                  </a:lnTo>
                  <a:lnTo>
                    <a:pt x="24" y="220"/>
                  </a:lnTo>
                  <a:lnTo>
                    <a:pt x="24" y="216"/>
                  </a:lnTo>
                  <a:lnTo>
                    <a:pt x="20" y="216"/>
                  </a:lnTo>
                  <a:lnTo>
                    <a:pt x="20" y="212"/>
                  </a:lnTo>
                  <a:lnTo>
                    <a:pt x="20" y="208"/>
                  </a:lnTo>
                  <a:lnTo>
                    <a:pt x="18" y="208"/>
                  </a:lnTo>
                  <a:lnTo>
                    <a:pt x="18" y="212"/>
                  </a:lnTo>
                  <a:lnTo>
                    <a:pt x="18" y="208"/>
                  </a:lnTo>
                  <a:lnTo>
                    <a:pt x="18" y="212"/>
                  </a:lnTo>
                  <a:lnTo>
                    <a:pt x="14" y="212"/>
                  </a:lnTo>
                  <a:lnTo>
                    <a:pt x="14" y="208"/>
                  </a:lnTo>
                  <a:lnTo>
                    <a:pt x="14" y="204"/>
                  </a:lnTo>
                  <a:lnTo>
                    <a:pt x="14" y="202"/>
                  </a:lnTo>
                  <a:lnTo>
                    <a:pt x="14" y="198"/>
                  </a:lnTo>
                  <a:lnTo>
                    <a:pt x="14" y="194"/>
                  </a:lnTo>
                  <a:lnTo>
                    <a:pt x="14" y="190"/>
                  </a:lnTo>
                  <a:lnTo>
                    <a:pt x="18" y="190"/>
                  </a:lnTo>
                  <a:lnTo>
                    <a:pt x="18" y="186"/>
                  </a:lnTo>
                  <a:lnTo>
                    <a:pt x="18" y="182"/>
                  </a:lnTo>
                  <a:lnTo>
                    <a:pt x="20" y="178"/>
                  </a:lnTo>
                  <a:lnTo>
                    <a:pt x="20" y="176"/>
                  </a:lnTo>
                  <a:lnTo>
                    <a:pt x="20" y="172"/>
                  </a:lnTo>
                  <a:lnTo>
                    <a:pt x="20" y="168"/>
                  </a:lnTo>
                  <a:lnTo>
                    <a:pt x="24" y="164"/>
                  </a:lnTo>
                  <a:lnTo>
                    <a:pt x="28" y="160"/>
                  </a:lnTo>
                  <a:lnTo>
                    <a:pt x="28" y="156"/>
                  </a:lnTo>
                  <a:lnTo>
                    <a:pt x="28" y="152"/>
                  </a:lnTo>
                  <a:lnTo>
                    <a:pt x="32" y="152"/>
                  </a:lnTo>
                  <a:lnTo>
                    <a:pt x="32" y="148"/>
                  </a:lnTo>
                  <a:lnTo>
                    <a:pt x="32" y="146"/>
                  </a:lnTo>
                  <a:lnTo>
                    <a:pt x="32" y="142"/>
                  </a:lnTo>
                  <a:lnTo>
                    <a:pt x="28" y="142"/>
                  </a:lnTo>
                  <a:lnTo>
                    <a:pt x="28" y="138"/>
                  </a:lnTo>
                  <a:lnTo>
                    <a:pt x="28" y="134"/>
                  </a:lnTo>
                  <a:lnTo>
                    <a:pt x="24" y="126"/>
                  </a:lnTo>
                  <a:lnTo>
                    <a:pt x="28" y="126"/>
                  </a:lnTo>
                  <a:lnTo>
                    <a:pt x="28" y="122"/>
                  </a:lnTo>
                  <a:lnTo>
                    <a:pt x="24" y="122"/>
                  </a:lnTo>
                  <a:lnTo>
                    <a:pt x="24" y="120"/>
                  </a:lnTo>
                  <a:lnTo>
                    <a:pt x="24" y="116"/>
                  </a:lnTo>
                  <a:lnTo>
                    <a:pt x="24" y="112"/>
                  </a:lnTo>
                  <a:lnTo>
                    <a:pt x="20" y="112"/>
                  </a:lnTo>
                  <a:lnTo>
                    <a:pt x="20" y="108"/>
                  </a:lnTo>
                  <a:lnTo>
                    <a:pt x="18" y="108"/>
                  </a:lnTo>
                  <a:lnTo>
                    <a:pt x="18" y="104"/>
                  </a:lnTo>
                  <a:lnTo>
                    <a:pt x="18" y="100"/>
                  </a:lnTo>
                  <a:lnTo>
                    <a:pt x="14" y="100"/>
                  </a:lnTo>
                  <a:lnTo>
                    <a:pt x="14" y="96"/>
                  </a:lnTo>
                  <a:lnTo>
                    <a:pt x="14" y="94"/>
                  </a:lnTo>
                  <a:lnTo>
                    <a:pt x="14" y="90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8" y="74"/>
                  </a:lnTo>
                  <a:lnTo>
                    <a:pt x="20" y="74"/>
                  </a:lnTo>
                  <a:lnTo>
                    <a:pt x="20" y="70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4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6" y="18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28" y="4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50" y="14"/>
                  </a:lnTo>
                  <a:lnTo>
                    <a:pt x="54" y="14"/>
                  </a:lnTo>
                  <a:lnTo>
                    <a:pt x="54" y="18"/>
                  </a:lnTo>
                  <a:lnTo>
                    <a:pt x="54" y="22"/>
                  </a:lnTo>
                  <a:lnTo>
                    <a:pt x="58" y="22"/>
                  </a:lnTo>
                  <a:lnTo>
                    <a:pt x="58" y="26"/>
                  </a:lnTo>
                  <a:lnTo>
                    <a:pt x="54" y="26"/>
                  </a:lnTo>
                  <a:lnTo>
                    <a:pt x="54" y="30"/>
                  </a:lnTo>
                  <a:lnTo>
                    <a:pt x="54" y="34"/>
                  </a:lnTo>
                  <a:lnTo>
                    <a:pt x="54" y="38"/>
                  </a:lnTo>
                  <a:lnTo>
                    <a:pt x="54" y="40"/>
                  </a:lnTo>
                  <a:lnTo>
                    <a:pt x="54" y="44"/>
                  </a:lnTo>
                  <a:lnTo>
                    <a:pt x="50" y="44"/>
                  </a:lnTo>
                  <a:lnTo>
                    <a:pt x="50" y="48"/>
                  </a:lnTo>
                  <a:lnTo>
                    <a:pt x="50" y="52"/>
                  </a:lnTo>
                  <a:lnTo>
                    <a:pt x="54" y="52"/>
                  </a:lnTo>
                  <a:lnTo>
                    <a:pt x="54" y="48"/>
                  </a:lnTo>
                  <a:lnTo>
                    <a:pt x="58" y="48"/>
                  </a:lnTo>
                  <a:lnTo>
                    <a:pt x="58" y="44"/>
                  </a:lnTo>
                  <a:lnTo>
                    <a:pt x="62" y="44"/>
                  </a:lnTo>
                  <a:lnTo>
                    <a:pt x="62" y="40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70" y="38"/>
                  </a:lnTo>
                  <a:lnTo>
                    <a:pt x="70" y="40"/>
                  </a:lnTo>
                  <a:lnTo>
                    <a:pt x="72" y="40"/>
                  </a:lnTo>
                  <a:lnTo>
                    <a:pt x="72" y="44"/>
                  </a:lnTo>
                  <a:lnTo>
                    <a:pt x="76" y="44"/>
                  </a:lnTo>
                  <a:lnTo>
                    <a:pt x="76" y="40"/>
                  </a:lnTo>
                  <a:lnTo>
                    <a:pt x="80" y="40"/>
                  </a:lnTo>
                  <a:lnTo>
                    <a:pt x="84" y="38"/>
                  </a:lnTo>
                  <a:lnTo>
                    <a:pt x="84" y="34"/>
                  </a:lnTo>
                  <a:lnTo>
                    <a:pt x="88" y="34"/>
                  </a:lnTo>
                  <a:lnTo>
                    <a:pt x="88" y="38"/>
                  </a:lnTo>
                  <a:lnTo>
                    <a:pt x="92" y="38"/>
                  </a:lnTo>
                  <a:lnTo>
                    <a:pt x="96" y="38"/>
                  </a:lnTo>
                  <a:lnTo>
                    <a:pt x="96" y="40"/>
                  </a:lnTo>
                  <a:lnTo>
                    <a:pt x="98" y="44"/>
                  </a:lnTo>
                  <a:lnTo>
                    <a:pt x="98" y="48"/>
                  </a:lnTo>
                  <a:lnTo>
                    <a:pt x="102" y="48"/>
                  </a:lnTo>
                  <a:lnTo>
                    <a:pt x="102" y="52"/>
                  </a:lnTo>
                  <a:lnTo>
                    <a:pt x="106" y="52"/>
                  </a:lnTo>
                  <a:lnTo>
                    <a:pt x="106" y="56"/>
                  </a:lnTo>
                  <a:lnTo>
                    <a:pt x="106" y="60"/>
                  </a:lnTo>
                  <a:lnTo>
                    <a:pt x="102" y="60"/>
                  </a:lnTo>
                  <a:lnTo>
                    <a:pt x="106" y="64"/>
                  </a:lnTo>
                  <a:lnTo>
                    <a:pt x="106" y="66"/>
                  </a:lnTo>
                  <a:lnTo>
                    <a:pt x="102" y="66"/>
                  </a:lnTo>
                  <a:lnTo>
                    <a:pt x="106" y="66"/>
                  </a:lnTo>
                  <a:lnTo>
                    <a:pt x="106" y="70"/>
                  </a:lnTo>
                  <a:lnTo>
                    <a:pt x="110" y="74"/>
                  </a:lnTo>
                  <a:lnTo>
                    <a:pt x="110" y="78"/>
                  </a:lnTo>
                  <a:lnTo>
                    <a:pt x="114" y="78"/>
                  </a:lnTo>
                  <a:lnTo>
                    <a:pt x="114" y="82"/>
                  </a:lnTo>
                  <a:lnTo>
                    <a:pt x="118" y="82"/>
                  </a:lnTo>
                  <a:lnTo>
                    <a:pt x="118" y="86"/>
                  </a:lnTo>
                  <a:lnTo>
                    <a:pt x="118" y="90"/>
                  </a:lnTo>
                  <a:lnTo>
                    <a:pt x="114" y="94"/>
                  </a:lnTo>
                  <a:lnTo>
                    <a:pt x="118" y="94"/>
                  </a:lnTo>
                  <a:lnTo>
                    <a:pt x="118" y="96"/>
                  </a:lnTo>
                  <a:lnTo>
                    <a:pt x="114" y="96"/>
                  </a:lnTo>
                  <a:lnTo>
                    <a:pt x="114" y="100"/>
                  </a:lnTo>
                  <a:lnTo>
                    <a:pt x="114" y="104"/>
                  </a:lnTo>
                  <a:lnTo>
                    <a:pt x="110" y="104"/>
                  </a:lnTo>
                  <a:lnTo>
                    <a:pt x="110" y="108"/>
                  </a:lnTo>
                  <a:lnTo>
                    <a:pt x="106" y="108"/>
                  </a:lnTo>
                  <a:lnTo>
                    <a:pt x="106" y="104"/>
                  </a:lnTo>
                  <a:lnTo>
                    <a:pt x="102" y="104"/>
                  </a:lnTo>
                  <a:lnTo>
                    <a:pt x="98" y="104"/>
                  </a:lnTo>
                  <a:lnTo>
                    <a:pt x="96" y="104"/>
                  </a:lnTo>
                  <a:lnTo>
                    <a:pt x="92" y="104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84" y="108"/>
                  </a:lnTo>
                  <a:lnTo>
                    <a:pt x="80" y="108"/>
                  </a:lnTo>
                  <a:lnTo>
                    <a:pt x="80" y="112"/>
                  </a:lnTo>
                  <a:lnTo>
                    <a:pt x="76" y="112"/>
                  </a:lnTo>
                  <a:lnTo>
                    <a:pt x="76" y="116"/>
                  </a:lnTo>
                  <a:lnTo>
                    <a:pt x="72" y="116"/>
                  </a:lnTo>
                  <a:lnTo>
                    <a:pt x="72" y="120"/>
                  </a:lnTo>
                  <a:lnTo>
                    <a:pt x="70" y="120"/>
                  </a:lnTo>
                  <a:lnTo>
                    <a:pt x="70" y="122"/>
                  </a:lnTo>
                  <a:lnTo>
                    <a:pt x="72" y="126"/>
                  </a:lnTo>
                  <a:lnTo>
                    <a:pt x="72" y="130"/>
                  </a:lnTo>
                  <a:lnTo>
                    <a:pt x="72" y="134"/>
                  </a:lnTo>
                  <a:lnTo>
                    <a:pt x="72" y="138"/>
                  </a:lnTo>
                  <a:lnTo>
                    <a:pt x="76" y="138"/>
                  </a:lnTo>
                  <a:lnTo>
                    <a:pt x="76" y="142"/>
                  </a:lnTo>
                  <a:lnTo>
                    <a:pt x="76" y="146"/>
                  </a:lnTo>
                  <a:lnTo>
                    <a:pt x="76" y="148"/>
                  </a:lnTo>
                  <a:lnTo>
                    <a:pt x="80" y="148"/>
                  </a:lnTo>
                  <a:lnTo>
                    <a:pt x="80" y="152"/>
                  </a:lnTo>
                  <a:lnTo>
                    <a:pt x="76" y="148"/>
                  </a:lnTo>
                  <a:lnTo>
                    <a:pt x="76" y="146"/>
                  </a:lnTo>
                  <a:lnTo>
                    <a:pt x="72" y="142"/>
                  </a:lnTo>
                  <a:lnTo>
                    <a:pt x="72" y="146"/>
                  </a:lnTo>
                  <a:lnTo>
                    <a:pt x="70" y="142"/>
                  </a:lnTo>
                  <a:lnTo>
                    <a:pt x="70" y="138"/>
                  </a:lnTo>
                  <a:lnTo>
                    <a:pt x="66" y="138"/>
                  </a:lnTo>
                  <a:lnTo>
                    <a:pt x="66" y="134"/>
                  </a:lnTo>
                  <a:lnTo>
                    <a:pt x="62" y="134"/>
                  </a:lnTo>
                  <a:lnTo>
                    <a:pt x="58" y="134"/>
                  </a:lnTo>
                  <a:lnTo>
                    <a:pt x="58" y="138"/>
                  </a:lnTo>
                  <a:lnTo>
                    <a:pt x="58" y="134"/>
                  </a:lnTo>
                  <a:lnTo>
                    <a:pt x="54" y="134"/>
                  </a:lnTo>
                  <a:lnTo>
                    <a:pt x="50" y="134"/>
                  </a:lnTo>
                  <a:lnTo>
                    <a:pt x="50" y="138"/>
                  </a:lnTo>
                  <a:lnTo>
                    <a:pt x="50" y="134"/>
                  </a:lnTo>
                  <a:lnTo>
                    <a:pt x="50" y="130"/>
                  </a:lnTo>
                  <a:lnTo>
                    <a:pt x="50" y="126"/>
                  </a:lnTo>
                  <a:lnTo>
                    <a:pt x="50" y="122"/>
                  </a:lnTo>
                  <a:lnTo>
                    <a:pt x="50" y="120"/>
                  </a:lnTo>
                  <a:lnTo>
                    <a:pt x="46" y="120"/>
                  </a:lnTo>
                  <a:lnTo>
                    <a:pt x="44" y="120"/>
                  </a:lnTo>
                  <a:lnTo>
                    <a:pt x="40" y="122"/>
                  </a:lnTo>
                  <a:lnTo>
                    <a:pt x="36" y="122"/>
                  </a:lnTo>
                  <a:lnTo>
                    <a:pt x="36" y="126"/>
                  </a:lnTo>
                  <a:lnTo>
                    <a:pt x="40" y="126"/>
                  </a:lnTo>
                  <a:lnTo>
                    <a:pt x="40" y="130"/>
                  </a:lnTo>
                  <a:lnTo>
                    <a:pt x="36" y="134"/>
                  </a:lnTo>
                  <a:lnTo>
                    <a:pt x="36" y="138"/>
                  </a:lnTo>
                  <a:lnTo>
                    <a:pt x="40" y="142"/>
                  </a:lnTo>
                  <a:lnTo>
                    <a:pt x="36" y="146"/>
                  </a:lnTo>
                  <a:lnTo>
                    <a:pt x="36" y="148"/>
                  </a:lnTo>
                  <a:lnTo>
                    <a:pt x="36" y="152"/>
                  </a:lnTo>
                  <a:lnTo>
                    <a:pt x="32" y="152"/>
                  </a:lnTo>
                  <a:lnTo>
                    <a:pt x="32" y="156"/>
                  </a:lnTo>
                  <a:lnTo>
                    <a:pt x="32" y="160"/>
                  </a:lnTo>
                  <a:lnTo>
                    <a:pt x="32" y="164"/>
                  </a:lnTo>
                  <a:lnTo>
                    <a:pt x="28" y="168"/>
                  </a:lnTo>
                  <a:lnTo>
                    <a:pt x="28" y="172"/>
                  </a:lnTo>
                  <a:lnTo>
                    <a:pt x="24" y="176"/>
                  </a:lnTo>
                  <a:lnTo>
                    <a:pt x="24" y="178"/>
                  </a:lnTo>
                  <a:lnTo>
                    <a:pt x="24" y="182"/>
                  </a:lnTo>
                  <a:lnTo>
                    <a:pt x="24" y="186"/>
                  </a:lnTo>
                  <a:lnTo>
                    <a:pt x="28" y="190"/>
                  </a:lnTo>
                  <a:lnTo>
                    <a:pt x="28" y="194"/>
                  </a:lnTo>
                  <a:lnTo>
                    <a:pt x="32" y="194"/>
                  </a:lnTo>
                  <a:lnTo>
                    <a:pt x="36" y="194"/>
                  </a:lnTo>
                  <a:lnTo>
                    <a:pt x="36" y="198"/>
                  </a:lnTo>
                  <a:lnTo>
                    <a:pt x="36" y="202"/>
                  </a:lnTo>
                  <a:lnTo>
                    <a:pt x="36" y="204"/>
                  </a:lnTo>
                  <a:lnTo>
                    <a:pt x="40" y="204"/>
                  </a:lnTo>
                  <a:lnTo>
                    <a:pt x="40" y="208"/>
                  </a:lnTo>
                  <a:lnTo>
                    <a:pt x="40" y="204"/>
                  </a:lnTo>
                  <a:lnTo>
                    <a:pt x="40" y="208"/>
                  </a:lnTo>
                  <a:lnTo>
                    <a:pt x="44" y="208"/>
                  </a:lnTo>
                  <a:lnTo>
                    <a:pt x="44" y="212"/>
                  </a:lnTo>
                  <a:lnTo>
                    <a:pt x="44" y="216"/>
                  </a:lnTo>
                  <a:lnTo>
                    <a:pt x="44" y="220"/>
                  </a:lnTo>
                  <a:lnTo>
                    <a:pt x="44" y="224"/>
                  </a:lnTo>
                  <a:lnTo>
                    <a:pt x="44" y="228"/>
                  </a:lnTo>
                  <a:lnTo>
                    <a:pt x="46" y="228"/>
                  </a:lnTo>
                  <a:lnTo>
                    <a:pt x="46" y="232"/>
                  </a:lnTo>
                  <a:lnTo>
                    <a:pt x="46" y="228"/>
                  </a:lnTo>
                  <a:lnTo>
                    <a:pt x="44" y="228"/>
                  </a:lnTo>
                  <a:lnTo>
                    <a:pt x="44" y="224"/>
                  </a:lnTo>
                  <a:lnTo>
                    <a:pt x="44" y="220"/>
                  </a:lnTo>
                  <a:lnTo>
                    <a:pt x="40" y="220"/>
                  </a:lnTo>
                  <a:lnTo>
                    <a:pt x="40" y="224"/>
                  </a:lnTo>
                  <a:lnTo>
                    <a:pt x="40" y="228"/>
                  </a:lnTo>
                  <a:lnTo>
                    <a:pt x="44" y="228"/>
                  </a:lnTo>
                  <a:lnTo>
                    <a:pt x="44" y="232"/>
                  </a:lnTo>
                  <a:lnTo>
                    <a:pt x="46" y="232"/>
                  </a:lnTo>
                  <a:lnTo>
                    <a:pt x="46" y="228"/>
                  </a:lnTo>
                  <a:lnTo>
                    <a:pt x="46" y="232"/>
                  </a:lnTo>
                  <a:lnTo>
                    <a:pt x="46" y="234"/>
                  </a:lnTo>
                  <a:lnTo>
                    <a:pt x="50" y="234"/>
                  </a:lnTo>
                  <a:lnTo>
                    <a:pt x="54" y="234"/>
                  </a:lnTo>
                  <a:lnTo>
                    <a:pt x="58" y="234"/>
                  </a:lnTo>
                  <a:lnTo>
                    <a:pt x="54" y="234"/>
                  </a:lnTo>
                  <a:lnTo>
                    <a:pt x="58" y="234"/>
                  </a:lnTo>
                  <a:lnTo>
                    <a:pt x="62" y="234"/>
                  </a:lnTo>
                  <a:lnTo>
                    <a:pt x="62" y="238"/>
                  </a:lnTo>
                  <a:lnTo>
                    <a:pt x="62" y="242"/>
                  </a:lnTo>
                  <a:lnTo>
                    <a:pt x="66" y="246"/>
                  </a:lnTo>
                  <a:lnTo>
                    <a:pt x="66" y="250"/>
                  </a:lnTo>
                  <a:lnTo>
                    <a:pt x="66" y="254"/>
                  </a:lnTo>
                  <a:lnTo>
                    <a:pt x="62" y="254"/>
                  </a:lnTo>
                  <a:lnTo>
                    <a:pt x="62" y="254"/>
                  </a:lnTo>
                  <a:lnTo>
                    <a:pt x="62" y="254"/>
                  </a:lnTo>
                  <a:close/>
                  <a:moveTo>
                    <a:pt x="18" y="212"/>
                  </a:moveTo>
                  <a:lnTo>
                    <a:pt x="18" y="216"/>
                  </a:lnTo>
                  <a:lnTo>
                    <a:pt x="18" y="212"/>
                  </a:lnTo>
                  <a:lnTo>
                    <a:pt x="18" y="212"/>
                  </a:lnTo>
                  <a:lnTo>
                    <a:pt x="18" y="212"/>
                  </a:lnTo>
                  <a:close/>
                  <a:moveTo>
                    <a:pt x="32" y="238"/>
                  </a:moveTo>
                  <a:lnTo>
                    <a:pt x="32" y="242"/>
                  </a:lnTo>
                  <a:lnTo>
                    <a:pt x="32" y="238"/>
                  </a:lnTo>
                  <a:lnTo>
                    <a:pt x="32" y="238"/>
                  </a:lnTo>
                  <a:lnTo>
                    <a:pt x="32" y="238"/>
                  </a:lnTo>
                  <a:close/>
                  <a:moveTo>
                    <a:pt x="72" y="146"/>
                  </a:moveTo>
                  <a:lnTo>
                    <a:pt x="72" y="148"/>
                  </a:lnTo>
                  <a:lnTo>
                    <a:pt x="70" y="148"/>
                  </a:lnTo>
                  <a:lnTo>
                    <a:pt x="70" y="146"/>
                  </a:lnTo>
                  <a:lnTo>
                    <a:pt x="72" y="146"/>
                  </a:lnTo>
                  <a:lnTo>
                    <a:pt x="72" y="146"/>
                  </a:lnTo>
                  <a:lnTo>
                    <a:pt x="72" y="146"/>
                  </a:lnTo>
                  <a:close/>
                  <a:moveTo>
                    <a:pt x="72" y="148"/>
                  </a:moveTo>
                  <a:lnTo>
                    <a:pt x="72" y="152"/>
                  </a:lnTo>
                  <a:lnTo>
                    <a:pt x="72" y="148"/>
                  </a:lnTo>
                  <a:lnTo>
                    <a:pt x="72" y="148"/>
                  </a:lnTo>
                  <a:lnTo>
                    <a:pt x="72" y="148"/>
                  </a:lnTo>
                  <a:close/>
                  <a:moveTo>
                    <a:pt x="40" y="190"/>
                  </a:moveTo>
                  <a:lnTo>
                    <a:pt x="36" y="190"/>
                  </a:lnTo>
                  <a:lnTo>
                    <a:pt x="40" y="186"/>
                  </a:lnTo>
                  <a:lnTo>
                    <a:pt x="40" y="190"/>
                  </a:lnTo>
                  <a:lnTo>
                    <a:pt x="40" y="190"/>
                  </a:lnTo>
                  <a:lnTo>
                    <a:pt x="40" y="190"/>
                  </a:lnTo>
                  <a:close/>
                  <a:moveTo>
                    <a:pt x="14" y="212"/>
                  </a:moveTo>
                  <a:lnTo>
                    <a:pt x="14" y="216"/>
                  </a:lnTo>
                  <a:lnTo>
                    <a:pt x="18" y="216"/>
                  </a:lnTo>
                  <a:lnTo>
                    <a:pt x="14" y="220"/>
                  </a:lnTo>
                  <a:lnTo>
                    <a:pt x="14" y="216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14" y="2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Freeform 57">
              <a:extLst>
                <a:ext uri="{FF2B5EF4-FFF2-40B4-BE49-F238E27FC236}">
                  <a16:creationId xmlns:a16="http://schemas.microsoft.com/office/drawing/2014/main" id="{63A461F3-3740-91F2-26D6-635247212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78675" y="4781618"/>
              <a:ext cx="69850" cy="34925"/>
            </a:xfrm>
            <a:custGeom>
              <a:avLst/>
              <a:gdLst>
                <a:gd name="T0" fmla="*/ 22 w 44"/>
                <a:gd name="T1" fmla="*/ 4 h 22"/>
                <a:gd name="T2" fmla="*/ 18 w 44"/>
                <a:gd name="T3" fmla="*/ 4 h 22"/>
                <a:gd name="T4" fmla="*/ 18 w 44"/>
                <a:gd name="T5" fmla="*/ 0 h 22"/>
                <a:gd name="T6" fmla="*/ 22 w 44"/>
                <a:gd name="T7" fmla="*/ 0 h 22"/>
                <a:gd name="T8" fmla="*/ 22 w 44"/>
                <a:gd name="T9" fmla="*/ 0 h 22"/>
                <a:gd name="T10" fmla="*/ 44 w 44"/>
                <a:gd name="T11" fmla="*/ 4 h 22"/>
                <a:gd name="T12" fmla="*/ 44 w 44"/>
                <a:gd name="T13" fmla="*/ 4 h 22"/>
                <a:gd name="T14" fmla="*/ 42 w 44"/>
                <a:gd name="T15" fmla="*/ 8 h 22"/>
                <a:gd name="T16" fmla="*/ 42 w 44"/>
                <a:gd name="T17" fmla="*/ 10 h 22"/>
                <a:gd name="T18" fmla="*/ 38 w 44"/>
                <a:gd name="T19" fmla="*/ 10 h 22"/>
                <a:gd name="T20" fmla="*/ 34 w 44"/>
                <a:gd name="T21" fmla="*/ 10 h 22"/>
                <a:gd name="T22" fmla="*/ 34 w 44"/>
                <a:gd name="T23" fmla="*/ 10 h 22"/>
                <a:gd name="T24" fmla="*/ 34 w 44"/>
                <a:gd name="T25" fmla="*/ 14 h 22"/>
                <a:gd name="T26" fmla="*/ 30 w 44"/>
                <a:gd name="T27" fmla="*/ 14 h 22"/>
                <a:gd name="T28" fmla="*/ 30 w 44"/>
                <a:gd name="T29" fmla="*/ 14 h 22"/>
                <a:gd name="T30" fmla="*/ 30 w 44"/>
                <a:gd name="T31" fmla="*/ 14 h 22"/>
                <a:gd name="T32" fmla="*/ 26 w 44"/>
                <a:gd name="T33" fmla="*/ 14 h 22"/>
                <a:gd name="T34" fmla="*/ 26 w 44"/>
                <a:gd name="T35" fmla="*/ 14 h 22"/>
                <a:gd name="T36" fmla="*/ 22 w 44"/>
                <a:gd name="T37" fmla="*/ 14 h 22"/>
                <a:gd name="T38" fmla="*/ 18 w 44"/>
                <a:gd name="T39" fmla="*/ 18 h 22"/>
                <a:gd name="T40" fmla="*/ 16 w 44"/>
                <a:gd name="T41" fmla="*/ 18 h 22"/>
                <a:gd name="T42" fmla="*/ 16 w 44"/>
                <a:gd name="T43" fmla="*/ 22 h 22"/>
                <a:gd name="T44" fmla="*/ 16 w 44"/>
                <a:gd name="T45" fmla="*/ 22 h 22"/>
                <a:gd name="T46" fmla="*/ 12 w 44"/>
                <a:gd name="T47" fmla="*/ 18 h 22"/>
                <a:gd name="T48" fmla="*/ 12 w 44"/>
                <a:gd name="T49" fmla="*/ 18 h 22"/>
                <a:gd name="T50" fmla="*/ 16 w 44"/>
                <a:gd name="T51" fmla="*/ 14 h 22"/>
                <a:gd name="T52" fmla="*/ 16 w 44"/>
                <a:gd name="T53" fmla="*/ 14 h 22"/>
                <a:gd name="T54" fmla="*/ 12 w 44"/>
                <a:gd name="T55" fmla="*/ 14 h 22"/>
                <a:gd name="T56" fmla="*/ 16 w 44"/>
                <a:gd name="T57" fmla="*/ 10 h 22"/>
                <a:gd name="T58" fmla="*/ 16 w 44"/>
                <a:gd name="T59" fmla="*/ 8 h 22"/>
                <a:gd name="T60" fmla="*/ 16 w 44"/>
                <a:gd name="T61" fmla="*/ 8 h 22"/>
                <a:gd name="T62" fmla="*/ 16 w 44"/>
                <a:gd name="T63" fmla="*/ 8 h 22"/>
                <a:gd name="T64" fmla="*/ 18 w 44"/>
                <a:gd name="T65" fmla="*/ 8 h 22"/>
                <a:gd name="T66" fmla="*/ 22 w 44"/>
                <a:gd name="T67" fmla="*/ 8 h 22"/>
                <a:gd name="T68" fmla="*/ 22 w 44"/>
                <a:gd name="T69" fmla="*/ 4 h 22"/>
                <a:gd name="T70" fmla="*/ 26 w 44"/>
                <a:gd name="T71" fmla="*/ 4 h 22"/>
                <a:gd name="T72" fmla="*/ 26 w 44"/>
                <a:gd name="T73" fmla="*/ 4 h 22"/>
                <a:gd name="T74" fmla="*/ 26 w 44"/>
                <a:gd name="T75" fmla="*/ 8 h 22"/>
                <a:gd name="T76" fmla="*/ 26 w 44"/>
                <a:gd name="T77" fmla="*/ 8 h 22"/>
                <a:gd name="T78" fmla="*/ 30 w 44"/>
                <a:gd name="T79" fmla="*/ 4 h 22"/>
                <a:gd name="T80" fmla="*/ 34 w 44"/>
                <a:gd name="T81" fmla="*/ 4 h 22"/>
                <a:gd name="T82" fmla="*/ 34 w 44"/>
                <a:gd name="T83" fmla="*/ 4 h 22"/>
                <a:gd name="T84" fmla="*/ 34 w 44"/>
                <a:gd name="T85" fmla="*/ 4 h 22"/>
                <a:gd name="T86" fmla="*/ 38 w 44"/>
                <a:gd name="T87" fmla="*/ 4 h 22"/>
                <a:gd name="T88" fmla="*/ 42 w 44"/>
                <a:gd name="T89" fmla="*/ 4 h 22"/>
                <a:gd name="T90" fmla="*/ 44 w 44"/>
                <a:gd name="T91" fmla="*/ 4 h 22"/>
                <a:gd name="T92" fmla="*/ 44 w 44"/>
                <a:gd name="T93" fmla="*/ 4 h 22"/>
                <a:gd name="T94" fmla="*/ 0 w 44"/>
                <a:gd name="T95" fmla="*/ 18 h 22"/>
                <a:gd name="T96" fmla="*/ 0 w 44"/>
                <a:gd name="T97" fmla="*/ 18 h 22"/>
                <a:gd name="T98" fmla="*/ 4 w 44"/>
                <a:gd name="T99" fmla="*/ 18 h 22"/>
                <a:gd name="T100" fmla="*/ 4 w 44"/>
                <a:gd name="T101" fmla="*/ 22 h 22"/>
                <a:gd name="T102" fmla="*/ 4 w 44"/>
                <a:gd name="T103" fmla="*/ 22 h 22"/>
                <a:gd name="T104" fmla="*/ 0 w 44"/>
                <a:gd name="T105" fmla="*/ 22 h 22"/>
                <a:gd name="T106" fmla="*/ 0 w 44"/>
                <a:gd name="T107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" h="22">
                  <a:moveTo>
                    <a:pt x="22" y="0"/>
                  </a:move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  <a:moveTo>
                    <a:pt x="44" y="4"/>
                  </a:move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2" y="1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Freeform 58">
              <a:extLst>
                <a:ext uri="{FF2B5EF4-FFF2-40B4-BE49-F238E27FC236}">
                  <a16:creationId xmlns:a16="http://schemas.microsoft.com/office/drawing/2014/main" id="{C71765C9-58F1-FEDF-8A7A-ACCA492BE1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8875" y="3359218"/>
              <a:ext cx="431800" cy="196850"/>
            </a:xfrm>
            <a:custGeom>
              <a:avLst/>
              <a:gdLst>
                <a:gd name="T0" fmla="*/ 22 w 272"/>
                <a:gd name="T1" fmla="*/ 4 h 124"/>
                <a:gd name="T2" fmla="*/ 34 w 272"/>
                <a:gd name="T3" fmla="*/ 8 h 124"/>
                <a:gd name="T4" fmla="*/ 48 w 272"/>
                <a:gd name="T5" fmla="*/ 24 h 124"/>
                <a:gd name="T6" fmla="*/ 26 w 272"/>
                <a:gd name="T7" fmla="*/ 24 h 124"/>
                <a:gd name="T8" fmla="*/ 14 w 272"/>
                <a:gd name="T9" fmla="*/ 38 h 124"/>
                <a:gd name="T10" fmla="*/ 8 w 272"/>
                <a:gd name="T11" fmla="*/ 38 h 124"/>
                <a:gd name="T12" fmla="*/ 14 w 272"/>
                <a:gd name="T13" fmla="*/ 30 h 124"/>
                <a:gd name="T14" fmla="*/ 10 w 272"/>
                <a:gd name="T15" fmla="*/ 20 h 124"/>
                <a:gd name="T16" fmla="*/ 10 w 272"/>
                <a:gd name="T17" fmla="*/ 12 h 124"/>
                <a:gd name="T18" fmla="*/ 10 w 272"/>
                <a:gd name="T19" fmla="*/ 42 h 124"/>
                <a:gd name="T20" fmla="*/ 26 w 272"/>
                <a:gd name="T21" fmla="*/ 34 h 124"/>
                <a:gd name="T22" fmla="*/ 34 w 272"/>
                <a:gd name="T23" fmla="*/ 38 h 124"/>
                <a:gd name="T24" fmla="*/ 48 w 272"/>
                <a:gd name="T25" fmla="*/ 38 h 124"/>
                <a:gd name="T26" fmla="*/ 50 w 272"/>
                <a:gd name="T27" fmla="*/ 30 h 124"/>
                <a:gd name="T28" fmla="*/ 54 w 272"/>
                <a:gd name="T29" fmla="*/ 26 h 124"/>
                <a:gd name="T30" fmla="*/ 58 w 272"/>
                <a:gd name="T31" fmla="*/ 20 h 124"/>
                <a:gd name="T32" fmla="*/ 78 w 272"/>
                <a:gd name="T33" fmla="*/ 24 h 124"/>
                <a:gd name="T34" fmla="*/ 92 w 272"/>
                <a:gd name="T35" fmla="*/ 12 h 124"/>
                <a:gd name="T36" fmla="*/ 106 w 272"/>
                <a:gd name="T37" fmla="*/ 4 h 124"/>
                <a:gd name="T38" fmla="*/ 130 w 272"/>
                <a:gd name="T39" fmla="*/ 4 h 124"/>
                <a:gd name="T40" fmla="*/ 144 w 272"/>
                <a:gd name="T41" fmla="*/ 12 h 124"/>
                <a:gd name="T42" fmla="*/ 152 w 272"/>
                <a:gd name="T43" fmla="*/ 20 h 124"/>
                <a:gd name="T44" fmla="*/ 162 w 272"/>
                <a:gd name="T45" fmla="*/ 24 h 124"/>
                <a:gd name="T46" fmla="*/ 182 w 272"/>
                <a:gd name="T47" fmla="*/ 26 h 124"/>
                <a:gd name="T48" fmla="*/ 200 w 272"/>
                <a:gd name="T49" fmla="*/ 24 h 124"/>
                <a:gd name="T50" fmla="*/ 220 w 272"/>
                <a:gd name="T51" fmla="*/ 20 h 124"/>
                <a:gd name="T52" fmla="*/ 238 w 272"/>
                <a:gd name="T53" fmla="*/ 16 h 124"/>
                <a:gd name="T54" fmla="*/ 252 w 272"/>
                <a:gd name="T55" fmla="*/ 20 h 124"/>
                <a:gd name="T56" fmla="*/ 252 w 272"/>
                <a:gd name="T57" fmla="*/ 38 h 124"/>
                <a:gd name="T58" fmla="*/ 272 w 272"/>
                <a:gd name="T59" fmla="*/ 50 h 124"/>
                <a:gd name="T60" fmla="*/ 260 w 272"/>
                <a:gd name="T61" fmla="*/ 54 h 124"/>
                <a:gd name="T62" fmla="*/ 264 w 272"/>
                <a:gd name="T63" fmla="*/ 76 h 124"/>
                <a:gd name="T64" fmla="*/ 268 w 272"/>
                <a:gd name="T65" fmla="*/ 94 h 124"/>
                <a:gd name="T66" fmla="*/ 264 w 272"/>
                <a:gd name="T67" fmla="*/ 98 h 124"/>
                <a:gd name="T68" fmla="*/ 248 w 272"/>
                <a:gd name="T69" fmla="*/ 94 h 124"/>
                <a:gd name="T70" fmla="*/ 234 w 272"/>
                <a:gd name="T71" fmla="*/ 94 h 124"/>
                <a:gd name="T72" fmla="*/ 216 w 272"/>
                <a:gd name="T73" fmla="*/ 98 h 124"/>
                <a:gd name="T74" fmla="*/ 196 w 272"/>
                <a:gd name="T75" fmla="*/ 106 h 124"/>
                <a:gd name="T76" fmla="*/ 178 w 272"/>
                <a:gd name="T77" fmla="*/ 102 h 124"/>
                <a:gd name="T78" fmla="*/ 162 w 272"/>
                <a:gd name="T79" fmla="*/ 106 h 124"/>
                <a:gd name="T80" fmla="*/ 152 w 272"/>
                <a:gd name="T81" fmla="*/ 116 h 124"/>
                <a:gd name="T82" fmla="*/ 148 w 272"/>
                <a:gd name="T83" fmla="*/ 120 h 124"/>
                <a:gd name="T84" fmla="*/ 148 w 272"/>
                <a:gd name="T85" fmla="*/ 102 h 124"/>
                <a:gd name="T86" fmla="*/ 134 w 272"/>
                <a:gd name="T87" fmla="*/ 106 h 124"/>
                <a:gd name="T88" fmla="*/ 118 w 272"/>
                <a:gd name="T89" fmla="*/ 116 h 124"/>
                <a:gd name="T90" fmla="*/ 104 w 272"/>
                <a:gd name="T91" fmla="*/ 120 h 124"/>
                <a:gd name="T92" fmla="*/ 92 w 272"/>
                <a:gd name="T93" fmla="*/ 110 h 124"/>
                <a:gd name="T94" fmla="*/ 74 w 272"/>
                <a:gd name="T95" fmla="*/ 106 h 124"/>
                <a:gd name="T96" fmla="*/ 66 w 272"/>
                <a:gd name="T97" fmla="*/ 114 h 124"/>
                <a:gd name="T98" fmla="*/ 50 w 272"/>
                <a:gd name="T99" fmla="*/ 114 h 124"/>
                <a:gd name="T100" fmla="*/ 44 w 272"/>
                <a:gd name="T101" fmla="*/ 106 h 124"/>
                <a:gd name="T102" fmla="*/ 36 w 272"/>
                <a:gd name="T103" fmla="*/ 110 h 124"/>
                <a:gd name="T104" fmla="*/ 34 w 272"/>
                <a:gd name="T105" fmla="*/ 106 h 124"/>
                <a:gd name="T106" fmla="*/ 36 w 272"/>
                <a:gd name="T107" fmla="*/ 102 h 124"/>
                <a:gd name="T108" fmla="*/ 30 w 272"/>
                <a:gd name="T109" fmla="*/ 98 h 124"/>
                <a:gd name="T110" fmla="*/ 22 w 272"/>
                <a:gd name="T111" fmla="*/ 86 h 124"/>
                <a:gd name="T112" fmla="*/ 10 w 272"/>
                <a:gd name="T113" fmla="*/ 80 h 124"/>
                <a:gd name="T114" fmla="*/ 14 w 272"/>
                <a:gd name="T115" fmla="*/ 76 h 124"/>
                <a:gd name="T116" fmla="*/ 18 w 272"/>
                <a:gd name="T117" fmla="*/ 68 h 124"/>
                <a:gd name="T118" fmla="*/ 18 w 272"/>
                <a:gd name="T119" fmla="*/ 54 h 124"/>
                <a:gd name="T120" fmla="*/ 30 w 272"/>
                <a:gd name="T121" fmla="*/ 30 h 124"/>
                <a:gd name="T122" fmla="*/ 4 w 272"/>
                <a:gd name="T123" fmla="*/ 38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2" h="124">
                  <a:moveTo>
                    <a:pt x="10" y="12"/>
                  </a:moveTo>
                  <a:lnTo>
                    <a:pt x="10" y="8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40" y="16"/>
                  </a:lnTo>
                  <a:lnTo>
                    <a:pt x="44" y="20"/>
                  </a:lnTo>
                  <a:lnTo>
                    <a:pt x="48" y="20"/>
                  </a:lnTo>
                  <a:lnTo>
                    <a:pt x="48" y="24"/>
                  </a:lnTo>
                  <a:lnTo>
                    <a:pt x="44" y="24"/>
                  </a:lnTo>
                  <a:lnTo>
                    <a:pt x="40" y="24"/>
                  </a:lnTo>
                  <a:lnTo>
                    <a:pt x="36" y="24"/>
                  </a:lnTo>
                  <a:lnTo>
                    <a:pt x="34" y="24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4" y="38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  <a:moveTo>
                    <a:pt x="14" y="54"/>
                  </a:moveTo>
                  <a:lnTo>
                    <a:pt x="8" y="54"/>
                  </a:lnTo>
                  <a:lnTo>
                    <a:pt x="8" y="50"/>
                  </a:lnTo>
                  <a:lnTo>
                    <a:pt x="8" y="46"/>
                  </a:lnTo>
                  <a:lnTo>
                    <a:pt x="8" y="42"/>
                  </a:lnTo>
                  <a:lnTo>
                    <a:pt x="10" y="42"/>
                  </a:lnTo>
                  <a:lnTo>
                    <a:pt x="10" y="38"/>
                  </a:lnTo>
                  <a:lnTo>
                    <a:pt x="14" y="38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4" y="38"/>
                  </a:lnTo>
                  <a:lnTo>
                    <a:pt x="36" y="34"/>
                  </a:lnTo>
                  <a:lnTo>
                    <a:pt x="40" y="34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50" y="34"/>
                  </a:lnTo>
                  <a:lnTo>
                    <a:pt x="48" y="34"/>
                  </a:lnTo>
                  <a:lnTo>
                    <a:pt x="44" y="34"/>
                  </a:lnTo>
                  <a:lnTo>
                    <a:pt x="44" y="30"/>
                  </a:lnTo>
                  <a:lnTo>
                    <a:pt x="48" y="30"/>
                  </a:lnTo>
                  <a:lnTo>
                    <a:pt x="50" y="30"/>
                  </a:lnTo>
                  <a:lnTo>
                    <a:pt x="54" y="30"/>
                  </a:lnTo>
                  <a:lnTo>
                    <a:pt x="58" y="30"/>
                  </a:lnTo>
                  <a:lnTo>
                    <a:pt x="62" y="30"/>
                  </a:lnTo>
                  <a:lnTo>
                    <a:pt x="62" y="26"/>
                  </a:lnTo>
                  <a:lnTo>
                    <a:pt x="58" y="26"/>
                  </a:lnTo>
                  <a:lnTo>
                    <a:pt x="54" y="26"/>
                  </a:lnTo>
                  <a:lnTo>
                    <a:pt x="50" y="26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4" y="20"/>
                  </a:lnTo>
                  <a:lnTo>
                    <a:pt x="58" y="20"/>
                  </a:lnTo>
                  <a:lnTo>
                    <a:pt x="62" y="24"/>
                  </a:lnTo>
                  <a:lnTo>
                    <a:pt x="66" y="20"/>
                  </a:lnTo>
                  <a:lnTo>
                    <a:pt x="70" y="20"/>
                  </a:lnTo>
                  <a:lnTo>
                    <a:pt x="70" y="24"/>
                  </a:lnTo>
                  <a:lnTo>
                    <a:pt x="74" y="24"/>
                  </a:lnTo>
                  <a:lnTo>
                    <a:pt x="78" y="24"/>
                  </a:lnTo>
                  <a:lnTo>
                    <a:pt x="80" y="24"/>
                  </a:lnTo>
                  <a:lnTo>
                    <a:pt x="80" y="20"/>
                  </a:lnTo>
                  <a:lnTo>
                    <a:pt x="84" y="16"/>
                  </a:lnTo>
                  <a:lnTo>
                    <a:pt x="88" y="16"/>
                  </a:lnTo>
                  <a:lnTo>
                    <a:pt x="88" y="12"/>
                  </a:lnTo>
                  <a:lnTo>
                    <a:pt x="92" y="12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4" y="4"/>
                  </a:lnTo>
                  <a:lnTo>
                    <a:pt x="106" y="4"/>
                  </a:lnTo>
                  <a:lnTo>
                    <a:pt x="110" y="4"/>
                  </a:lnTo>
                  <a:lnTo>
                    <a:pt x="114" y="4"/>
                  </a:lnTo>
                  <a:lnTo>
                    <a:pt x="118" y="4"/>
                  </a:lnTo>
                  <a:lnTo>
                    <a:pt x="122" y="4"/>
                  </a:lnTo>
                  <a:lnTo>
                    <a:pt x="126" y="4"/>
                  </a:lnTo>
                  <a:lnTo>
                    <a:pt x="130" y="4"/>
                  </a:lnTo>
                  <a:lnTo>
                    <a:pt x="134" y="4"/>
                  </a:lnTo>
                  <a:lnTo>
                    <a:pt x="134" y="8"/>
                  </a:lnTo>
                  <a:lnTo>
                    <a:pt x="136" y="8"/>
                  </a:lnTo>
                  <a:lnTo>
                    <a:pt x="136" y="12"/>
                  </a:lnTo>
                  <a:lnTo>
                    <a:pt x="140" y="12"/>
                  </a:lnTo>
                  <a:lnTo>
                    <a:pt x="144" y="12"/>
                  </a:lnTo>
                  <a:lnTo>
                    <a:pt x="144" y="8"/>
                  </a:lnTo>
                  <a:lnTo>
                    <a:pt x="148" y="8"/>
                  </a:lnTo>
                  <a:lnTo>
                    <a:pt x="148" y="12"/>
                  </a:lnTo>
                  <a:lnTo>
                    <a:pt x="148" y="16"/>
                  </a:lnTo>
                  <a:lnTo>
                    <a:pt x="152" y="16"/>
                  </a:lnTo>
                  <a:lnTo>
                    <a:pt x="152" y="20"/>
                  </a:lnTo>
                  <a:lnTo>
                    <a:pt x="156" y="20"/>
                  </a:lnTo>
                  <a:lnTo>
                    <a:pt x="156" y="16"/>
                  </a:lnTo>
                  <a:lnTo>
                    <a:pt x="160" y="16"/>
                  </a:lnTo>
                  <a:lnTo>
                    <a:pt x="160" y="20"/>
                  </a:lnTo>
                  <a:lnTo>
                    <a:pt x="162" y="20"/>
                  </a:lnTo>
                  <a:lnTo>
                    <a:pt x="162" y="24"/>
                  </a:lnTo>
                  <a:lnTo>
                    <a:pt x="166" y="24"/>
                  </a:lnTo>
                  <a:lnTo>
                    <a:pt x="170" y="24"/>
                  </a:lnTo>
                  <a:lnTo>
                    <a:pt x="174" y="24"/>
                  </a:lnTo>
                  <a:lnTo>
                    <a:pt x="178" y="24"/>
                  </a:lnTo>
                  <a:lnTo>
                    <a:pt x="178" y="26"/>
                  </a:lnTo>
                  <a:lnTo>
                    <a:pt x="182" y="26"/>
                  </a:lnTo>
                  <a:lnTo>
                    <a:pt x="186" y="26"/>
                  </a:lnTo>
                  <a:lnTo>
                    <a:pt x="186" y="24"/>
                  </a:lnTo>
                  <a:lnTo>
                    <a:pt x="190" y="24"/>
                  </a:lnTo>
                  <a:lnTo>
                    <a:pt x="192" y="24"/>
                  </a:lnTo>
                  <a:lnTo>
                    <a:pt x="196" y="24"/>
                  </a:lnTo>
                  <a:lnTo>
                    <a:pt x="200" y="24"/>
                  </a:lnTo>
                  <a:lnTo>
                    <a:pt x="204" y="26"/>
                  </a:lnTo>
                  <a:lnTo>
                    <a:pt x="208" y="24"/>
                  </a:lnTo>
                  <a:lnTo>
                    <a:pt x="212" y="24"/>
                  </a:lnTo>
                  <a:lnTo>
                    <a:pt x="216" y="24"/>
                  </a:lnTo>
                  <a:lnTo>
                    <a:pt x="216" y="20"/>
                  </a:lnTo>
                  <a:lnTo>
                    <a:pt x="220" y="20"/>
                  </a:lnTo>
                  <a:lnTo>
                    <a:pt x="222" y="16"/>
                  </a:lnTo>
                  <a:lnTo>
                    <a:pt x="226" y="12"/>
                  </a:lnTo>
                  <a:lnTo>
                    <a:pt x="226" y="16"/>
                  </a:lnTo>
                  <a:lnTo>
                    <a:pt x="230" y="16"/>
                  </a:lnTo>
                  <a:lnTo>
                    <a:pt x="234" y="16"/>
                  </a:lnTo>
                  <a:lnTo>
                    <a:pt x="238" y="16"/>
                  </a:lnTo>
                  <a:lnTo>
                    <a:pt x="242" y="16"/>
                  </a:lnTo>
                  <a:lnTo>
                    <a:pt x="242" y="12"/>
                  </a:lnTo>
                  <a:lnTo>
                    <a:pt x="246" y="12"/>
                  </a:lnTo>
                  <a:lnTo>
                    <a:pt x="246" y="16"/>
                  </a:lnTo>
                  <a:lnTo>
                    <a:pt x="248" y="20"/>
                  </a:lnTo>
                  <a:lnTo>
                    <a:pt x="252" y="20"/>
                  </a:lnTo>
                  <a:lnTo>
                    <a:pt x="252" y="24"/>
                  </a:lnTo>
                  <a:lnTo>
                    <a:pt x="256" y="26"/>
                  </a:lnTo>
                  <a:lnTo>
                    <a:pt x="256" y="30"/>
                  </a:lnTo>
                  <a:lnTo>
                    <a:pt x="256" y="34"/>
                  </a:lnTo>
                  <a:lnTo>
                    <a:pt x="252" y="34"/>
                  </a:lnTo>
                  <a:lnTo>
                    <a:pt x="252" y="38"/>
                  </a:lnTo>
                  <a:lnTo>
                    <a:pt x="256" y="38"/>
                  </a:lnTo>
                  <a:lnTo>
                    <a:pt x="256" y="42"/>
                  </a:lnTo>
                  <a:lnTo>
                    <a:pt x="260" y="42"/>
                  </a:lnTo>
                  <a:lnTo>
                    <a:pt x="264" y="42"/>
                  </a:lnTo>
                  <a:lnTo>
                    <a:pt x="268" y="46"/>
                  </a:lnTo>
                  <a:lnTo>
                    <a:pt x="272" y="50"/>
                  </a:lnTo>
                  <a:lnTo>
                    <a:pt x="268" y="50"/>
                  </a:lnTo>
                  <a:lnTo>
                    <a:pt x="268" y="54"/>
                  </a:lnTo>
                  <a:lnTo>
                    <a:pt x="264" y="54"/>
                  </a:lnTo>
                  <a:lnTo>
                    <a:pt x="264" y="56"/>
                  </a:lnTo>
                  <a:lnTo>
                    <a:pt x="264" y="54"/>
                  </a:lnTo>
                  <a:lnTo>
                    <a:pt x="260" y="54"/>
                  </a:lnTo>
                  <a:lnTo>
                    <a:pt x="260" y="56"/>
                  </a:lnTo>
                  <a:lnTo>
                    <a:pt x="264" y="60"/>
                  </a:lnTo>
                  <a:lnTo>
                    <a:pt x="264" y="64"/>
                  </a:lnTo>
                  <a:lnTo>
                    <a:pt x="264" y="68"/>
                  </a:lnTo>
                  <a:lnTo>
                    <a:pt x="264" y="72"/>
                  </a:lnTo>
                  <a:lnTo>
                    <a:pt x="264" y="76"/>
                  </a:lnTo>
                  <a:lnTo>
                    <a:pt x="268" y="76"/>
                  </a:lnTo>
                  <a:lnTo>
                    <a:pt x="264" y="80"/>
                  </a:lnTo>
                  <a:lnTo>
                    <a:pt x="264" y="84"/>
                  </a:lnTo>
                  <a:lnTo>
                    <a:pt x="268" y="86"/>
                  </a:lnTo>
                  <a:lnTo>
                    <a:pt x="268" y="90"/>
                  </a:lnTo>
                  <a:lnTo>
                    <a:pt x="268" y="94"/>
                  </a:lnTo>
                  <a:lnTo>
                    <a:pt x="272" y="94"/>
                  </a:lnTo>
                  <a:lnTo>
                    <a:pt x="272" y="98"/>
                  </a:lnTo>
                  <a:lnTo>
                    <a:pt x="268" y="98"/>
                  </a:lnTo>
                  <a:lnTo>
                    <a:pt x="268" y="102"/>
                  </a:lnTo>
                  <a:lnTo>
                    <a:pt x="264" y="102"/>
                  </a:lnTo>
                  <a:lnTo>
                    <a:pt x="264" y="98"/>
                  </a:lnTo>
                  <a:lnTo>
                    <a:pt x="264" y="94"/>
                  </a:lnTo>
                  <a:lnTo>
                    <a:pt x="260" y="94"/>
                  </a:lnTo>
                  <a:lnTo>
                    <a:pt x="260" y="98"/>
                  </a:lnTo>
                  <a:lnTo>
                    <a:pt x="256" y="98"/>
                  </a:lnTo>
                  <a:lnTo>
                    <a:pt x="252" y="98"/>
                  </a:lnTo>
                  <a:lnTo>
                    <a:pt x="248" y="94"/>
                  </a:lnTo>
                  <a:lnTo>
                    <a:pt x="246" y="94"/>
                  </a:lnTo>
                  <a:lnTo>
                    <a:pt x="242" y="94"/>
                  </a:lnTo>
                  <a:lnTo>
                    <a:pt x="242" y="98"/>
                  </a:lnTo>
                  <a:lnTo>
                    <a:pt x="238" y="98"/>
                  </a:lnTo>
                  <a:lnTo>
                    <a:pt x="238" y="94"/>
                  </a:lnTo>
                  <a:lnTo>
                    <a:pt x="234" y="94"/>
                  </a:lnTo>
                  <a:lnTo>
                    <a:pt x="234" y="98"/>
                  </a:lnTo>
                  <a:lnTo>
                    <a:pt x="230" y="98"/>
                  </a:lnTo>
                  <a:lnTo>
                    <a:pt x="226" y="98"/>
                  </a:lnTo>
                  <a:lnTo>
                    <a:pt x="222" y="98"/>
                  </a:lnTo>
                  <a:lnTo>
                    <a:pt x="220" y="98"/>
                  </a:lnTo>
                  <a:lnTo>
                    <a:pt x="216" y="98"/>
                  </a:lnTo>
                  <a:lnTo>
                    <a:pt x="212" y="98"/>
                  </a:lnTo>
                  <a:lnTo>
                    <a:pt x="212" y="102"/>
                  </a:lnTo>
                  <a:lnTo>
                    <a:pt x="208" y="102"/>
                  </a:lnTo>
                  <a:lnTo>
                    <a:pt x="204" y="106"/>
                  </a:lnTo>
                  <a:lnTo>
                    <a:pt x="200" y="106"/>
                  </a:lnTo>
                  <a:lnTo>
                    <a:pt x="196" y="106"/>
                  </a:lnTo>
                  <a:lnTo>
                    <a:pt x="192" y="110"/>
                  </a:lnTo>
                  <a:lnTo>
                    <a:pt x="190" y="106"/>
                  </a:lnTo>
                  <a:lnTo>
                    <a:pt x="186" y="106"/>
                  </a:lnTo>
                  <a:lnTo>
                    <a:pt x="182" y="106"/>
                  </a:lnTo>
                  <a:lnTo>
                    <a:pt x="182" y="102"/>
                  </a:lnTo>
                  <a:lnTo>
                    <a:pt x="178" y="102"/>
                  </a:lnTo>
                  <a:lnTo>
                    <a:pt x="178" y="106"/>
                  </a:lnTo>
                  <a:lnTo>
                    <a:pt x="174" y="106"/>
                  </a:lnTo>
                  <a:lnTo>
                    <a:pt x="170" y="106"/>
                  </a:lnTo>
                  <a:lnTo>
                    <a:pt x="166" y="110"/>
                  </a:lnTo>
                  <a:lnTo>
                    <a:pt x="162" y="110"/>
                  </a:lnTo>
                  <a:lnTo>
                    <a:pt x="162" y="106"/>
                  </a:lnTo>
                  <a:lnTo>
                    <a:pt x="160" y="106"/>
                  </a:lnTo>
                  <a:lnTo>
                    <a:pt x="156" y="106"/>
                  </a:lnTo>
                  <a:lnTo>
                    <a:pt x="156" y="110"/>
                  </a:lnTo>
                  <a:lnTo>
                    <a:pt x="156" y="114"/>
                  </a:lnTo>
                  <a:lnTo>
                    <a:pt x="156" y="116"/>
                  </a:lnTo>
                  <a:lnTo>
                    <a:pt x="152" y="116"/>
                  </a:lnTo>
                  <a:lnTo>
                    <a:pt x="152" y="120"/>
                  </a:lnTo>
                  <a:lnTo>
                    <a:pt x="148" y="120"/>
                  </a:lnTo>
                  <a:lnTo>
                    <a:pt x="148" y="124"/>
                  </a:lnTo>
                  <a:lnTo>
                    <a:pt x="148" y="120"/>
                  </a:lnTo>
                  <a:lnTo>
                    <a:pt x="144" y="120"/>
                  </a:lnTo>
                  <a:lnTo>
                    <a:pt x="148" y="120"/>
                  </a:lnTo>
                  <a:lnTo>
                    <a:pt x="144" y="120"/>
                  </a:lnTo>
                  <a:lnTo>
                    <a:pt x="144" y="116"/>
                  </a:lnTo>
                  <a:lnTo>
                    <a:pt x="144" y="114"/>
                  </a:lnTo>
                  <a:lnTo>
                    <a:pt x="148" y="110"/>
                  </a:lnTo>
                  <a:lnTo>
                    <a:pt x="148" y="106"/>
                  </a:lnTo>
                  <a:lnTo>
                    <a:pt x="148" y="102"/>
                  </a:lnTo>
                  <a:lnTo>
                    <a:pt x="144" y="102"/>
                  </a:lnTo>
                  <a:lnTo>
                    <a:pt x="144" y="106"/>
                  </a:lnTo>
                  <a:lnTo>
                    <a:pt x="140" y="106"/>
                  </a:lnTo>
                  <a:lnTo>
                    <a:pt x="140" y="110"/>
                  </a:lnTo>
                  <a:lnTo>
                    <a:pt x="136" y="110"/>
                  </a:lnTo>
                  <a:lnTo>
                    <a:pt x="134" y="106"/>
                  </a:lnTo>
                  <a:lnTo>
                    <a:pt x="130" y="106"/>
                  </a:lnTo>
                  <a:lnTo>
                    <a:pt x="126" y="106"/>
                  </a:lnTo>
                  <a:lnTo>
                    <a:pt x="122" y="110"/>
                  </a:lnTo>
                  <a:lnTo>
                    <a:pt x="122" y="114"/>
                  </a:lnTo>
                  <a:lnTo>
                    <a:pt x="118" y="114"/>
                  </a:lnTo>
                  <a:lnTo>
                    <a:pt x="118" y="116"/>
                  </a:lnTo>
                  <a:lnTo>
                    <a:pt x="118" y="114"/>
                  </a:lnTo>
                  <a:lnTo>
                    <a:pt x="114" y="116"/>
                  </a:lnTo>
                  <a:lnTo>
                    <a:pt x="110" y="116"/>
                  </a:lnTo>
                  <a:lnTo>
                    <a:pt x="106" y="116"/>
                  </a:lnTo>
                  <a:lnTo>
                    <a:pt x="104" y="116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100" y="116"/>
                  </a:lnTo>
                  <a:lnTo>
                    <a:pt x="96" y="116"/>
                  </a:lnTo>
                  <a:lnTo>
                    <a:pt x="92" y="116"/>
                  </a:lnTo>
                  <a:lnTo>
                    <a:pt x="92" y="114"/>
                  </a:lnTo>
                  <a:lnTo>
                    <a:pt x="92" y="110"/>
                  </a:lnTo>
                  <a:lnTo>
                    <a:pt x="88" y="110"/>
                  </a:lnTo>
                  <a:lnTo>
                    <a:pt x="84" y="110"/>
                  </a:lnTo>
                  <a:lnTo>
                    <a:pt x="84" y="106"/>
                  </a:lnTo>
                  <a:lnTo>
                    <a:pt x="80" y="106"/>
                  </a:lnTo>
                  <a:lnTo>
                    <a:pt x="78" y="106"/>
                  </a:lnTo>
                  <a:lnTo>
                    <a:pt x="74" y="106"/>
                  </a:lnTo>
                  <a:lnTo>
                    <a:pt x="70" y="102"/>
                  </a:lnTo>
                  <a:lnTo>
                    <a:pt x="70" y="106"/>
                  </a:lnTo>
                  <a:lnTo>
                    <a:pt x="70" y="110"/>
                  </a:lnTo>
                  <a:lnTo>
                    <a:pt x="70" y="114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2" y="114"/>
                  </a:lnTo>
                  <a:lnTo>
                    <a:pt x="62" y="116"/>
                  </a:lnTo>
                  <a:lnTo>
                    <a:pt x="58" y="116"/>
                  </a:lnTo>
                  <a:lnTo>
                    <a:pt x="54" y="116"/>
                  </a:lnTo>
                  <a:lnTo>
                    <a:pt x="50" y="116"/>
                  </a:lnTo>
                  <a:lnTo>
                    <a:pt x="50" y="114"/>
                  </a:lnTo>
                  <a:lnTo>
                    <a:pt x="48" y="114"/>
                  </a:lnTo>
                  <a:lnTo>
                    <a:pt x="50" y="110"/>
                  </a:lnTo>
                  <a:lnTo>
                    <a:pt x="48" y="110"/>
                  </a:lnTo>
                  <a:lnTo>
                    <a:pt x="48" y="106"/>
                  </a:lnTo>
                  <a:lnTo>
                    <a:pt x="44" y="110"/>
                  </a:lnTo>
                  <a:lnTo>
                    <a:pt x="44" y="106"/>
                  </a:lnTo>
                  <a:lnTo>
                    <a:pt x="40" y="102"/>
                  </a:lnTo>
                  <a:lnTo>
                    <a:pt x="40" y="106"/>
                  </a:lnTo>
                  <a:lnTo>
                    <a:pt x="36" y="106"/>
                  </a:lnTo>
                  <a:lnTo>
                    <a:pt x="36" y="110"/>
                  </a:lnTo>
                  <a:lnTo>
                    <a:pt x="34" y="110"/>
                  </a:lnTo>
                  <a:lnTo>
                    <a:pt x="36" y="110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6" y="106"/>
                  </a:lnTo>
                  <a:lnTo>
                    <a:pt x="34" y="106"/>
                  </a:lnTo>
                  <a:lnTo>
                    <a:pt x="30" y="106"/>
                  </a:lnTo>
                  <a:lnTo>
                    <a:pt x="26" y="110"/>
                  </a:lnTo>
                  <a:lnTo>
                    <a:pt x="26" y="106"/>
                  </a:lnTo>
                  <a:lnTo>
                    <a:pt x="30" y="106"/>
                  </a:lnTo>
                  <a:lnTo>
                    <a:pt x="34" y="106"/>
                  </a:lnTo>
                  <a:lnTo>
                    <a:pt x="36" y="102"/>
                  </a:lnTo>
                  <a:lnTo>
                    <a:pt x="34" y="102"/>
                  </a:lnTo>
                  <a:lnTo>
                    <a:pt x="30" y="102"/>
                  </a:lnTo>
                  <a:lnTo>
                    <a:pt x="26" y="102"/>
                  </a:lnTo>
                  <a:lnTo>
                    <a:pt x="22" y="102"/>
                  </a:lnTo>
                  <a:lnTo>
                    <a:pt x="26" y="98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26" y="98"/>
                  </a:lnTo>
                  <a:lnTo>
                    <a:pt x="26" y="94"/>
                  </a:lnTo>
                  <a:lnTo>
                    <a:pt x="22" y="94"/>
                  </a:lnTo>
                  <a:lnTo>
                    <a:pt x="22" y="90"/>
                  </a:lnTo>
                  <a:lnTo>
                    <a:pt x="22" y="86"/>
                  </a:lnTo>
                  <a:lnTo>
                    <a:pt x="22" y="84"/>
                  </a:lnTo>
                  <a:lnTo>
                    <a:pt x="26" y="84"/>
                  </a:lnTo>
                  <a:lnTo>
                    <a:pt x="22" y="84"/>
                  </a:lnTo>
                  <a:lnTo>
                    <a:pt x="18" y="80"/>
                  </a:lnTo>
                  <a:lnTo>
                    <a:pt x="14" y="80"/>
                  </a:lnTo>
                  <a:lnTo>
                    <a:pt x="10" y="80"/>
                  </a:lnTo>
                  <a:lnTo>
                    <a:pt x="10" y="76"/>
                  </a:lnTo>
                  <a:lnTo>
                    <a:pt x="14" y="76"/>
                  </a:lnTo>
                  <a:lnTo>
                    <a:pt x="10" y="72"/>
                  </a:lnTo>
                  <a:lnTo>
                    <a:pt x="10" y="68"/>
                  </a:lnTo>
                  <a:lnTo>
                    <a:pt x="14" y="72"/>
                  </a:lnTo>
                  <a:lnTo>
                    <a:pt x="14" y="76"/>
                  </a:lnTo>
                  <a:lnTo>
                    <a:pt x="18" y="76"/>
                  </a:lnTo>
                  <a:lnTo>
                    <a:pt x="22" y="76"/>
                  </a:lnTo>
                  <a:lnTo>
                    <a:pt x="22" y="72"/>
                  </a:lnTo>
                  <a:lnTo>
                    <a:pt x="18" y="72"/>
                  </a:lnTo>
                  <a:lnTo>
                    <a:pt x="14" y="68"/>
                  </a:lnTo>
                  <a:lnTo>
                    <a:pt x="18" y="68"/>
                  </a:lnTo>
                  <a:lnTo>
                    <a:pt x="22" y="64"/>
                  </a:lnTo>
                  <a:lnTo>
                    <a:pt x="18" y="64"/>
                  </a:lnTo>
                  <a:lnTo>
                    <a:pt x="18" y="60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4"/>
                  </a:lnTo>
                  <a:close/>
                  <a:moveTo>
                    <a:pt x="30" y="30"/>
                  </a:moveTo>
                  <a:lnTo>
                    <a:pt x="26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close/>
                  <a:moveTo>
                    <a:pt x="4" y="42"/>
                  </a:moveTo>
                  <a:lnTo>
                    <a:pt x="0" y="42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8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Freeform 59">
              <a:extLst>
                <a:ext uri="{FF2B5EF4-FFF2-40B4-BE49-F238E27FC236}">
                  <a16:creationId xmlns:a16="http://schemas.microsoft.com/office/drawing/2014/main" id="{F706948B-05B9-D576-6157-6C978471A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3550" y="3343343"/>
              <a:ext cx="346075" cy="231775"/>
            </a:xfrm>
            <a:custGeom>
              <a:avLst/>
              <a:gdLst>
                <a:gd name="T0" fmla="*/ 208 w 218"/>
                <a:gd name="T1" fmla="*/ 100 h 146"/>
                <a:gd name="T2" fmla="*/ 200 w 218"/>
                <a:gd name="T3" fmla="*/ 108 h 146"/>
                <a:gd name="T4" fmla="*/ 192 w 218"/>
                <a:gd name="T5" fmla="*/ 116 h 146"/>
                <a:gd name="T6" fmla="*/ 188 w 218"/>
                <a:gd name="T7" fmla="*/ 126 h 146"/>
                <a:gd name="T8" fmla="*/ 178 w 218"/>
                <a:gd name="T9" fmla="*/ 130 h 146"/>
                <a:gd name="T10" fmla="*/ 170 w 218"/>
                <a:gd name="T11" fmla="*/ 134 h 146"/>
                <a:gd name="T12" fmla="*/ 166 w 218"/>
                <a:gd name="T13" fmla="*/ 142 h 146"/>
                <a:gd name="T14" fmla="*/ 156 w 218"/>
                <a:gd name="T15" fmla="*/ 146 h 146"/>
                <a:gd name="T16" fmla="*/ 144 w 218"/>
                <a:gd name="T17" fmla="*/ 142 h 146"/>
                <a:gd name="T18" fmla="*/ 140 w 218"/>
                <a:gd name="T19" fmla="*/ 130 h 146"/>
                <a:gd name="T20" fmla="*/ 136 w 218"/>
                <a:gd name="T21" fmla="*/ 118 h 146"/>
                <a:gd name="T22" fmla="*/ 126 w 218"/>
                <a:gd name="T23" fmla="*/ 112 h 146"/>
                <a:gd name="T24" fmla="*/ 114 w 218"/>
                <a:gd name="T25" fmla="*/ 100 h 146"/>
                <a:gd name="T26" fmla="*/ 106 w 218"/>
                <a:gd name="T27" fmla="*/ 100 h 146"/>
                <a:gd name="T28" fmla="*/ 92 w 218"/>
                <a:gd name="T29" fmla="*/ 92 h 146"/>
                <a:gd name="T30" fmla="*/ 84 w 218"/>
                <a:gd name="T31" fmla="*/ 88 h 146"/>
                <a:gd name="T32" fmla="*/ 74 w 218"/>
                <a:gd name="T33" fmla="*/ 86 h 146"/>
                <a:gd name="T34" fmla="*/ 62 w 218"/>
                <a:gd name="T35" fmla="*/ 88 h 146"/>
                <a:gd name="T36" fmla="*/ 54 w 218"/>
                <a:gd name="T37" fmla="*/ 96 h 146"/>
                <a:gd name="T38" fmla="*/ 44 w 218"/>
                <a:gd name="T39" fmla="*/ 104 h 146"/>
                <a:gd name="T40" fmla="*/ 28 w 218"/>
                <a:gd name="T41" fmla="*/ 100 h 146"/>
                <a:gd name="T42" fmla="*/ 18 w 218"/>
                <a:gd name="T43" fmla="*/ 96 h 146"/>
                <a:gd name="T44" fmla="*/ 10 w 218"/>
                <a:gd name="T45" fmla="*/ 88 h 146"/>
                <a:gd name="T46" fmla="*/ 4 w 218"/>
                <a:gd name="T47" fmla="*/ 74 h 146"/>
                <a:gd name="T48" fmla="*/ 6 w 218"/>
                <a:gd name="T49" fmla="*/ 58 h 146"/>
                <a:gd name="T50" fmla="*/ 6 w 218"/>
                <a:gd name="T51" fmla="*/ 40 h 146"/>
                <a:gd name="T52" fmla="*/ 6 w 218"/>
                <a:gd name="T53" fmla="*/ 26 h 146"/>
                <a:gd name="T54" fmla="*/ 20 w 218"/>
                <a:gd name="T55" fmla="*/ 14 h 146"/>
                <a:gd name="T56" fmla="*/ 32 w 218"/>
                <a:gd name="T57" fmla="*/ 10 h 146"/>
                <a:gd name="T58" fmla="*/ 44 w 218"/>
                <a:gd name="T59" fmla="*/ 10 h 146"/>
                <a:gd name="T60" fmla="*/ 54 w 218"/>
                <a:gd name="T61" fmla="*/ 22 h 146"/>
                <a:gd name="T62" fmla="*/ 62 w 218"/>
                <a:gd name="T63" fmla="*/ 30 h 146"/>
                <a:gd name="T64" fmla="*/ 74 w 218"/>
                <a:gd name="T65" fmla="*/ 30 h 146"/>
                <a:gd name="T66" fmla="*/ 84 w 218"/>
                <a:gd name="T67" fmla="*/ 26 h 146"/>
                <a:gd name="T68" fmla="*/ 80 w 218"/>
                <a:gd name="T69" fmla="*/ 14 h 146"/>
                <a:gd name="T70" fmla="*/ 92 w 218"/>
                <a:gd name="T71" fmla="*/ 10 h 146"/>
                <a:gd name="T72" fmla="*/ 100 w 218"/>
                <a:gd name="T73" fmla="*/ 6 h 146"/>
                <a:gd name="T74" fmla="*/ 102 w 218"/>
                <a:gd name="T75" fmla="*/ 4 h 146"/>
                <a:gd name="T76" fmla="*/ 110 w 218"/>
                <a:gd name="T77" fmla="*/ 4 h 146"/>
                <a:gd name="T78" fmla="*/ 122 w 218"/>
                <a:gd name="T79" fmla="*/ 6 h 146"/>
                <a:gd name="T80" fmla="*/ 128 w 218"/>
                <a:gd name="T81" fmla="*/ 18 h 146"/>
                <a:gd name="T82" fmla="*/ 128 w 218"/>
                <a:gd name="T83" fmla="*/ 26 h 146"/>
                <a:gd name="T84" fmla="*/ 140 w 218"/>
                <a:gd name="T85" fmla="*/ 30 h 146"/>
                <a:gd name="T86" fmla="*/ 152 w 218"/>
                <a:gd name="T87" fmla="*/ 36 h 146"/>
                <a:gd name="T88" fmla="*/ 158 w 218"/>
                <a:gd name="T89" fmla="*/ 44 h 146"/>
                <a:gd name="T90" fmla="*/ 162 w 218"/>
                <a:gd name="T91" fmla="*/ 56 h 146"/>
                <a:gd name="T92" fmla="*/ 174 w 218"/>
                <a:gd name="T93" fmla="*/ 62 h 146"/>
                <a:gd name="T94" fmla="*/ 182 w 218"/>
                <a:gd name="T95" fmla="*/ 70 h 146"/>
                <a:gd name="T96" fmla="*/ 188 w 218"/>
                <a:gd name="T97" fmla="*/ 78 h 146"/>
                <a:gd name="T98" fmla="*/ 204 w 218"/>
                <a:gd name="T99" fmla="*/ 86 h 146"/>
                <a:gd name="T100" fmla="*/ 210 w 218"/>
                <a:gd name="T101" fmla="*/ 88 h 146"/>
                <a:gd name="T102" fmla="*/ 218 w 218"/>
                <a:gd name="T103" fmla="*/ 96 h 146"/>
                <a:gd name="T104" fmla="*/ 214 w 218"/>
                <a:gd name="T105" fmla="*/ 10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8" h="146">
                  <a:moveTo>
                    <a:pt x="214" y="104"/>
                  </a:moveTo>
                  <a:lnTo>
                    <a:pt x="210" y="104"/>
                  </a:lnTo>
                  <a:lnTo>
                    <a:pt x="208" y="104"/>
                  </a:lnTo>
                  <a:lnTo>
                    <a:pt x="208" y="100"/>
                  </a:lnTo>
                  <a:lnTo>
                    <a:pt x="204" y="100"/>
                  </a:lnTo>
                  <a:lnTo>
                    <a:pt x="204" y="104"/>
                  </a:lnTo>
                  <a:lnTo>
                    <a:pt x="204" y="108"/>
                  </a:lnTo>
                  <a:lnTo>
                    <a:pt x="200" y="108"/>
                  </a:lnTo>
                  <a:lnTo>
                    <a:pt x="196" y="108"/>
                  </a:lnTo>
                  <a:lnTo>
                    <a:pt x="192" y="108"/>
                  </a:lnTo>
                  <a:lnTo>
                    <a:pt x="192" y="112"/>
                  </a:lnTo>
                  <a:lnTo>
                    <a:pt x="192" y="116"/>
                  </a:lnTo>
                  <a:lnTo>
                    <a:pt x="188" y="116"/>
                  </a:lnTo>
                  <a:lnTo>
                    <a:pt x="188" y="118"/>
                  </a:lnTo>
                  <a:lnTo>
                    <a:pt x="188" y="122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6"/>
                  </a:lnTo>
                  <a:lnTo>
                    <a:pt x="182" y="130"/>
                  </a:lnTo>
                  <a:lnTo>
                    <a:pt x="178" y="130"/>
                  </a:lnTo>
                  <a:lnTo>
                    <a:pt x="174" y="130"/>
                  </a:lnTo>
                  <a:lnTo>
                    <a:pt x="170" y="134"/>
                  </a:lnTo>
                  <a:lnTo>
                    <a:pt x="166" y="134"/>
                  </a:lnTo>
                  <a:lnTo>
                    <a:pt x="170" y="134"/>
                  </a:lnTo>
                  <a:lnTo>
                    <a:pt x="170" y="138"/>
                  </a:lnTo>
                  <a:lnTo>
                    <a:pt x="166" y="138"/>
                  </a:lnTo>
                  <a:lnTo>
                    <a:pt x="170" y="138"/>
                  </a:lnTo>
                  <a:lnTo>
                    <a:pt x="166" y="142"/>
                  </a:lnTo>
                  <a:lnTo>
                    <a:pt x="162" y="142"/>
                  </a:lnTo>
                  <a:lnTo>
                    <a:pt x="162" y="146"/>
                  </a:lnTo>
                  <a:lnTo>
                    <a:pt x="158" y="146"/>
                  </a:lnTo>
                  <a:lnTo>
                    <a:pt x="156" y="146"/>
                  </a:lnTo>
                  <a:lnTo>
                    <a:pt x="156" y="142"/>
                  </a:lnTo>
                  <a:lnTo>
                    <a:pt x="152" y="142"/>
                  </a:lnTo>
                  <a:lnTo>
                    <a:pt x="148" y="142"/>
                  </a:lnTo>
                  <a:lnTo>
                    <a:pt x="144" y="142"/>
                  </a:lnTo>
                  <a:lnTo>
                    <a:pt x="144" y="138"/>
                  </a:lnTo>
                  <a:lnTo>
                    <a:pt x="140" y="138"/>
                  </a:lnTo>
                  <a:lnTo>
                    <a:pt x="140" y="134"/>
                  </a:lnTo>
                  <a:lnTo>
                    <a:pt x="140" y="130"/>
                  </a:lnTo>
                  <a:lnTo>
                    <a:pt x="140" y="126"/>
                  </a:lnTo>
                  <a:lnTo>
                    <a:pt x="140" y="122"/>
                  </a:lnTo>
                  <a:lnTo>
                    <a:pt x="140" y="118"/>
                  </a:lnTo>
                  <a:lnTo>
                    <a:pt x="136" y="118"/>
                  </a:lnTo>
                  <a:lnTo>
                    <a:pt x="132" y="118"/>
                  </a:lnTo>
                  <a:lnTo>
                    <a:pt x="128" y="118"/>
                  </a:lnTo>
                  <a:lnTo>
                    <a:pt x="126" y="116"/>
                  </a:lnTo>
                  <a:lnTo>
                    <a:pt x="126" y="112"/>
                  </a:lnTo>
                  <a:lnTo>
                    <a:pt x="122" y="108"/>
                  </a:lnTo>
                  <a:lnTo>
                    <a:pt x="118" y="108"/>
                  </a:lnTo>
                  <a:lnTo>
                    <a:pt x="114" y="104"/>
                  </a:lnTo>
                  <a:lnTo>
                    <a:pt x="114" y="100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06" y="96"/>
                  </a:lnTo>
                  <a:lnTo>
                    <a:pt x="106" y="100"/>
                  </a:lnTo>
                  <a:lnTo>
                    <a:pt x="106" y="96"/>
                  </a:lnTo>
                  <a:lnTo>
                    <a:pt x="102" y="100"/>
                  </a:lnTo>
                  <a:lnTo>
                    <a:pt x="100" y="96"/>
                  </a:lnTo>
                  <a:lnTo>
                    <a:pt x="92" y="92"/>
                  </a:lnTo>
                  <a:lnTo>
                    <a:pt x="88" y="92"/>
                  </a:lnTo>
                  <a:lnTo>
                    <a:pt x="88" y="88"/>
                  </a:lnTo>
                  <a:lnTo>
                    <a:pt x="84" y="86"/>
                  </a:lnTo>
                  <a:lnTo>
                    <a:pt x="84" y="88"/>
                  </a:lnTo>
                  <a:lnTo>
                    <a:pt x="80" y="88"/>
                  </a:lnTo>
                  <a:lnTo>
                    <a:pt x="80" y="86"/>
                  </a:lnTo>
                  <a:lnTo>
                    <a:pt x="76" y="86"/>
                  </a:lnTo>
                  <a:lnTo>
                    <a:pt x="74" y="86"/>
                  </a:lnTo>
                  <a:lnTo>
                    <a:pt x="74" y="88"/>
                  </a:lnTo>
                  <a:lnTo>
                    <a:pt x="70" y="88"/>
                  </a:lnTo>
                  <a:lnTo>
                    <a:pt x="66" y="88"/>
                  </a:lnTo>
                  <a:lnTo>
                    <a:pt x="62" y="88"/>
                  </a:lnTo>
                  <a:lnTo>
                    <a:pt x="58" y="88"/>
                  </a:lnTo>
                  <a:lnTo>
                    <a:pt x="58" y="92"/>
                  </a:lnTo>
                  <a:lnTo>
                    <a:pt x="54" y="92"/>
                  </a:lnTo>
                  <a:lnTo>
                    <a:pt x="54" y="96"/>
                  </a:lnTo>
                  <a:lnTo>
                    <a:pt x="50" y="96"/>
                  </a:lnTo>
                  <a:lnTo>
                    <a:pt x="50" y="100"/>
                  </a:lnTo>
                  <a:lnTo>
                    <a:pt x="48" y="104"/>
                  </a:lnTo>
                  <a:lnTo>
                    <a:pt x="44" y="104"/>
                  </a:lnTo>
                  <a:lnTo>
                    <a:pt x="40" y="104"/>
                  </a:lnTo>
                  <a:lnTo>
                    <a:pt x="36" y="104"/>
                  </a:lnTo>
                  <a:lnTo>
                    <a:pt x="32" y="104"/>
                  </a:lnTo>
                  <a:lnTo>
                    <a:pt x="28" y="100"/>
                  </a:lnTo>
                  <a:lnTo>
                    <a:pt x="24" y="100"/>
                  </a:lnTo>
                  <a:lnTo>
                    <a:pt x="24" y="96"/>
                  </a:lnTo>
                  <a:lnTo>
                    <a:pt x="20" y="96"/>
                  </a:lnTo>
                  <a:lnTo>
                    <a:pt x="18" y="96"/>
                  </a:lnTo>
                  <a:lnTo>
                    <a:pt x="14" y="96"/>
                  </a:lnTo>
                  <a:lnTo>
                    <a:pt x="14" y="92"/>
                  </a:lnTo>
                  <a:lnTo>
                    <a:pt x="10" y="92"/>
                  </a:lnTo>
                  <a:lnTo>
                    <a:pt x="10" y="88"/>
                  </a:lnTo>
                  <a:lnTo>
                    <a:pt x="6" y="86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4" y="74"/>
                  </a:lnTo>
                  <a:lnTo>
                    <a:pt x="4" y="70"/>
                  </a:lnTo>
                  <a:lnTo>
                    <a:pt x="6" y="66"/>
                  </a:lnTo>
                  <a:lnTo>
                    <a:pt x="6" y="62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6" y="36"/>
                  </a:lnTo>
                  <a:lnTo>
                    <a:pt x="4" y="32"/>
                  </a:lnTo>
                  <a:lnTo>
                    <a:pt x="0" y="30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14" y="22"/>
                  </a:lnTo>
                  <a:lnTo>
                    <a:pt x="18" y="18"/>
                  </a:lnTo>
                  <a:lnTo>
                    <a:pt x="20" y="14"/>
                  </a:lnTo>
                  <a:lnTo>
                    <a:pt x="24" y="14"/>
                  </a:lnTo>
                  <a:lnTo>
                    <a:pt x="24" y="10"/>
                  </a:lnTo>
                  <a:lnTo>
                    <a:pt x="28" y="10"/>
                  </a:lnTo>
                  <a:lnTo>
                    <a:pt x="32" y="10"/>
                  </a:lnTo>
                  <a:lnTo>
                    <a:pt x="36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10"/>
                  </a:lnTo>
                  <a:lnTo>
                    <a:pt x="48" y="10"/>
                  </a:lnTo>
                  <a:lnTo>
                    <a:pt x="50" y="14"/>
                  </a:lnTo>
                  <a:lnTo>
                    <a:pt x="54" y="18"/>
                  </a:lnTo>
                  <a:lnTo>
                    <a:pt x="54" y="22"/>
                  </a:lnTo>
                  <a:lnTo>
                    <a:pt x="58" y="22"/>
                  </a:lnTo>
                  <a:lnTo>
                    <a:pt x="58" y="26"/>
                  </a:lnTo>
                  <a:lnTo>
                    <a:pt x="58" y="30"/>
                  </a:lnTo>
                  <a:lnTo>
                    <a:pt x="62" y="30"/>
                  </a:lnTo>
                  <a:lnTo>
                    <a:pt x="66" y="30"/>
                  </a:lnTo>
                  <a:lnTo>
                    <a:pt x="66" y="26"/>
                  </a:lnTo>
                  <a:lnTo>
                    <a:pt x="70" y="30"/>
                  </a:lnTo>
                  <a:lnTo>
                    <a:pt x="74" y="30"/>
                  </a:lnTo>
                  <a:lnTo>
                    <a:pt x="76" y="30"/>
                  </a:lnTo>
                  <a:lnTo>
                    <a:pt x="80" y="30"/>
                  </a:lnTo>
                  <a:lnTo>
                    <a:pt x="84" y="30"/>
                  </a:lnTo>
                  <a:lnTo>
                    <a:pt x="84" y="26"/>
                  </a:lnTo>
                  <a:lnTo>
                    <a:pt x="80" y="26"/>
                  </a:lnTo>
                  <a:lnTo>
                    <a:pt x="80" y="22"/>
                  </a:lnTo>
                  <a:lnTo>
                    <a:pt x="80" y="18"/>
                  </a:lnTo>
                  <a:lnTo>
                    <a:pt x="80" y="14"/>
                  </a:lnTo>
                  <a:lnTo>
                    <a:pt x="84" y="14"/>
                  </a:lnTo>
                  <a:lnTo>
                    <a:pt x="84" y="10"/>
                  </a:lnTo>
                  <a:lnTo>
                    <a:pt x="88" y="10"/>
                  </a:lnTo>
                  <a:lnTo>
                    <a:pt x="92" y="10"/>
                  </a:lnTo>
                  <a:lnTo>
                    <a:pt x="96" y="10"/>
                  </a:lnTo>
                  <a:lnTo>
                    <a:pt x="96" y="6"/>
                  </a:lnTo>
                  <a:lnTo>
                    <a:pt x="96" y="4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102" y="4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06" y="4"/>
                  </a:lnTo>
                  <a:lnTo>
                    <a:pt x="110" y="4"/>
                  </a:lnTo>
                  <a:lnTo>
                    <a:pt x="114" y="4"/>
                  </a:lnTo>
                  <a:lnTo>
                    <a:pt x="114" y="6"/>
                  </a:lnTo>
                  <a:lnTo>
                    <a:pt x="118" y="6"/>
                  </a:lnTo>
                  <a:lnTo>
                    <a:pt x="122" y="6"/>
                  </a:lnTo>
                  <a:lnTo>
                    <a:pt x="126" y="10"/>
                  </a:lnTo>
                  <a:lnTo>
                    <a:pt x="126" y="14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26" y="18"/>
                  </a:lnTo>
                  <a:lnTo>
                    <a:pt x="126" y="22"/>
                  </a:lnTo>
                  <a:lnTo>
                    <a:pt x="126" y="26"/>
                  </a:lnTo>
                  <a:lnTo>
                    <a:pt x="128" y="26"/>
                  </a:lnTo>
                  <a:lnTo>
                    <a:pt x="128" y="30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40" y="30"/>
                  </a:lnTo>
                  <a:lnTo>
                    <a:pt x="144" y="30"/>
                  </a:lnTo>
                  <a:lnTo>
                    <a:pt x="148" y="30"/>
                  </a:lnTo>
                  <a:lnTo>
                    <a:pt x="152" y="32"/>
                  </a:lnTo>
                  <a:lnTo>
                    <a:pt x="152" y="36"/>
                  </a:lnTo>
                  <a:lnTo>
                    <a:pt x="152" y="40"/>
                  </a:lnTo>
                  <a:lnTo>
                    <a:pt x="156" y="40"/>
                  </a:lnTo>
                  <a:lnTo>
                    <a:pt x="156" y="44"/>
                  </a:lnTo>
                  <a:lnTo>
                    <a:pt x="158" y="44"/>
                  </a:lnTo>
                  <a:lnTo>
                    <a:pt x="158" y="48"/>
                  </a:lnTo>
                  <a:lnTo>
                    <a:pt x="158" y="52"/>
                  </a:lnTo>
                  <a:lnTo>
                    <a:pt x="158" y="56"/>
                  </a:lnTo>
                  <a:lnTo>
                    <a:pt x="162" y="56"/>
                  </a:lnTo>
                  <a:lnTo>
                    <a:pt x="162" y="58"/>
                  </a:lnTo>
                  <a:lnTo>
                    <a:pt x="166" y="58"/>
                  </a:lnTo>
                  <a:lnTo>
                    <a:pt x="170" y="62"/>
                  </a:lnTo>
                  <a:lnTo>
                    <a:pt x="174" y="62"/>
                  </a:lnTo>
                  <a:lnTo>
                    <a:pt x="174" y="66"/>
                  </a:lnTo>
                  <a:lnTo>
                    <a:pt x="178" y="66"/>
                  </a:lnTo>
                  <a:lnTo>
                    <a:pt x="178" y="70"/>
                  </a:lnTo>
                  <a:lnTo>
                    <a:pt x="182" y="70"/>
                  </a:lnTo>
                  <a:lnTo>
                    <a:pt x="182" y="74"/>
                  </a:lnTo>
                  <a:lnTo>
                    <a:pt x="184" y="74"/>
                  </a:lnTo>
                  <a:lnTo>
                    <a:pt x="188" y="74"/>
                  </a:lnTo>
                  <a:lnTo>
                    <a:pt x="188" y="78"/>
                  </a:lnTo>
                  <a:lnTo>
                    <a:pt x="192" y="78"/>
                  </a:lnTo>
                  <a:lnTo>
                    <a:pt x="196" y="82"/>
                  </a:lnTo>
                  <a:lnTo>
                    <a:pt x="200" y="86"/>
                  </a:lnTo>
                  <a:lnTo>
                    <a:pt x="204" y="86"/>
                  </a:lnTo>
                  <a:lnTo>
                    <a:pt x="204" y="88"/>
                  </a:lnTo>
                  <a:lnTo>
                    <a:pt x="208" y="88"/>
                  </a:lnTo>
                  <a:lnTo>
                    <a:pt x="208" y="86"/>
                  </a:lnTo>
                  <a:lnTo>
                    <a:pt x="210" y="88"/>
                  </a:lnTo>
                  <a:lnTo>
                    <a:pt x="214" y="88"/>
                  </a:lnTo>
                  <a:lnTo>
                    <a:pt x="214" y="92"/>
                  </a:lnTo>
                  <a:lnTo>
                    <a:pt x="218" y="92"/>
                  </a:lnTo>
                  <a:lnTo>
                    <a:pt x="218" y="96"/>
                  </a:lnTo>
                  <a:lnTo>
                    <a:pt x="214" y="100"/>
                  </a:lnTo>
                  <a:lnTo>
                    <a:pt x="214" y="104"/>
                  </a:lnTo>
                  <a:lnTo>
                    <a:pt x="218" y="104"/>
                  </a:lnTo>
                  <a:lnTo>
                    <a:pt x="214" y="104"/>
                  </a:lnTo>
                  <a:lnTo>
                    <a:pt x="214" y="104"/>
                  </a:lnTo>
                  <a:lnTo>
                    <a:pt x="214" y="10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Freeform 60">
              <a:extLst>
                <a:ext uri="{FF2B5EF4-FFF2-40B4-BE49-F238E27FC236}">
                  <a16:creationId xmlns:a16="http://schemas.microsoft.com/office/drawing/2014/main" id="{0B30472B-CD75-816F-77A7-2B414D9935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3075" y="3841818"/>
              <a:ext cx="104775" cy="95250"/>
            </a:xfrm>
            <a:custGeom>
              <a:avLst/>
              <a:gdLst>
                <a:gd name="T0" fmla="*/ 66 w 66"/>
                <a:gd name="T1" fmla="*/ 14 h 60"/>
                <a:gd name="T2" fmla="*/ 66 w 66"/>
                <a:gd name="T3" fmla="*/ 18 h 60"/>
                <a:gd name="T4" fmla="*/ 66 w 66"/>
                <a:gd name="T5" fmla="*/ 18 h 60"/>
                <a:gd name="T6" fmla="*/ 66 w 66"/>
                <a:gd name="T7" fmla="*/ 22 h 60"/>
                <a:gd name="T8" fmla="*/ 62 w 66"/>
                <a:gd name="T9" fmla="*/ 22 h 60"/>
                <a:gd name="T10" fmla="*/ 62 w 66"/>
                <a:gd name="T11" fmla="*/ 22 h 60"/>
                <a:gd name="T12" fmla="*/ 62 w 66"/>
                <a:gd name="T13" fmla="*/ 22 h 60"/>
                <a:gd name="T14" fmla="*/ 62 w 66"/>
                <a:gd name="T15" fmla="*/ 18 h 60"/>
                <a:gd name="T16" fmla="*/ 60 w 66"/>
                <a:gd name="T17" fmla="*/ 18 h 60"/>
                <a:gd name="T18" fmla="*/ 60 w 66"/>
                <a:gd name="T19" fmla="*/ 22 h 60"/>
                <a:gd name="T20" fmla="*/ 60 w 66"/>
                <a:gd name="T21" fmla="*/ 26 h 60"/>
                <a:gd name="T22" fmla="*/ 60 w 66"/>
                <a:gd name="T23" fmla="*/ 30 h 60"/>
                <a:gd name="T24" fmla="*/ 60 w 66"/>
                <a:gd name="T25" fmla="*/ 34 h 60"/>
                <a:gd name="T26" fmla="*/ 62 w 66"/>
                <a:gd name="T27" fmla="*/ 36 h 60"/>
                <a:gd name="T28" fmla="*/ 56 w 66"/>
                <a:gd name="T29" fmla="*/ 36 h 60"/>
                <a:gd name="T30" fmla="*/ 56 w 66"/>
                <a:gd name="T31" fmla="*/ 40 h 60"/>
                <a:gd name="T32" fmla="*/ 52 w 66"/>
                <a:gd name="T33" fmla="*/ 48 h 60"/>
                <a:gd name="T34" fmla="*/ 52 w 66"/>
                <a:gd name="T35" fmla="*/ 52 h 60"/>
                <a:gd name="T36" fmla="*/ 52 w 66"/>
                <a:gd name="T37" fmla="*/ 56 h 60"/>
                <a:gd name="T38" fmla="*/ 48 w 66"/>
                <a:gd name="T39" fmla="*/ 60 h 60"/>
                <a:gd name="T40" fmla="*/ 0 w 66"/>
                <a:gd name="T41" fmla="*/ 34 h 60"/>
                <a:gd name="T42" fmla="*/ 0 w 66"/>
                <a:gd name="T43" fmla="*/ 34 h 60"/>
                <a:gd name="T44" fmla="*/ 4 w 66"/>
                <a:gd name="T45" fmla="*/ 36 h 60"/>
                <a:gd name="T46" fmla="*/ 6 w 66"/>
                <a:gd name="T47" fmla="*/ 36 h 60"/>
                <a:gd name="T48" fmla="*/ 10 w 66"/>
                <a:gd name="T49" fmla="*/ 34 h 60"/>
                <a:gd name="T50" fmla="*/ 14 w 66"/>
                <a:gd name="T51" fmla="*/ 34 h 60"/>
                <a:gd name="T52" fmla="*/ 18 w 66"/>
                <a:gd name="T53" fmla="*/ 34 h 60"/>
                <a:gd name="T54" fmla="*/ 26 w 66"/>
                <a:gd name="T55" fmla="*/ 34 h 60"/>
                <a:gd name="T56" fmla="*/ 26 w 66"/>
                <a:gd name="T57" fmla="*/ 36 h 60"/>
                <a:gd name="T58" fmla="*/ 36 w 66"/>
                <a:gd name="T59" fmla="*/ 34 h 60"/>
                <a:gd name="T60" fmla="*/ 40 w 66"/>
                <a:gd name="T61" fmla="*/ 30 h 60"/>
                <a:gd name="T62" fmla="*/ 40 w 66"/>
                <a:gd name="T63" fmla="*/ 30 h 60"/>
                <a:gd name="T64" fmla="*/ 40 w 66"/>
                <a:gd name="T65" fmla="*/ 22 h 60"/>
                <a:gd name="T66" fmla="*/ 48 w 66"/>
                <a:gd name="T67" fmla="*/ 18 h 60"/>
                <a:gd name="T68" fmla="*/ 48 w 66"/>
                <a:gd name="T69" fmla="*/ 14 h 60"/>
                <a:gd name="T70" fmla="*/ 52 w 66"/>
                <a:gd name="T71" fmla="*/ 14 h 60"/>
                <a:gd name="T72" fmla="*/ 52 w 66"/>
                <a:gd name="T73" fmla="*/ 14 h 60"/>
                <a:gd name="T74" fmla="*/ 52 w 66"/>
                <a:gd name="T75" fmla="*/ 10 h 60"/>
                <a:gd name="T76" fmla="*/ 56 w 66"/>
                <a:gd name="T77" fmla="*/ 10 h 60"/>
                <a:gd name="T78" fmla="*/ 56 w 66"/>
                <a:gd name="T79" fmla="*/ 6 h 60"/>
                <a:gd name="T80" fmla="*/ 56 w 66"/>
                <a:gd name="T81" fmla="*/ 6 h 60"/>
                <a:gd name="T82" fmla="*/ 60 w 66"/>
                <a:gd name="T83" fmla="*/ 6 h 60"/>
                <a:gd name="T84" fmla="*/ 62 w 66"/>
                <a:gd name="T85" fmla="*/ 0 h 60"/>
                <a:gd name="T86" fmla="*/ 62 w 66"/>
                <a:gd name="T87" fmla="*/ 2 h 60"/>
                <a:gd name="T88" fmla="*/ 62 w 66"/>
                <a:gd name="T89" fmla="*/ 6 h 60"/>
                <a:gd name="T90" fmla="*/ 66 w 66"/>
                <a:gd name="T91" fmla="*/ 6 h 60"/>
                <a:gd name="T92" fmla="*/ 66 w 66"/>
                <a:gd name="T93" fmla="*/ 10 h 60"/>
                <a:gd name="T94" fmla="*/ 36 w 66"/>
                <a:gd name="T95" fmla="*/ 26 h 60"/>
                <a:gd name="T96" fmla="*/ 30 w 66"/>
                <a:gd name="T97" fmla="*/ 34 h 60"/>
                <a:gd name="T98" fmla="*/ 30 w 66"/>
                <a:gd name="T99" fmla="*/ 34 h 60"/>
                <a:gd name="T100" fmla="*/ 30 w 66"/>
                <a:gd name="T101" fmla="*/ 34 h 60"/>
                <a:gd name="T102" fmla="*/ 32 w 66"/>
                <a:gd name="T103" fmla="*/ 34 h 60"/>
                <a:gd name="T104" fmla="*/ 30 w 66"/>
                <a:gd name="T10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6" h="60">
                  <a:moveTo>
                    <a:pt x="66" y="10"/>
                  </a:moveTo>
                  <a:lnTo>
                    <a:pt x="66" y="10"/>
                  </a:lnTo>
                  <a:lnTo>
                    <a:pt x="66" y="10"/>
                  </a:lnTo>
                  <a:lnTo>
                    <a:pt x="66" y="14"/>
                  </a:lnTo>
                  <a:lnTo>
                    <a:pt x="66" y="14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6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26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0" y="36"/>
                  </a:lnTo>
                  <a:lnTo>
                    <a:pt x="60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40"/>
                  </a:lnTo>
                  <a:lnTo>
                    <a:pt x="56" y="44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48" y="60"/>
                  </a:lnTo>
                  <a:lnTo>
                    <a:pt x="48" y="60"/>
                  </a:lnTo>
                  <a:lnTo>
                    <a:pt x="14" y="5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2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0" y="34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22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2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6" y="10"/>
                  </a:lnTo>
                  <a:close/>
                  <a:moveTo>
                    <a:pt x="40" y="30"/>
                  </a:moveTo>
                  <a:lnTo>
                    <a:pt x="36" y="30"/>
                  </a:lnTo>
                  <a:lnTo>
                    <a:pt x="36" y="26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close/>
                  <a:moveTo>
                    <a:pt x="30" y="34"/>
                  </a:move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Freeform 61">
              <a:extLst>
                <a:ext uri="{FF2B5EF4-FFF2-40B4-BE49-F238E27FC236}">
                  <a16:creationId xmlns:a16="http://schemas.microsoft.com/office/drawing/2014/main" id="{C846EF74-316A-30AC-EF0D-0AE2CE5D9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00" y="3254443"/>
              <a:ext cx="387350" cy="260350"/>
            </a:xfrm>
            <a:custGeom>
              <a:avLst/>
              <a:gdLst>
                <a:gd name="T0" fmla="*/ 168 w 244"/>
                <a:gd name="T1" fmla="*/ 118 h 164"/>
                <a:gd name="T2" fmla="*/ 162 w 244"/>
                <a:gd name="T3" fmla="*/ 126 h 164"/>
                <a:gd name="T4" fmla="*/ 172 w 244"/>
                <a:gd name="T5" fmla="*/ 134 h 164"/>
                <a:gd name="T6" fmla="*/ 176 w 244"/>
                <a:gd name="T7" fmla="*/ 144 h 164"/>
                <a:gd name="T8" fmla="*/ 166 w 244"/>
                <a:gd name="T9" fmla="*/ 156 h 164"/>
                <a:gd name="T10" fmla="*/ 158 w 244"/>
                <a:gd name="T11" fmla="*/ 164 h 164"/>
                <a:gd name="T12" fmla="*/ 146 w 244"/>
                <a:gd name="T13" fmla="*/ 156 h 164"/>
                <a:gd name="T14" fmla="*/ 142 w 244"/>
                <a:gd name="T15" fmla="*/ 144 h 164"/>
                <a:gd name="T16" fmla="*/ 132 w 244"/>
                <a:gd name="T17" fmla="*/ 142 h 164"/>
                <a:gd name="T18" fmla="*/ 116 w 244"/>
                <a:gd name="T19" fmla="*/ 130 h 164"/>
                <a:gd name="T20" fmla="*/ 106 w 244"/>
                <a:gd name="T21" fmla="*/ 122 h 164"/>
                <a:gd name="T22" fmla="*/ 94 w 244"/>
                <a:gd name="T23" fmla="*/ 112 h 164"/>
                <a:gd name="T24" fmla="*/ 86 w 244"/>
                <a:gd name="T25" fmla="*/ 100 h 164"/>
                <a:gd name="T26" fmla="*/ 80 w 244"/>
                <a:gd name="T27" fmla="*/ 86 h 164"/>
                <a:gd name="T28" fmla="*/ 60 w 244"/>
                <a:gd name="T29" fmla="*/ 86 h 164"/>
                <a:gd name="T30" fmla="*/ 60 w 244"/>
                <a:gd name="T31" fmla="*/ 74 h 164"/>
                <a:gd name="T32" fmla="*/ 50 w 244"/>
                <a:gd name="T33" fmla="*/ 62 h 164"/>
                <a:gd name="T34" fmla="*/ 38 w 244"/>
                <a:gd name="T35" fmla="*/ 56 h 164"/>
                <a:gd name="T36" fmla="*/ 34 w 244"/>
                <a:gd name="T37" fmla="*/ 62 h 164"/>
                <a:gd name="T38" fmla="*/ 24 w 244"/>
                <a:gd name="T39" fmla="*/ 66 h 164"/>
                <a:gd name="T40" fmla="*/ 12 w 244"/>
                <a:gd name="T41" fmla="*/ 74 h 164"/>
                <a:gd name="T42" fmla="*/ 12 w 244"/>
                <a:gd name="T43" fmla="*/ 86 h 164"/>
                <a:gd name="T44" fmla="*/ 0 w 244"/>
                <a:gd name="T45" fmla="*/ 78 h 164"/>
                <a:gd name="T46" fmla="*/ 0 w 244"/>
                <a:gd name="T47" fmla="*/ 52 h 164"/>
                <a:gd name="T48" fmla="*/ 0 w 244"/>
                <a:gd name="T49" fmla="*/ 22 h 164"/>
                <a:gd name="T50" fmla="*/ 16 w 244"/>
                <a:gd name="T51" fmla="*/ 8 h 164"/>
                <a:gd name="T52" fmla="*/ 34 w 244"/>
                <a:gd name="T53" fmla="*/ 0 h 164"/>
                <a:gd name="T54" fmla="*/ 82 w 244"/>
                <a:gd name="T55" fmla="*/ 38 h 164"/>
                <a:gd name="T56" fmla="*/ 106 w 244"/>
                <a:gd name="T57" fmla="*/ 38 h 164"/>
                <a:gd name="T58" fmla="*/ 128 w 244"/>
                <a:gd name="T59" fmla="*/ 38 h 164"/>
                <a:gd name="T60" fmla="*/ 136 w 244"/>
                <a:gd name="T61" fmla="*/ 48 h 164"/>
                <a:gd name="T62" fmla="*/ 142 w 244"/>
                <a:gd name="T63" fmla="*/ 62 h 164"/>
                <a:gd name="T64" fmla="*/ 150 w 244"/>
                <a:gd name="T65" fmla="*/ 82 h 164"/>
                <a:gd name="T66" fmla="*/ 166 w 244"/>
                <a:gd name="T67" fmla="*/ 86 h 164"/>
                <a:gd name="T68" fmla="*/ 172 w 244"/>
                <a:gd name="T69" fmla="*/ 96 h 164"/>
                <a:gd name="T70" fmla="*/ 180 w 244"/>
                <a:gd name="T71" fmla="*/ 92 h 164"/>
                <a:gd name="T72" fmla="*/ 192 w 244"/>
                <a:gd name="T73" fmla="*/ 78 h 164"/>
                <a:gd name="T74" fmla="*/ 206 w 244"/>
                <a:gd name="T75" fmla="*/ 70 h 164"/>
                <a:gd name="T76" fmla="*/ 210 w 244"/>
                <a:gd name="T77" fmla="*/ 70 h 164"/>
                <a:gd name="T78" fmla="*/ 198 w 244"/>
                <a:gd name="T79" fmla="*/ 78 h 164"/>
                <a:gd name="T80" fmla="*/ 210 w 244"/>
                <a:gd name="T81" fmla="*/ 86 h 164"/>
                <a:gd name="T82" fmla="*/ 218 w 244"/>
                <a:gd name="T83" fmla="*/ 86 h 164"/>
                <a:gd name="T84" fmla="*/ 224 w 244"/>
                <a:gd name="T85" fmla="*/ 86 h 164"/>
                <a:gd name="T86" fmla="*/ 240 w 244"/>
                <a:gd name="T87" fmla="*/ 92 h 164"/>
                <a:gd name="T88" fmla="*/ 236 w 244"/>
                <a:gd name="T89" fmla="*/ 100 h 164"/>
                <a:gd name="T90" fmla="*/ 224 w 244"/>
                <a:gd name="T91" fmla="*/ 104 h 164"/>
                <a:gd name="T92" fmla="*/ 206 w 244"/>
                <a:gd name="T93" fmla="*/ 104 h 164"/>
                <a:gd name="T94" fmla="*/ 210 w 244"/>
                <a:gd name="T95" fmla="*/ 96 h 164"/>
                <a:gd name="T96" fmla="*/ 202 w 244"/>
                <a:gd name="T97" fmla="*/ 92 h 164"/>
                <a:gd name="T98" fmla="*/ 192 w 244"/>
                <a:gd name="T99" fmla="*/ 92 h 164"/>
                <a:gd name="T100" fmla="*/ 184 w 244"/>
                <a:gd name="T101" fmla="*/ 104 h 164"/>
                <a:gd name="T102" fmla="*/ 184 w 244"/>
                <a:gd name="T103" fmla="*/ 108 h 164"/>
                <a:gd name="T104" fmla="*/ 176 w 244"/>
                <a:gd name="T105" fmla="*/ 11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4" h="164">
                  <a:moveTo>
                    <a:pt x="176" y="112"/>
                  </a:moveTo>
                  <a:lnTo>
                    <a:pt x="176" y="116"/>
                  </a:lnTo>
                  <a:lnTo>
                    <a:pt x="176" y="118"/>
                  </a:lnTo>
                  <a:lnTo>
                    <a:pt x="172" y="118"/>
                  </a:lnTo>
                  <a:lnTo>
                    <a:pt x="168" y="118"/>
                  </a:lnTo>
                  <a:lnTo>
                    <a:pt x="168" y="116"/>
                  </a:lnTo>
                  <a:lnTo>
                    <a:pt x="166" y="116"/>
                  </a:lnTo>
                  <a:lnTo>
                    <a:pt x="162" y="118"/>
                  </a:lnTo>
                  <a:lnTo>
                    <a:pt x="162" y="122"/>
                  </a:lnTo>
                  <a:lnTo>
                    <a:pt x="162" y="126"/>
                  </a:lnTo>
                  <a:lnTo>
                    <a:pt x="166" y="126"/>
                  </a:lnTo>
                  <a:lnTo>
                    <a:pt x="166" y="130"/>
                  </a:lnTo>
                  <a:lnTo>
                    <a:pt x="168" y="130"/>
                  </a:lnTo>
                  <a:lnTo>
                    <a:pt x="172" y="130"/>
                  </a:lnTo>
                  <a:lnTo>
                    <a:pt x="172" y="134"/>
                  </a:lnTo>
                  <a:lnTo>
                    <a:pt x="168" y="134"/>
                  </a:lnTo>
                  <a:lnTo>
                    <a:pt x="168" y="138"/>
                  </a:lnTo>
                  <a:lnTo>
                    <a:pt x="172" y="142"/>
                  </a:lnTo>
                  <a:lnTo>
                    <a:pt x="172" y="144"/>
                  </a:lnTo>
                  <a:lnTo>
                    <a:pt x="176" y="144"/>
                  </a:lnTo>
                  <a:lnTo>
                    <a:pt x="172" y="144"/>
                  </a:lnTo>
                  <a:lnTo>
                    <a:pt x="172" y="148"/>
                  </a:lnTo>
                  <a:lnTo>
                    <a:pt x="168" y="152"/>
                  </a:lnTo>
                  <a:lnTo>
                    <a:pt x="168" y="156"/>
                  </a:lnTo>
                  <a:lnTo>
                    <a:pt x="166" y="156"/>
                  </a:lnTo>
                  <a:lnTo>
                    <a:pt x="166" y="160"/>
                  </a:lnTo>
                  <a:lnTo>
                    <a:pt x="166" y="164"/>
                  </a:lnTo>
                  <a:lnTo>
                    <a:pt x="162" y="160"/>
                  </a:lnTo>
                  <a:lnTo>
                    <a:pt x="162" y="164"/>
                  </a:lnTo>
                  <a:lnTo>
                    <a:pt x="158" y="164"/>
                  </a:lnTo>
                  <a:lnTo>
                    <a:pt x="158" y="160"/>
                  </a:lnTo>
                  <a:lnTo>
                    <a:pt x="154" y="160"/>
                  </a:lnTo>
                  <a:lnTo>
                    <a:pt x="150" y="160"/>
                  </a:lnTo>
                  <a:lnTo>
                    <a:pt x="146" y="160"/>
                  </a:lnTo>
                  <a:lnTo>
                    <a:pt x="146" y="156"/>
                  </a:lnTo>
                  <a:lnTo>
                    <a:pt x="150" y="152"/>
                  </a:lnTo>
                  <a:lnTo>
                    <a:pt x="150" y="148"/>
                  </a:lnTo>
                  <a:lnTo>
                    <a:pt x="146" y="148"/>
                  </a:lnTo>
                  <a:lnTo>
                    <a:pt x="146" y="144"/>
                  </a:lnTo>
                  <a:lnTo>
                    <a:pt x="142" y="144"/>
                  </a:lnTo>
                  <a:lnTo>
                    <a:pt x="138" y="142"/>
                  </a:lnTo>
                  <a:lnTo>
                    <a:pt x="138" y="144"/>
                  </a:lnTo>
                  <a:lnTo>
                    <a:pt x="136" y="144"/>
                  </a:lnTo>
                  <a:lnTo>
                    <a:pt x="136" y="142"/>
                  </a:lnTo>
                  <a:lnTo>
                    <a:pt x="132" y="142"/>
                  </a:lnTo>
                  <a:lnTo>
                    <a:pt x="128" y="138"/>
                  </a:lnTo>
                  <a:lnTo>
                    <a:pt x="124" y="134"/>
                  </a:lnTo>
                  <a:lnTo>
                    <a:pt x="120" y="134"/>
                  </a:lnTo>
                  <a:lnTo>
                    <a:pt x="120" y="130"/>
                  </a:lnTo>
                  <a:lnTo>
                    <a:pt x="116" y="130"/>
                  </a:lnTo>
                  <a:lnTo>
                    <a:pt x="112" y="130"/>
                  </a:lnTo>
                  <a:lnTo>
                    <a:pt x="112" y="126"/>
                  </a:lnTo>
                  <a:lnTo>
                    <a:pt x="110" y="126"/>
                  </a:lnTo>
                  <a:lnTo>
                    <a:pt x="110" y="122"/>
                  </a:lnTo>
                  <a:lnTo>
                    <a:pt x="106" y="122"/>
                  </a:lnTo>
                  <a:lnTo>
                    <a:pt x="106" y="118"/>
                  </a:lnTo>
                  <a:lnTo>
                    <a:pt x="102" y="118"/>
                  </a:lnTo>
                  <a:lnTo>
                    <a:pt x="98" y="116"/>
                  </a:lnTo>
                  <a:lnTo>
                    <a:pt x="94" y="116"/>
                  </a:lnTo>
                  <a:lnTo>
                    <a:pt x="94" y="112"/>
                  </a:lnTo>
                  <a:lnTo>
                    <a:pt x="90" y="112"/>
                  </a:lnTo>
                  <a:lnTo>
                    <a:pt x="90" y="108"/>
                  </a:lnTo>
                  <a:lnTo>
                    <a:pt x="90" y="104"/>
                  </a:lnTo>
                  <a:lnTo>
                    <a:pt x="90" y="100"/>
                  </a:lnTo>
                  <a:lnTo>
                    <a:pt x="86" y="100"/>
                  </a:lnTo>
                  <a:lnTo>
                    <a:pt x="86" y="96"/>
                  </a:lnTo>
                  <a:lnTo>
                    <a:pt x="82" y="96"/>
                  </a:lnTo>
                  <a:lnTo>
                    <a:pt x="82" y="92"/>
                  </a:lnTo>
                  <a:lnTo>
                    <a:pt x="82" y="88"/>
                  </a:lnTo>
                  <a:lnTo>
                    <a:pt x="80" y="86"/>
                  </a:lnTo>
                  <a:lnTo>
                    <a:pt x="76" y="86"/>
                  </a:lnTo>
                  <a:lnTo>
                    <a:pt x="72" y="86"/>
                  </a:lnTo>
                  <a:lnTo>
                    <a:pt x="68" y="86"/>
                  </a:lnTo>
                  <a:lnTo>
                    <a:pt x="64" y="86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56" y="82"/>
                  </a:lnTo>
                  <a:lnTo>
                    <a:pt x="56" y="78"/>
                  </a:lnTo>
                  <a:lnTo>
                    <a:pt x="56" y="74"/>
                  </a:lnTo>
                  <a:lnTo>
                    <a:pt x="60" y="74"/>
                  </a:lnTo>
                  <a:lnTo>
                    <a:pt x="56" y="74"/>
                  </a:lnTo>
                  <a:lnTo>
                    <a:pt x="56" y="70"/>
                  </a:lnTo>
                  <a:lnTo>
                    <a:pt x="56" y="66"/>
                  </a:lnTo>
                  <a:lnTo>
                    <a:pt x="52" y="62"/>
                  </a:lnTo>
                  <a:lnTo>
                    <a:pt x="50" y="62"/>
                  </a:lnTo>
                  <a:lnTo>
                    <a:pt x="46" y="62"/>
                  </a:lnTo>
                  <a:lnTo>
                    <a:pt x="46" y="60"/>
                  </a:lnTo>
                  <a:lnTo>
                    <a:pt x="42" y="60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4" y="60"/>
                  </a:lnTo>
                  <a:lnTo>
                    <a:pt x="30" y="56"/>
                  </a:lnTo>
                  <a:lnTo>
                    <a:pt x="30" y="60"/>
                  </a:lnTo>
                  <a:lnTo>
                    <a:pt x="34" y="62"/>
                  </a:lnTo>
                  <a:lnTo>
                    <a:pt x="30" y="62"/>
                  </a:lnTo>
                  <a:lnTo>
                    <a:pt x="26" y="60"/>
                  </a:lnTo>
                  <a:lnTo>
                    <a:pt x="26" y="62"/>
                  </a:lnTo>
                  <a:lnTo>
                    <a:pt x="26" y="66"/>
                  </a:lnTo>
                  <a:lnTo>
                    <a:pt x="24" y="66"/>
                  </a:lnTo>
                  <a:lnTo>
                    <a:pt x="20" y="66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2" y="70"/>
                  </a:lnTo>
                  <a:lnTo>
                    <a:pt x="12" y="74"/>
                  </a:lnTo>
                  <a:lnTo>
                    <a:pt x="12" y="78"/>
                  </a:lnTo>
                  <a:lnTo>
                    <a:pt x="12" y="82"/>
                  </a:lnTo>
                  <a:lnTo>
                    <a:pt x="16" y="82"/>
                  </a:lnTo>
                  <a:lnTo>
                    <a:pt x="16" y="86"/>
                  </a:lnTo>
                  <a:lnTo>
                    <a:pt x="12" y="86"/>
                  </a:lnTo>
                  <a:lnTo>
                    <a:pt x="8" y="86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0" y="66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6" y="8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50" y="12"/>
                  </a:lnTo>
                  <a:lnTo>
                    <a:pt x="72" y="26"/>
                  </a:lnTo>
                  <a:lnTo>
                    <a:pt x="76" y="30"/>
                  </a:lnTo>
                  <a:lnTo>
                    <a:pt x="80" y="34"/>
                  </a:lnTo>
                  <a:lnTo>
                    <a:pt x="82" y="38"/>
                  </a:lnTo>
                  <a:lnTo>
                    <a:pt x="82" y="42"/>
                  </a:lnTo>
                  <a:lnTo>
                    <a:pt x="90" y="42"/>
                  </a:lnTo>
                  <a:lnTo>
                    <a:pt x="94" y="42"/>
                  </a:lnTo>
                  <a:lnTo>
                    <a:pt x="102" y="38"/>
                  </a:lnTo>
                  <a:lnTo>
                    <a:pt x="106" y="38"/>
                  </a:lnTo>
                  <a:lnTo>
                    <a:pt x="110" y="42"/>
                  </a:lnTo>
                  <a:lnTo>
                    <a:pt x="112" y="42"/>
                  </a:lnTo>
                  <a:lnTo>
                    <a:pt x="120" y="42"/>
                  </a:lnTo>
                  <a:lnTo>
                    <a:pt x="124" y="38"/>
                  </a:lnTo>
                  <a:lnTo>
                    <a:pt x="128" y="38"/>
                  </a:lnTo>
                  <a:lnTo>
                    <a:pt x="128" y="42"/>
                  </a:lnTo>
                  <a:lnTo>
                    <a:pt x="132" y="42"/>
                  </a:lnTo>
                  <a:lnTo>
                    <a:pt x="132" y="46"/>
                  </a:lnTo>
                  <a:lnTo>
                    <a:pt x="136" y="46"/>
                  </a:lnTo>
                  <a:lnTo>
                    <a:pt x="136" y="48"/>
                  </a:lnTo>
                  <a:lnTo>
                    <a:pt x="138" y="52"/>
                  </a:lnTo>
                  <a:lnTo>
                    <a:pt x="142" y="52"/>
                  </a:lnTo>
                  <a:lnTo>
                    <a:pt x="142" y="56"/>
                  </a:lnTo>
                  <a:lnTo>
                    <a:pt x="142" y="60"/>
                  </a:lnTo>
                  <a:lnTo>
                    <a:pt x="142" y="62"/>
                  </a:lnTo>
                  <a:lnTo>
                    <a:pt x="142" y="66"/>
                  </a:lnTo>
                  <a:lnTo>
                    <a:pt x="142" y="70"/>
                  </a:lnTo>
                  <a:lnTo>
                    <a:pt x="146" y="70"/>
                  </a:lnTo>
                  <a:lnTo>
                    <a:pt x="150" y="74"/>
                  </a:lnTo>
                  <a:lnTo>
                    <a:pt x="150" y="82"/>
                  </a:lnTo>
                  <a:lnTo>
                    <a:pt x="150" y="86"/>
                  </a:lnTo>
                  <a:lnTo>
                    <a:pt x="154" y="86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6" y="86"/>
                  </a:lnTo>
                  <a:lnTo>
                    <a:pt x="168" y="86"/>
                  </a:lnTo>
                  <a:lnTo>
                    <a:pt x="168" y="88"/>
                  </a:lnTo>
                  <a:lnTo>
                    <a:pt x="172" y="88"/>
                  </a:lnTo>
                  <a:lnTo>
                    <a:pt x="168" y="92"/>
                  </a:lnTo>
                  <a:lnTo>
                    <a:pt x="172" y="96"/>
                  </a:lnTo>
                  <a:lnTo>
                    <a:pt x="176" y="96"/>
                  </a:lnTo>
                  <a:lnTo>
                    <a:pt x="180" y="96"/>
                  </a:lnTo>
                  <a:lnTo>
                    <a:pt x="176" y="96"/>
                  </a:lnTo>
                  <a:lnTo>
                    <a:pt x="176" y="92"/>
                  </a:lnTo>
                  <a:lnTo>
                    <a:pt x="180" y="92"/>
                  </a:lnTo>
                  <a:lnTo>
                    <a:pt x="180" y="88"/>
                  </a:lnTo>
                  <a:lnTo>
                    <a:pt x="184" y="86"/>
                  </a:lnTo>
                  <a:lnTo>
                    <a:pt x="184" y="82"/>
                  </a:lnTo>
                  <a:lnTo>
                    <a:pt x="188" y="82"/>
                  </a:lnTo>
                  <a:lnTo>
                    <a:pt x="192" y="78"/>
                  </a:lnTo>
                  <a:lnTo>
                    <a:pt x="194" y="78"/>
                  </a:lnTo>
                  <a:lnTo>
                    <a:pt x="198" y="74"/>
                  </a:lnTo>
                  <a:lnTo>
                    <a:pt x="202" y="70"/>
                  </a:lnTo>
                  <a:lnTo>
                    <a:pt x="202" y="66"/>
                  </a:lnTo>
                  <a:lnTo>
                    <a:pt x="206" y="70"/>
                  </a:lnTo>
                  <a:lnTo>
                    <a:pt x="206" y="66"/>
                  </a:lnTo>
                  <a:lnTo>
                    <a:pt x="210" y="66"/>
                  </a:lnTo>
                  <a:lnTo>
                    <a:pt x="214" y="62"/>
                  </a:lnTo>
                  <a:lnTo>
                    <a:pt x="214" y="66"/>
                  </a:lnTo>
                  <a:lnTo>
                    <a:pt x="210" y="70"/>
                  </a:lnTo>
                  <a:lnTo>
                    <a:pt x="206" y="70"/>
                  </a:lnTo>
                  <a:lnTo>
                    <a:pt x="206" y="74"/>
                  </a:lnTo>
                  <a:lnTo>
                    <a:pt x="202" y="74"/>
                  </a:lnTo>
                  <a:lnTo>
                    <a:pt x="202" y="78"/>
                  </a:lnTo>
                  <a:lnTo>
                    <a:pt x="198" y="78"/>
                  </a:lnTo>
                  <a:lnTo>
                    <a:pt x="198" y="82"/>
                  </a:lnTo>
                  <a:lnTo>
                    <a:pt x="202" y="82"/>
                  </a:lnTo>
                  <a:lnTo>
                    <a:pt x="206" y="82"/>
                  </a:lnTo>
                  <a:lnTo>
                    <a:pt x="210" y="82"/>
                  </a:lnTo>
                  <a:lnTo>
                    <a:pt x="210" y="86"/>
                  </a:lnTo>
                  <a:lnTo>
                    <a:pt x="214" y="86"/>
                  </a:lnTo>
                  <a:lnTo>
                    <a:pt x="218" y="88"/>
                  </a:lnTo>
                  <a:lnTo>
                    <a:pt x="218" y="86"/>
                  </a:lnTo>
                  <a:lnTo>
                    <a:pt x="218" y="82"/>
                  </a:lnTo>
                  <a:lnTo>
                    <a:pt x="218" y="86"/>
                  </a:lnTo>
                  <a:lnTo>
                    <a:pt x="222" y="86"/>
                  </a:lnTo>
                  <a:lnTo>
                    <a:pt x="222" y="82"/>
                  </a:lnTo>
                  <a:lnTo>
                    <a:pt x="222" y="78"/>
                  </a:lnTo>
                  <a:lnTo>
                    <a:pt x="224" y="82"/>
                  </a:lnTo>
                  <a:lnTo>
                    <a:pt x="224" y="86"/>
                  </a:lnTo>
                  <a:lnTo>
                    <a:pt x="228" y="86"/>
                  </a:lnTo>
                  <a:lnTo>
                    <a:pt x="228" y="88"/>
                  </a:lnTo>
                  <a:lnTo>
                    <a:pt x="232" y="88"/>
                  </a:lnTo>
                  <a:lnTo>
                    <a:pt x="236" y="92"/>
                  </a:lnTo>
                  <a:lnTo>
                    <a:pt x="240" y="92"/>
                  </a:lnTo>
                  <a:lnTo>
                    <a:pt x="244" y="92"/>
                  </a:lnTo>
                  <a:lnTo>
                    <a:pt x="240" y="92"/>
                  </a:lnTo>
                  <a:lnTo>
                    <a:pt x="240" y="96"/>
                  </a:lnTo>
                  <a:lnTo>
                    <a:pt x="236" y="96"/>
                  </a:lnTo>
                  <a:lnTo>
                    <a:pt x="236" y="100"/>
                  </a:lnTo>
                  <a:lnTo>
                    <a:pt x="232" y="100"/>
                  </a:lnTo>
                  <a:lnTo>
                    <a:pt x="232" y="96"/>
                  </a:lnTo>
                  <a:lnTo>
                    <a:pt x="232" y="100"/>
                  </a:lnTo>
                  <a:lnTo>
                    <a:pt x="228" y="100"/>
                  </a:lnTo>
                  <a:lnTo>
                    <a:pt x="224" y="104"/>
                  </a:lnTo>
                  <a:lnTo>
                    <a:pt x="222" y="108"/>
                  </a:lnTo>
                  <a:lnTo>
                    <a:pt x="218" y="104"/>
                  </a:lnTo>
                  <a:lnTo>
                    <a:pt x="214" y="104"/>
                  </a:lnTo>
                  <a:lnTo>
                    <a:pt x="210" y="104"/>
                  </a:lnTo>
                  <a:lnTo>
                    <a:pt x="206" y="104"/>
                  </a:lnTo>
                  <a:lnTo>
                    <a:pt x="202" y="104"/>
                  </a:lnTo>
                  <a:lnTo>
                    <a:pt x="202" y="100"/>
                  </a:lnTo>
                  <a:lnTo>
                    <a:pt x="206" y="100"/>
                  </a:lnTo>
                  <a:lnTo>
                    <a:pt x="206" y="96"/>
                  </a:lnTo>
                  <a:lnTo>
                    <a:pt x="210" y="96"/>
                  </a:lnTo>
                  <a:lnTo>
                    <a:pt x="210" y="92"/>
                  </a:lnTo>
                  <a:lnTo>
                    <a:pt x="206" y="92"/>
                  </a:lnTo>
                  <a:lnTo>
                    <a:pt x="206" y="88"/>
                  </a:lnTo>
                  <a:lnTo>
                    <a:pt x="202" y="88"/>
                  </a:lnTo>
                  <a:lnTo>
                    <a:pt x="202" y="92"/>
                  </a:lnTo>
                  <a:lnTo>
                    <a:pt x="198" y="92"/>
                  </a:lnTo>
                  <a:lnTo>
                    <a:pt x="198" y="96"/>
                  </a:lnTo>
                  <a:lnTo>
                    <a:pt x="194" y="96"/>
                  </a:lnTo>
                  <a:lnTo>
                    <a:pt x="192" y="96"/>
                  </a:lnTo>
                  <a:lnTo>
                    <a:pt x="192" y="92"/>
                  </a:lnTo>
                  <a:lnTo>
                    <a:pt x="188" y="92"/>
                  </a:lnTo>
                  <a:lnTo>
                    <a:pt x="188" y="96"/>
                  </a:lnTo>
                  <a:lnTo>
                    <a:pt x="188" y="100"/>
                  </a:lnTo>
                  <a:lnTo>
                    <a:pt x="188" y="104"/>
                  </a:lnTo>
                  <a:lnTo>
                    <a:pt x="184" y="104"/>
                  </a:lnTo>
                  <a:lnTo>
                    <a:pt x="180" y="104"/>
                  </a:lnTo>
                  <a:lnTo>
                    <a:pt x="176" y="104"/>
                  </a:lnTo>
                  <a:lnTo>
                    <a:pt x="176" y="108"/>
                  </a:lnTo>
                  <a:lnTo>
                    <a:pt x="180" y="108"/>
                  </a:lnTo>
                  <a:lnTo>
                    <a:pt x="184" y="108"/>
                  </a:lnTo>
                  <a:lnTo>
                    <a:pt x="180" y="108"/>
                  </a:lnTo>
                  <a:lnTo>
                    <a:pt x="180" y="112"/>
                  </a:lnTo>
                  <a:lnTo>
                    <a:pt x="176" y="112"/>
                  </a:lnTo>
                  <a:lnTo>
                    <a:pt x="176" y="112"/>
                  </a:lnTo>
                  <a:lnTo>
                    <a:pt x="176" y="1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Freeform 62">
              <a:extLst>
                <a:ext uri="{FF2B5EF4-FFF2-40B4-BE49-F238E27FC236}">
                  <a16:creationId xmlns:a16="http://schemas.microsoft.com/office/drawing/2014/main" id="{7FA8BE1D-E293-7C29-7792-07413AED19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89725" y="3918018"/>
              <a:ext cx="158750" cy="409575"/>
            </a:xfrm>
            <a:custGeom>
              <a:avLst/>
              <a:gdLst>
                <a:gd name="T0" fmla="*/ 78 w 100"/>
                <a:gd name="T1" fmla="*/ 122 h 258"/>
                <a:gd name="T2" fmla="*/ 86 w 100"/>
                <a:gd name="T3" fmla="*/ 130 h 258"/>
                <a:gd name="T4" fmla="*/ 92 w 100"/>
                <a:gd name="T5" fmla="*/ 138 h 258"/>
                <a:gd name="T6" fmla="*/ 96 w 100"/>
                <a:gd name="T7" fmla="*/ 148 h 258"/>
                <a:gd name="T8" fmla="*/ 96 w 100"/>
                <a:gd name="T9" fmla="*/ 168 h 258"/>
                <a:gd name="T10" fmla="*/ 100 w 100"/>
                <a:gd name="T11" fmla="*/ 178 h 258"/>
                <a:gd name="T12" fmla="*/ 100 w 100"/>
                <a:gd name="T13" fmla="*/ 194 h 258"/>
                <a:gd name="T14" fmla="*/ 96 w 100"/>
                <a:gd name="T15" fmla="*/ 198 h 258"/>
                <a:gd name="T16" fmla="*/ 92 w 100"/>
                <a:gd name="T17" fmla="*/ 212 h 258"/>
                <a:gd name="T18" fmla="*/ 78 w 100"/>
                <a:gd name="T19" fmla="*/ 220 h 258"/>
                <a:gd name="T20" fmla="*/ 62 w 100"/>
                <a:gd name="T21" fmla="*/ 220 h 258"/>
                <a:gd name="T22" fmla="*/ 62 w 100"/>
                <a:gd name="T23" fmla="*/ 228 h 258"/>
                <a:gd name="T24" fmla="*/ 60 w 100"/>
                <a:gd name="T25" fmla="*/ 232 h 258"/>
                <a:gd name="T26" fmla="*/ 56 w 100"/>
                <a:gd name="T27" fmla="*/ 232 h 258"/>
                <a:gd name="T28" fmla="*/ 52 w 100"/>
                <a:gd name="T29" fmla="*/ 234 h 258"/>
                <a:gd name="T30" fmla="*/ 48 w 100"/>
                <a:gd name="T31" fmla="*/ 246 h 258"/>
                <a:gd name="T32" fmla="*/ 34 w 100"/>
                <a:gd name="T33" fmla="*/ 258 h 258"/>
                <a:gd name="T34" fmla="*/ 36 w 100"/>
                <a:gd name="T35" fmla="*/ 238 h 258"/>
                <a:gd name="T36" fmla="*/ 34 w 100"/>
                <a:gd name="T37" fmla="*/ 228 h 258"/>
                <a:gd name="T38" fmla="*/ 40 w 100"/>
                <a:gd name="T39" fmla="*/ 216 h 258"/>
                <a:gd name="T40" fmla="*/ 56 w 100"/>
                <a:gd name="T41" fmla="*/ 216 h 258"/>
                <a:gd name="T42" fmla="*/ 56 w 100"/>
                <a:gd name="T43" fmla="*/ 204 h 258"/>
                <a:gd name="T44" fmla="*/ 62 w 100"/>
                <a:gd name="T45" fmla="*/ 198 h 258"/>
                <a:gd name="T46" fmla="*/ 74 w 100"/>
                <a:gd name="T47" fmla="*/ 186 h 258"/>
                <a:gd name="T48" fmla="*/ 70 w 100"/>
                <a:gd name="T49" fmla="*/ 164 h 258"/>
                <a:gd name="T50" fmla="*/ 74 w 100"/>
                <a:gd name="T51" fmla="*/ 148 h 258"/>
                <a:gd name="T52" fmla="*/ 70 w 100"/>
                <a:gd name="T53" fmla="*/ 134 h 258"/>
                <a:gd name="T54" fmla="*/ 66 w 100"/>
                <a:gd name="T55" fmla="*/ 122 h 258"/>
                <a:gd name="T56" fmla="*/ 60 w 100"/>
                <a:gd name="T57" fmla="*/ 112 h 258"/>
                <a:gd name="T58" fmla="*/ 48 w 100"/>
                <a:gd name="T59" fmla="*/ 100 h 258"/>
                <a:gd name="T60" fmla="*/ 40 w 100"/>
                <a:gd name="T61" fmla="*/ 86 h 258"/>
                <a:gd name="T62" fmla="*/ 26 w 100"/>
                <a:gd name="T63" fmla="*/ 74 h 258"/>
                <a:gd name="T64" fmla="*/ 26 w 100"/>
                <a:gd name="T65" fmla="*/ 62 h 258"/>
                <a:gd name="T66" fmla="*/ 36 w 100"/>
                <a:gd name="T67" fmla="*/ 58 h 258"/>
                <a:gd name="T68" fmla="*/ 26 w 100"/>
                <a:gd name="T69" fmla="*/ 42 h 258"/>
                <a:gd name="T70" fmla="*/ 10 w 100"/>
                <a:gd name="T71" fmla="*/ 44 h 258"/>
                <a:gd name="T72" fmla="*/ 10 w 100"/>
                <a:gd name="T73" fmla="*/ 34 h 258"/>
                <a:gd name="T74" fmla="*/ 0 w 100"/>
                <a:gd name="T75" fmla="*/ 18 h 258"/>
                <a:gd name="T76" fmla="*/ 10 w 100"/>
                <a:gd name="T77" fmla="*/ 14 h 258"/>
                <a:gd name="T78" fmla="*/ 22 w 100"/>
                <a:gd name="T79" fmla="*/ 12 h 258"/>
                <a:gd name="T80" fmla="*/ 36 w 100"/>
                <a:gd name="T81" fmla="*/ 8 h 258"/>
                <a:gd name="T82" fmla="*/ 48 w 100"/>
                <a:gd name="T83" fmla="*/ 8 h 258"/>
                <a:gd name="T84" fmla="*/ 62 w 100"/>
                <a:gd name="T85" fmla="*/ 14 h 258"/>
                <a:gd name="T86" fmla="*/ 70 w 100"/>
                <a:gd name="T87" fmla="*/ 30 h 258"/>
                <a:gd name="T88" fmla="*/ 74 w 100"/>
                <a:gd name="T89" fmla="*/ 38 h 258"/>
                <a:gd name="T90" fmla="*/ 70 w 100"/>
                <a:gd name="T91" fmla="*/ 42 h 258"/>
                <a:gd name="T92" fmla="*/ 62 w 100"/>
                <a:gd name="T93" fmla="*/ 48 h 258"/>
                <a:gd name="T94" fmla="*/ 56 w 100"/>
                <a:gd name="T95" fmla="*/ 58 h 258"/>
                <a:gd name="T96" fmla="*/ 52 w 100"/>
                <a:gd name="T97" fmla="*/ 70 h 258"/>
                <a:gd name="T98" fmla="*/ 52 w 100"/>
                <a:gd name="T99" fmla="*/ 88 h 258"/>
                <a:gd name="T100" fmla="*/ 62 w 100"/>
                <a:gd name="T101" fmla="*/ 108 h 258"/>
                <a:gd name="T102" fmla="*/ 66 w 100"/>
                <a:gd name="T103" fmla="*/ 224 h 258"/>
                <a:gd name="T104" fmla="*/ 62 w 100"/>
                <a:gd name="T105" fmla="*/ 224 h 258"/>
                <a:gd name="T106" fmla="*/ 74 w 100"/>
                <a:gd name="T107" fmla="*/ 38 h 258"/>
                <a:gd name="T108" fmla="*/ 66 w 100"/>
                <a:gd name="T109" fmla="*/ 44 h 258"/>
                <a:gd name="T110" fmla="*/ 26 w 100"/>
                <a:gd name="T111" fmla="*/ 22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0" h="258">
                  <a:moveTo>
                    <a:pt x="66" y="112"/>
                  </a:moveTo>
                  <a:lnTo>
                    <a:pt x="70" y="112"/>
                  </a:lnTo>
                  <a:lnTo>
                    <a:pt x="70" y="116"/>
                  </a:lnTo>
                  <a:lnTo>
                    <a:pt x="74" y="118"/>
                  </a:lnTo>
                  <a:lnTo>
                    <a:pt x="78" y="118"/>
                  </a:lnTo>
                  <a:lnTo>
                    <a:pt x="78" y="122"/>
                  </a:lnTo>
                  <a:lnTo>
                    <a:pt x="82" y="122"/>
                  </a:lnTo>
                  <a:lnTo>
                    <a:pt x="82" y="126"/>
                  </a:lnTo>
                  <a:lnTo>
                    <a:pt x="86" y="126"/>
                  </a:lnTo>
                  <a:lnTo>
                    <a:pt x="82" y="126"/>
                  </a:lnTo>
                  <a:lnTo>
                    <a:pt x="86" y="126"/>
                  </a:lnTo>
                  <a:lnTo>
                    <a:pt x="86" y="130"/>
                  </a:lnTo>
                  <a:lnTo>
                    <a:pt x="86" y="126"/>
                  </a:lnTo>
                  <a:lnTo>
                    <a:pt x="86" y="130"/>
                  </a:lnTo>
                  <a:lnTo>
                    <a:pt x="86" y="134"/>
                  </a:lnTo>
                  <a:lnTo>
                    <a:pt x="90" y="134"/>
                  </a:lnTo>
                  <a:lnTo>
                    <a:pt x="90" y="138"/>
                  </a:lnTo>
                  <a:lnTo>
                    <a:pt x="92" y="138"/>
                  </a:lnTo>
                  <a:lnTo>
                    <a:pt x="92" y="142"/>
                  </a:lnTo>
                  <a:lnTo>
                    <a:pt x="92" y="138"/>
                  </a:lnTo>
                  <a:lnTo>
                    <a:pt x="92" y="142"/>
                  </a:lnTo>
                  <a:lnTo>
                    <a:pt x="92" y="146"/>
                  </a:lnTo>
                  <a:lnTo>
                    <a:pt x="92" y="148"/>
                  </a:lnTo>
                  <a:lnTo>
                    <a:pt x="96" y="148"/>
                  </a:lnTo>
                  <a:lnTo>
                    <a:pt x="96" y="152"/>
                  </a:lnTo>
                  <a:lnTo>
                    <a:pt x="96" y="156"/>
                  </a:lnTo>
                  <a:lnTo>
                    <a:pt x="96" y="160"/>
                  </a:lnTo>
                  <a:lnTo>
                    <a:pt x="100" y="164"/>
                  </a:lnTo>
                  <a:lnTo>
                    <a:pt x="100" y="168"/>
                  </a:lnTo>
                  <a:lnTo>
                    <a:pt x="96" y="168"/>
                  </a:lnTo>
                  <a:lnTo>
                    <a:pt x="100" y="168"/>
                  </a:lnTo>
                  <a:lnTo>
                    <a:pt x="96" y="168"/>
                  </a:lnTo>
                  <a:lnTo>
                    <a:pt x="100" y="168"/>
                  </a:lnTo>
                  <a:lnTo>
                    <a:pt x="100" y="172"/>
                  </a:lnTo>
                  <a:lnTo>
                    <a:pt x="100" y="174"/>
                  </a:lnTo>
                  <a:lnTo>
                    <a:pt x="100" y="178"/>
                  </a:lnTo>
                  <a:lnTo>
                    <a:pt x="100" y="182"/>
                  </a:lnTo>
                  <a:lnTo>
                    <a:pt x="100" y="186"/>
                  </a:lnTo>
                  <a:lnTo>
                    <a:pt x="96" y="186"/>
                  </a:lnTo>
                  <a:lnTo>
                    <a:pt x="96" y="190"/>
                  </a:lnTo>
                  <a:lnTo>
                    <a:pt x="100" y="190"/>
                  </a:lnTo>
                  <a:lnTo>
                    <a:pt x="100" y="194"/>
                  </a:lnTo>
                  <a:lnTo>
                    <a:pt x="100" y="190"/>
                  </a:lnTo>
                  <a:lnTo>
                    <a:pt x="96" y="190"/>
                  </a:lnTo>
                  <a:lnTo>
                    <a:pt x="96" y="194"/>
                  </a:lnTo>
                  <a:lnTo>
                    <a:pt x="96" y="198"/>
                  </a:lnTo>
                  <a:lnTo>
                    <a:pt x="100" y="202"/>
                  </a:lnTo>
                  <a:lnTo>
                    <a:pt x="96" y="198"/>
                  </a:lnTo>
                  <a:lnTo>
                    <a:pt x="96" y="202"/>
                  </a:lnTo>
                  <a:lnTo>
                    <a:pt x="96" y="204"/>
                  </a:lnTo>
                  <a:lnTo>
                    <a:pt x="96" y="208"/>
                  </a:lnTo>
                  <a:lnTo>
                    <a:pt x="92" y="212"/>
                  </a:lnTo>
                  <a:lnTo>
                    <a:pt x="92" y="208"/>
                  </a:lnTo>
                  <a:lnTo>
                    <a:pt x="92" y="212"/>
                  </a:lnTo>
                  <a:lnTo>
                    <a:pt x="90" y="212"/>
                  </a:lnTo>
                  <a:lnTo>
                    <a:pt x="90" y="216"/>
                  </a:lnTo>
                  <a:lnTo>
                    <a:pt x="86" y="216"/>
                  </a:lnTo>
                  <a:lnTo>
                    <a:pt x="82" y="216"/>
                  </a:lnTo>
                  <a:lnTo>
                    <a:pt x="82" y="220"/>
                  </a:lnTo>
                  <a:lnTo>
                    <a:pt x="78" y="220"/>
                  </a:lnTo>
                  <a:lnTo>
                    <a:pt x="78" y="224"/>
                  </a:lnTo>
                  <a:lnTo>
                    <a:pt x="74" y="224"/>
                  </a:lnTo>
                  <a:lnTo>
                    <a:pt x="70" y="228"/>
                  </a:lnTo>
                  <a:lnTo>
                    <a:pt x="70" y="224"/>
                  </a:lnTo>
                  <a:lnTo>
                    <a:pt x="66" y="224"/>
                  </a:lnTo>
                  <a:lnTo>
                    <a:pt x="62" y="220"/>
                  </a:lnTo>
                  <a:lnTo>
                    <a:pt x="62" y="224"/>
                  </a:lnTo>
                  <a:lnTo>
                    <a:pt x="62" y="228"/>
                  </a:lnTo>
                  <a:lnTo>
                    <a:pt x="62" y="224"/>
                  </a:lnTo>
                  <a:lnTo>
                    <a:pt x="62" y="228"/>
                  </a:lnTo>
                  <a:lnTo>
                    <a:pt x="60" y="228"/>
                  </a:lnTo>
                  <a:lnTo>
                    <a:pt x="62" y="228"/>
                  </a:lnTo>
                  <a:lnTo>
                    <a:pt x="62" y="232"/>
                  </a:lnTo>
                  <a:lnTo>
                    <a:pt x="62" y="234"/>
                  </a:lnTo>
                  <a:lnTo>
                    <a:pt x="60" y="232"/>
                  </a:lnTo>
                  <a:lnTo>
                    <a:pt x="60" y="228"/>
                  </a:lnTo>
                  <a:lnTo>
                    <a:pt x="56" y="228"/>
                  </a:lnTo>
                  <a:lnTo>
                    <a:pt x="60" y="232"/>
                  </a:lnTo>
                  <a:lnTo>
                    <a:pt x="60" y="234"/>
                  </a:lnTo>
                  <a:lnTo>
                    <a:pt x="62" y="234"/>
                  </a:lnTo>
                  <a:lnTo>
                    <a:pt x="60" y="234"/>
                  </a:lnTo>
                  <a:lnTo>
                    <a:pt x="56" y="232"/>
                  </a:lnTo>
                  <a:lnTo>
                    <a:pt x="56" y="228"/>
                  </a:lnTo>
                  <a:lnTo>
                    <a:pt x="56" y="232"/>
                  </a:lnTo>
                  <a:lnTo>
                    <a:pt x="56" y="234"/>
                  </a:lnTo>
                  <a:lnTo>
                    <a:pt x="60" y="234"/>
                  </a:lnTo>
                  <a:lnTo>
                    <a:pt x="60" y="238"/>
                  </a:lnTo>
                  <a:lnTo>
                    <a:pt x="60" y="242"/>
                  </a:lnTo>
                  <a:lnTo>
                    <a:pt x="56" y="238"/>
                  </a:lnTo>
                  <a:lnTo>
                    <a:pt x="52" y="234"/>
                  </a:lnTo>
                  <a:lnTo>
                    <a:pt x="52" y="238"/>
                  </a:lnTo>
                  <a:lnTo>
                    <a:pt x="56" y="238"/>
                  </a:lnTo>
                  <a:lnTo>
                    <a:pt x="56" y="242"/>
                  </a:lnTo>
                  <a:lnTo>
                    <a:pt x="56" y="246"/>
                  </a:lnTo>
                  <a:lnTo>
                    <a:pt x="52" y="246"/>
                  </a:lnTo>
                  <a:lnTo>
                    <a:pt x="48" y="246"/>
                  </a:lnTo>
                  <a:lnTo>
                    <a:pt x="48" y="250"/>
                  </a:lnTo>
                  <a:lnTo>
                    <a:pt x="44" y="250"/>
                  </a:lnTo>
                  <a:lnTo>
                    <a:pt x="44" y="254"/>
                  </a:lnTo>
                  <a:lnTo>
                    <a:pt x="40" y="258"/>
                  </a:lnTo>
                  <a:lnTo>
                    <a:pt x="36" y="258"/>
                  </a:lnTo>
                  <a:lnTo>
                    <a:pt x="34" y="258"/>
                  </a:lnTo>
                  <a:lnTo>
                    <a:pt x="36" y="258"/>
                  </a:lnTo>
                  <a:lnTo>
                    <a:pt x="36" y="254"/>
                  </a:lnTo>
                  <a:lnTo>
                    <a:pt x="36" y="250"/>
                  </a:lnTo>
                  <a:lnTo>
                    <a:pt x="36" y="246"/>
                  </a:lnTo>
                  <a:lnTo>
                    <a:pt x="36" y="242"/>
                  </a:lnTo>
                  <a:lnTo>
                    <a:pt x="36" y="238"/>
                  </a:lnTo>
                  <a:lnTo>
                    <a:pt x="36" y="234"/>
                  </a:lnTo>
                  <a:lnTo>
                    <a:pt x="40" y="234"/>
                  </a:lnTo>
                  <a:lnTo>
                    <a:pt x="40" y="232"/>
                  </a:lnTo>
                  <a:lnTo>
                    <a:pt x="36" y="232"/>
                  </a:lnTo>
                  <a:lnTo>
                    <a:pt x="34" y="232"/>
                  </a:lnTo>
                  <a:lnTo>
                    <a:pt x="34" y="228"/>
                  </a:lnTo>
                  <a:lnTo>
                    <a:pt x="30" y="228"/>
                  </a:lnTo>
                  <a:lnTo>
                    <a:pt x="34" y="228"/>
                  </a:lnTo>
                  <a:lnTo>
                    <a:pt x="34" y="224"/>
                  </a:lnTo>
                  <a:lnTo>
                    <a:pt x="36" y="224"/>
                  </a:lnTo>
                  <a:lnTo>
                    <a:pt x="40" y="220"/>
                  </a:lnTo>
                  <a:lnTo>
                    <a:pt x="40" y="216"/>
                  </a:lnTo>
                  <a:lnTo>
                    <a:pt x="44" y="220"/>
                  </a:lnTo>
                  <a:lnTo>
                    <a:pt x="44" y="216"/>
                  </a:lnTo>
                  <a:lnTo>
                    <a:pt x="48" y="216"/>
                  </a:lnTo>
                  <a:lnTo>
                    <a:pt x="52" y="216"/>
                  </a:lnTo>
                  <a:lnTo>
                    <a:pt x="56" y="220"/>
                  </a:lnTo>
                  <a:lnTo>
                    <a:pt x="56" y="216"/>
                  </a:lnTo>
                  <a:lnTo>
                    <a:pt x="52" y="212"/>
                  </a:lnTo>
                  <a:lnTo>
                    <a:pt x="52" y="208"/>
                  </a:lnTo>
                  <a:lnTo>
                    <a:pt x="52" y="204"/>
                  </a:lnTo>
                  <a:lnTo>
                    <a:pt x="52" y="202"/>
                  </a:lnTo>
                  <a:lnTo>
                    <a:pt x="56" y="202"/>
                  </a:lnTo>
                  <a:lnTo>
                    <a:pt x="56" y="204"/>
                  </a:lnTo>
                  <a:lnTo>
                    <a:pt x="60" y="204"/>
                  </a:lnTo>
                  <a:lnTo>
                    <a:pt x="60" y="202"/>
                  </a:lnTo>
                  <a:lnTo>
                    <a:pt x="60" y="198"/>
                  </a:lnTo>
                  <a:lnTo>
                    <a:pt x="62" y="198"/>
                  </a:lnTo>
                  <a:lnTo>
                    <a:pt x="62" y="202"/>
                  </a:lnTo>
                  <a:lnTo>
                    <a:pt x="62" y="198"/>
                  </a:lnTo>
                  <a:lnTo>
                    <a:pt x="66" y="198"/>
                  </a:lnTo>
                  <a:lnTo>
                    <a:pt x="66" y="194"/>
                  </a:lnTo>
                  <a:lnTo>
                    <a:pt x="70" y="194"/>
                  </a:lnTo>
                  <a:lnTo>
                    <a:pt x="74" y="194"/>
                  </a:lnTo>
                  <a:lnTo>
                    <a:pt x="74" y="190"/>
                  </a:lnTo>
                  <a:lnTo>
                    <a:pt x="74" y="186"/>
                  </a:lnTo>
                  <a:lnTo>
                    <a:pt x="74" y="182"/>
                  </a:lnTo>
                  <a:lnTo>
                    <a:pt x="74" y="174"/>
                  </a:lnTo>
                  <a:lnTo>
                    <a:pt x="74" y="172"/>
                  </a:lnTo>
                  <a:lnTo>
                    <a:pt x="74" y="168"/>
                  </a:lnTo>
                  <a:lnTo>
                    <a:pt x="74" y="164"/>
                  </a:lnTo>
                  <a:lnTo>
                    <a:pt x="70" y="164"/>
                  </a:lnTo>
                  <a:lnTo>
                    <a:pt x="70" y="160"/>
                  </a:lnTo>
                  <a:lnTo>
                    <a:pt x="74" y="160"/>
                  </a:lnTo>
                  <a:lnTo>
                    <a:pt x="70" y="156"/>
                  </a:lnTo>
                  <a:lnTo>
                    <a:pt x="74" y="156"/>
                  </a:lnTo>
                  <a:lnTo>
                    <a:pt x="74" y="152"/>
                  </a:lnTo>
                  <a:lnTo>
                    <a:pt x="74" y="148"/>
                  </a:lnTo>
                  <a:lnTo>
                    <a:pt x="74" y="146"/>
                  </a:lnTo>
                  <a:lnTo>
                    <a:pt x="78" y="142"/>
                  </a:lnTo>
                  <a:lnTo>
                    <a:pt x="74" y="142"/>
                  </a:lnTo>
                  <a:lnTo>
                    <a:pt x="74" y="138"/>
                  </a:lnTo>
                  <a:lnTo>
                    <a:pt x="70" y="138"/>
                  </a:lnTo>
                  <a:lnTo>
                    <a:pt x="70" y="134"/>
                  </a:lnTo>
                  <a:lnTo>
                    <a:pt x="70" y="130"/>
                  </a:lnTo>
                  <a:lnTo>
                    <a:pt x="74" y="130"/>
                  </a:lnTo>
                  <a:lnTo>
                    <a:pt x="74" y="126"/>
                  </a:lnTo>
                  <a:lnTo>
                    <a:pt x="70" y="126"/>
                  </a:lnTo>
                  <a:lnTo>
                    <a:pt x="70" y="122"/>
                  </a:lnTo>
                  <a:lnTo>
                    <a:pt x="66" y="122"/>
                  </a:lnTo>
                  <a:lnTo>
                    <a:pt x="66" y="118"/>
                  </a:lnTo>
                  <a:lnTo>
                    <a:pt x="62" y="118"/>
                  </a:lnTo>
                  <a:lnTo>
                    <a:pt x="62" y="122"/>
                  </a:lnTo>
                  <a:lnTo>
                    <a:pt x="60" y="118"/>
                  </a:lnTo>
                  <a:lnTo>
                    <a:pt x="60" y="116"/>
                  </a:lnTo>
                  <a:lnTo>
                    <a:pt x="60" y="112"/>
                  </a:lnTo>
                  <a:lnTo>
                    <a:pt x="60" y="108"/>
                  </a:lnTo>
                  <a:lnTo>
                    <a:pt x="56" y="108"/>
                  </a:lnTo>
                  <a:lnTo>
                    <a:pt x="56" y="104"/>
                  </a:lnTo>
                  <a:lnTo>
                    <a:pt x="52" y="104"/>
                  </a:lnTo>
                  <a:lnTo>
                    <a:pt x="52" y="100"/>
                  </a:lnTo>
                  <a:lnTo>
                    <a:pt x="48" y="100"/>
                  </a:lnTo>
                  <a:lnTo>
                    <a:pt x="48" y="96"/>
                  </a:lnTo>
                  <a:lnTo>
                    <a:pt x="48" y="92"/>
                  </a:lnTo>
                  <a:lnTo>
                    <a:pt x="44" y="92"/>
                  </a:lnTo>
                  <a:lnTo>
                    <a:pt x="44" y="88"/>
                  </a:lnTo>
                  <a:lnTo>
                    <a:pt x="40" y="88"/>
                  </a:lnTo>
                  <a:lnTo>
                    <a:pt x="40" y="86"/>
                  </a:lnTo>
                  <a:lnTo>
                    <a:pt x="40" y="82"/>
                  </a:lnTo>
                  <a:lnTo>
                    <a:pt x="36" y="82"/>
                  </a:lnTo>
                  <a:lnTo>
                    <a:pt x="34" y="82"/>
                  </a:lnTo>
                  <a:lnTo>
                    <a:pt x="34" y="78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2" y="70"/>
                  </a:lnTo>
                  <a:lnTo>
                    <a:pt x="26" y="70"/>
                  </a:lnTo>
                  <a:lnTo>
                    <a:pt x="26" y="66"/>
                  </a:lnTo>
                  <a:lnTo>
                    <a:pt x="26" y="62"/>
                  </a:lnTo>
                  <a:lnTo>
                    <a:pt x="26" y="66"/>
                  </a:lnTo>
                  <a:lnTo>
                    <a:pt x="26" y="62"/>
                  </a:lnTo>
                  <a:lnTo>
                    <a:pt x="30" y="62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6" y="58"/>
                  </a:lnTo>
                  <a:lnTo>
                    <a:pt x="36" y="56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0" y="44"/>
                  </a:lnTo>
                  <a:lnTo>
                    <a:pt x="26" y="42"/>
                  </a:lnTo>
                  <a:lnTo>
                    <a:pt x="22" y="44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0" y="38"/>
                  </a:lnTo>
                  <a:lnTo>
                    <a:pt x="6" y="38"/>
                  </a:lnTo>
                  <a:lnTo>
                    <a:pt x="10" y="34"/>
                  </a:lnTo>
                  <a:lnTo>
                    <a:pt x="6" y="34"/>
                  </a:lnTo>
                  <a:lnTo>
                    <a:pt x="10" y="34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2" y="14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6" y="8"/>
                  </a:lnTo>
                  <a:lnTo>
                    <a:pt x="36" y="4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0" y="14"/>
                  </a:lnTo>
                  <a:lnTo>
                    <a:pt x="60" y="18"/>
                  </a:lnTo>
                  <a:lnTo>
                    <a:pt x="62" y="18"/>
                  </a:lnTo>
                  <a:lnTo>
                    <a:pt x="62" y="22"/>
                  </a:lnTo>
                  <a:lnTo>
                    <a:pt x="66" y="26"/>
                  </a:lnTo>
                  <a:lnTo>
                    <a:pt x="70" y="30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82" y="30"/>
                  </a:lnTo>
                  <a:lnTo>
                    <a:pt x="82" y="34"/>
                  </a:lnTo>
                  <a:lnTo>
                    <a:pt x="78" y="34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74" y="42"/>
                  </a:lnTo>
                  <a:lnTo>
                    <a:pt x="70" y="42"/>
                  </a:lnTo>
                  <a:lnTo>
                    <a:pt x="70" y="44"/>
                  </a:lnTo>
                  <a:lnTo>
                    <a:pt x="66" y="42"/>
                  </a:lnTo>
                  <a:lnTo>
                    <a:pt x="70" y="42"/>
                  </a:lnTo>
                  <a:lnTo>
                    <a:pt x="66" y="42"/>
                  </a:lnTo>
                  <a:lnTo>
                    <a:pt x="66" y="44"/>
                  </a:lnTo>
                  <a:lnTo>
                    <a:pt x="62" y="44"/>
                  </a:lnTo>
                  <a:lnTo>
                    <a:pt x="62" y="42"/>
                  </a:lnTo>
                  <a:lnTo>
                    <a:pt x="62" y="44"/>
                  </a:lnTo>
                  <a:lnTo>
                    <a:pt x="62" y="48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2" y="58"/>
                  </a:lnTo>
                  <a:lnTo>
                    <a:pt x="52" y="62"/>
                  </a:lnTo>
                  <a:lnTo>
                    <a:pt x="52" y="66"/>
                  </a:lnTo>
                  <a:lnTo>
                    <a:pt x="52" y="70"/>
                  </a:lnTo>
                  <a:lnTo>
                    <a:pt x="48" y="70"/>
                  </a:lnTo>
                  <a:lnTo>
                    <a:pt x="52" y="70"/>
                  </a:lnTo>
                  <a:lnTo>
                    <a:pt x="48" y="74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52" y="82"/>
                  </a:lnTo>
                  <a:lnTo>
                    <a:pt x="52" y="86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60" y="100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66" y="108"/>
                  </a:lnTo>
                  <a:lnTo>
                    <a:pt x="66" y="112"/>
                  </a:lnTo>
                  <a:lnTo>
                    <a:pt x="66" y="112"/>
                  </a:lnTo>
                  <a:lnTo>
                    <a:pt x="66" y="112"/>
                  </a:lnTo>
                  <a:close/>
                  <a:moveTo>
                    <a:pt x="62" y="224"/>
                  </a:moveTo>
                  <a:lnTo>
                    <a:pt x="66" y="224"/>
                  </a:lnTo>
                  <a:lnTo>
                    <a:pt x="62" y="224"/>
                  </a:lnTo>
                  <a:lnTo>
                    <a:pt x="66" y="224"/>
                  </a:lnTo>
                  <a:lnTo>
                    <a:pt x="66" y="228"/>
                  </a:lnTo>
                  <a:lnTo>
                    <a:pt x="62" y="228"/>
                  </a:lnTo>
                  <a:lnTo>
                    <a:pt x="62" y="224"/>
                  </a:lnTo>
                  <a:lnTo>
                    <a:pt x="62" y="224"/>
                  </a:lnTo>
                  <a:lnTo>
                    <a:pt x="62" y="224"/>
                  </a:lnTo>
                  <a:close/>
                  <a:moveTo>
                    <a:pt x="74" y="38"/>
                  </a:moveTo>
                  <a:lnTo>
                    <a:pt x="74" y="42"/>
                  </a:lnTo>
                  <a:lnTo>
                    <a:pt x="70" y="4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close/>
                  <a:moveTo>
                    <a:pt x="66" y="44"/>
                  </a:moveTo>
                  <a:lnTo>
                    <a:pt x="66" y="48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66" y="44"/>
                  </a:lnTo>
                  <a:close/>
                  <a:moveTo>
                    <a:pt x="26" y="228"/>
                  </a:moveTo>
                  <a:lnTo>
                    <a:pt x="26" y="232"/>
                  </a:lnTo>
                  <a:lnTo>
                    <a:pt x="22" y="228"/>
                  </a:lnTo>
                  <a:lnTo>
                    <a:pt x="26" y="228"/>
                  </a:lnTo>
                  <a:lnTo>
                    <a:pt x="26" y="228"/>
                  </a:lnTo>
                  <a:lnTo>
                    <a:pt x="26" y="22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Freeform 63">
              <a:extLst>
                <a:ext uri="{FF2B5EF4-FFF2-40B4-BE49-F238E27FC236}">
                  <a16:creationId xmlns:a16="http://schemas.microsoft.com/office/drawing/2014/main" id="{8C0FE073-7E66-38C4-6E04-EBED1AF81D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75250" y="3651318"/>
              <a:ext cx="15875" cy="34925"/>
            </a:xfrm>
            <a:custGeom>
              <a:avLst/>
              <a:gdLst>
                <a:gd name="T0" fmla="*/ 10 w 10"/>
                <a:gd name="T1" fmla="*/ 12 h 22"/>
                <a:gd name="T2" fmla="*/ 10 w 10"/>
                <a:gd name="T3" fmla="*/ 12 h 22"/>
                <a:gd name="T4" fmla="*/ 10 w 10"/>
                <a:gd name="T5" fmla="*/ 14 h 22"/>
                <a:gd name="T6" fmla="*/ 10 w 10"/>
                <a:gd name="T7" fmla="*/ 14 h 22"/>
                <a:gd name="T8" fmla="*/ 10 w 10"/>
                <a:gd name="T9" fmla="*/ 18 h 22"/>
                <a:gd name="T10" fmla="*/ 10 w 10"/>
                <a:gd name="T11" fmla="*/ 18 h 22"/>
                <a:gd name="T12" fmla="*/ 10 w 10"/>
                <a:gd name="T13" fmla="*/ 18 h 22"/>
                <a:gd name="T14" fmla="*/ 6 w 10"/>
                <a:gd name="T15" fmla="*/ 22 h 22"/>
                <a:gd name="T16" fmla="*/ 6 w 10"/>
                <a:gd name="T17" fmla="*/ 22 h 22"/>
                <a:gd name="T18" fmla="*/ 4 w 10"/>
                <a:gd name="T19" fmla="*/ 22 h 22"/>
                <a:gd name="T20" fmla="*/ 0 w 10"/>
                <a:gd name="T21" fmla="*/ 22 h 22"/>
                <a:gd name="T22" fmla="*/ 0 w 10"/>
                <a:gd name="T23" fmla="*/ 22 h 22"/>
                <a:gd name="T24" fmla="*/ 4 w 10"/>
                <a:gd name="T25" fmla="*/ 22 h 22"/>
                <a:gd name="T26" fmla="*/ 4 w 10"/>
                <a:gd name="T27" fmla="*/ 18 h 22"/>
                <a:gd name="T28" fmla="*/ 4 w 10"/>
                <a:gd name="T29" fmla="*/ 18 h 22"/>
                <a:gd name="T30" fmla="*/ 4 w 10"/>
                <a:gd name="T31" fmla="*/ 18 h 22"/>
                <a:gd name="T32" fmla="*/ 4 w 10"/>
                <a:gd name="T33" fmla="*/ 14 h 22"/>
                <a:gd name="T34" fmla="*/ 6 w 10"/>
                <a:gd name="T35" fmla="*/ 14 h 22"/>
                <a:gd name="T36" fmla="*/ 4 w 10"/>
                <a:gd name="T37" fmla="*/ 14 h 22"/>
                <a:gd name="T38" fmla="*/ 4 w 10"/>
                <a:gd name="T39" fmla="*/ 14 h 22"/>
                <a:gd name="T40" fmla="*/ 4 w 10"/>
                <a:gd name="T41" fmla="*/ 14 h 22"/>
                <a:gd name="T42" fmla="*/ 4 w 10"/>
                <a:gd name="T43" fmla="*/ 12 h 22"/>
                <a:gd name="T44" fmla="*/ 4 w 10"/>
                <a:gd name="T45" fmla="*/ 12 h 22"/>
                <a:gd name="T46" fmla="*/ 4 w 10"/>
                <a:gd name="T47" fmla="*/ 8 h 22"/>
                <a:gd name="T48" fmla="*/ 4 w 10"/>
                <a:gd name="T49" fmla="*/ 8 h 22"/>
                <a:gd name="T50" fmla="*/ 4 w 10"/>
                <a:gd name="T51" fmla="*/ 4 h 22"/>
                <a:gd name="T52" fmla="*/ 4 w 10"/>
                <a:gd name="T53" fmla="*/ 4 h 22"/>
                <a:gd name="T54" fmla="*/ 4 w 10"/>
                <a:gd name="T55" fmla="*/ 4 h 22"/>
                <a:gd name="T56" fmla="*/ 6 w 10"/>
                <a:gd name="T57" fmla="*/ 0 h 22"/>
                <a:gd name="T58" fmla="*/ 6 w 10"/>
                <a:gd name="T59" fmla="*/ 0 h 22"/>
                <a:gd name="T60" fmla="*/ 6 w 10"/>
                <a:gd name="T61" fmla="*/ 0 h 22"/>
                <a:gd name="T62" fmla="*/ 6 w 10"/>
                <a:gd name="T63" fmla="*/ 4 h 22"/>
                <a:gd name="T64" fmla="*/ 10 w 10"/>
                <a:gd name="T65" fmla="*/ 4 h 22"/>
                <a:gd name="T66" fmla="*/ 10 w 10"/>
                <a:gd name="T67" fmla="*/ 8 h 22"/>
                <a:gd name="T68" fmla="*/ 10 w 10"/>
                <a:gd name="T69" fmla="*/ 8 h 22"/>
                <a:gd name="T70" fmla="*/ 6 w 10"/>
                <a:gd name="T71" fmla="*/ 14 h 22"/>
                <a:gd name="T72" fmla="*/ 6 w 10"/>
                <a:gd name="T73" fmla="*/ 14 h 22"/>
                <a:gd name="T74" fmla="*/ 6 w 10"/>
                <a:gd name="T75" fmla="*/ 14 h 22"/>
                <a:gd name="T76" fmla="*/ 6 w 10"/>
                <a:gd name="T77" fmla="*/ 14 h 22"/>
                <a:gd name="T78" fmla="*/ 6 w 10"/>
                <a:gd name="T79" fmla="*/ 14 h 22"/>
                <a:gd name="T80" fmla="*/ 6 w 10"/>
                <a:gd name="T81" fmla="*/ 1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" h="22">
                  <a:moveTo>
                    <a:pt x="10" y="8"/>
                  </a:move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6" y="14"/>
                  </a:move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Freeform 64">
              <a:extLst>
                <a:ext uri="{FF2B5EF4-FFF2-40B4-BE49-F238E27FC236}">
                  <a16:creationId xmlns:a16="http://schemas.microsoft.com/office/drawing/2014/main" id="{49769DD6-FC2F-2FD5-4030-EF902D0AA0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6700" y="4041843"/>
              <a:ext cx="269875" cy="187325"/>
            </a:xfrm>
            <a:custGeom>
              <a:avLst/>
              <a:gdLst>
                <a:gd name="T0" fmla="*/ 64 w 170"/>
                <a:gd name="T1" fmla="*/ 92 h 118"/>
                <a:gd name="T2" fmla="*/ 56 w 170"/>
                <a:gd name="T3" fmla="*/ 96 h 118"/>
                <a:gd name="T4" fmla="*/ 44 w 170"/>
                <a:gd name="T5" fmla="*/ 96 h 118"/>
                <a:gd name="T6" fmla="*/ 40 w 170"/>
                <a:gd name="T7" fmla="*/ 100 h 118"/>
                <a:gd name="T8" fmla="*/ 40 w 170"/>
                <a:gd name="T9" fmla="*/ 104 h 118"/>
                <a:gd name="T10" fmla="*/ 38 w 170"/>
                <a:gd name="T11" fmla="*/ 108 h 118"/>
                <a:gd name="T12" fmla="*/ 34 w 170"/>
                <a:gd name="T13" fmla="*/ 108 h 118"/>
                <a:gd name="T14" fmla="*/ 30 w 170"/>
                <a:gd name="T15" fmla="*/ 108 h 118"/>
                <a:gd name="T16" fmla="*/ 26 w 170"/>
                <a:gd name="T17" fmla="*/ 108 h 118"/>
                <a:gd name="T18" fmla="*/ 18 w 170"/>
                <a:gd name="T19" fmla="*/ 108 h 118"/>
                <a:gd name="T20" fmla="*/ 14 w 170"/>
                <a:gd name="T21" fmla="*/ 108 h 118"/>
                <a:gd name="T22" fmla="*/ 14 w 170"/>
                <a:gd name="T23" fmla="*/ 100 h 118"/>
                <a:gd name="T24" fmla="*/ 10 w 170"/>
                <a:gd name="T25" fmla="*/ 92 h 118"/>
                <a:gd name="T26" fmla="*/ 10 w 170"/>
                <a:gd name="T27" fmla="*/ 90 h 118"/>
                <a:gd name="T28" fmla="*/ 10 w 170"/>
                <a:gd name="T29" fmla="*/ 82 h 118"/>
                <a:gd name="T30" fmla="*/ 8 w 170"/>
                <a:gd name="T31" fmla="*/ 70 h 118"/>
                <a:gd name="T32" fmla="*/ 8 w 170"/>
                <a:gd name="T33" fmla="*/ 66 h 118"/>
                <a:gd name="T34" fmla="*/ 4 w 170"/>
                <a:gd name="T35" fmla="*/ 62 h 118"/>
                <a:gd name="T36" fmla="*/ 4 w 170"/>
                <a:gd name="T37" fmla="*/ 60 h 118"/>
                <a:gd name="T38" fmla="*/ 4 w 170"/>
                <a:gd name="T39" fmla="*/ 56 h 118"/>
                <a:gd name="T40" fmla="*/ 8 w 170"/>
                <a:gd name="T41" fmla="*/ 48 h 118"/>
                <a:gd name="T42" fmla="*/ 8 w 170"/>
                <a:gd name="T43" fmla="*/ 44 h 118"/>
                <a:gd name="T44" fmla="*/ 10 w 170"/>
                <a:gd name="T45" fmla="*/ 40 h 118"/>
                <a:gd name="T46" fmla="*/ 10 w 170"/>
                <a:gd name="T47" fmla="*/ 26 h 118"/>
                <a:gd name="T48" fmla="*/ 14 w 170"/>
                <a:gd name="T49" fmla="*/ 26 h 118"/>
                <a:gd name="T50" fmla="*/ 18 w 170"/>
                <a:gd name="T51" fmla="*/ 26 h 118"/>
                <a:gd name="T52" fmla="*/ 30 w 170"/>
                <a:gd name="T53" fmla="*/ 26 h 118"/>
                <a:gd name="T54" fmla="*/ 60 w 170"/>
                <a:gd name="T55" fmla="*/ 30 h 118"/>
                <a:gd name="T56" fmla="*/ 78 w 170"/>
                <a:gd name="T57" fmla="*/ 22 h 118"/>
                <a:gd name="T58" fmla="*/ 144 w 170"/>
                <a:gd name="T59" fmla="*/ 26 h 118"/>
                <a:gd name="T60" fmla="*/ 148 w 170"/>
                <a:gd name="T61" fmla="*/ 40 h 118"/>
                <a:gd name="T62" fmla="*/ 140 w 170"/>
                <a:gd name="T63" fmla="*/ 44 h 118"/>
                <a:gd name="T64" fmla="*/ 136 w 170"/>
                <a:gd name="T65" fmla="*/ 48 h 118"/>
                <a:gd name="T66" fmla="*/ 134 w 170"/>
                <a:gd name="T67" fmla="*/ 60 h 118"/>
                <a:gd name="T68" fmla="*/ 126 w 170"/>
                <a:gd name="T69" fmla="*/ 62 h 118"/>
                <a:gd name="T70" fmla="*/ 120 w 170"/>
                <a:gd name="T71" fmla="*/ 66 h 118"/>
                <a:gd name="T72" fmla="*/ 112 w 170"/>
                <a:gd name="T73" fmla="*/ 66 h 118"/>
                <a:gd name="T74" fmla="*/ 104 w 170"/>
                <a:gd name="T75" fmla="*/ 70 h 118"/>
                <a:gd name="T76" fmla="*/ 94 w 170"/>
                <a:gd name="T77" fmla="*/ 78 h 118"/>
                <a:gd name="T78" fmla="*/ 90 w 170"/>
                <a:gd name="T79" fmla="*/ 86 h 118"/>
                <a:gd name="T80" fmla="*/ 82 w 170"/>
                <a:gd name="T81" fmla="*/ 86 h 118"/>
                <a:gd name="T82" fmla="*/ 78 w 170"/>
                <a:gd name="T83" fmla="*/ 86 h 118"/>
                <a:gd name="T84" fmla="*/ 78 w 170"/>
                <a:gd name="T85" fmla="*/ 86 h 118"/>
                <a:gd name="T86" fmla="*/ 74 w 170"/>
                <a:gd name="T87" fmla="*/ 90 h 118"/>
                <a:gd name="T88" fmla="*/ 66 w 170"/>
                <a:gd name="T89" fmla="*/ 92 h 118"/>
                <a:gd name="T90" fmla="*/ 136 w 170"/>
                <a:gd name="T91" fmla="*/ 118 h 118"/>
                <a:gd name="T92" fmla="*/ 136 w 170"/>
                <a:gd name="T93" fmla="*/ 116 h 118"/>
                <a:gd name="T94" fmla="*/ 136 w 170"/>
                <a:gd name="T95" fmla="*/ 116 h 118"/>
                <a:gd name="T96" fmla="*/ 140 w 170"/>
                <a:gd name="T97" fmla="*/ 118 h 118"/>
                <a:gd name="T98" fmla="*/ 4 w 170"/>
                <a:gd name="T99" fmla="*/ 62 h 118"/>
                <a:gd name="T100" fmla="*/ 4 w 170"/>
                <a:gd name="T101" fmla="*/ 60 h 118"/>
                <a:gd name="T102" fmla="*/ 4 w 170"/>
                <a:gd name="T103" fmla="*/ 62 h 118"/>
                <a:gd name="T104" fmla="*/ 4 w 170"/>
                <a:gd name="T105" fmla="*/ 86 h 118"/>
                <a:gd name="T106" fmla="*/ 4 w 170"/>
                <a:gd name="T107" fmla="*/ 86 h 118"/>
                <a:gd name="T108" fmla="*/ 170 w 170"/>
                <a:gd name="T109" fmla="*/ 112 h 118"/>
                <a:gd name="T110" fmla="*/ 164 w 170"/>
                <a:gd name="T111" fmla="*/ 116 h 118"/>
                <a:gd name="T112" fmla="*/ 156 w 170"/>
                <a:gd name="T113" fmla="*/ 116 h 118"/>
                <a:gd name="T114" fmla="*/ 156 w 170"/>
                <a:gd name="T115" fmla="*/ 108 h 118"/>
                <a:gd name="T116" fmla="*/ 160 w 170"/>
                <a:gd name="T117" fmla="*/ 112 h 118"/>
                <a:gd name="T118" fmla="*/ 166 w 170"/>
                <a:gd name="T11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0" h="118">
                  <a:moveTo>
                    <a:pt x="66" y="92"/>
                  </a:moveTo>
                  <a:lnTo>
                    <a:pt x="66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4" y="96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4" y="100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0" y="100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8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2" y="112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4"/>
                  </a:lnTo>
                  <a:lnTo>
                    <a:pt x="14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66"/>
                  </a:lnTo>
                  <a:lnTo>
                    <a:pt x="8" y="66"/>
                  </a:lnTo>
                  <a:lnTo>
                    <a:pt x="4" y="66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4" y="34"/>
                  </a:lnTo>
                  <a:lnTo>
                    <a:pt x="66" y="3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4" y="26"/>
                  </a:lnTo>
                  <a:lnTo>
                    <a:pt x="78" y="22"/>
                  </a:lnTo>
                  <a:lnTo>
                    <a:pt x="82" y="14"/>
                  </a:lnTo>
                  <a:lnTo>
                    <a:pt x="94" y="4"/>
                  </a:lnTo>
                  <a:lnTo>
                    <a:pt x="120" y="4"/>
                  </a:lnTo>
                  <a:lnTo>
                    <a:pt x="122" y="0"/>
                  </a:lnTo>
                  <a:lnTo>
                    <a:pt x="134" y="0"/>
                  </a:lnTo>
                  <a:lnTo>
                    <a:pt x="144" y="26"/>
                  </a:lnTo>
                  <a:lnTo>
                    <a:pt x="144" y="30"/>
                  </a:lnTo>
                  <a:lnTo>
                    <a:pt x="152" y="40"/>
                  </a:lnTo>
                  <a:lnTo>
                    <a:pt x="148" y="40"/>
                  </a:lnTo>
                  <a:lnTo>
                    <a:pt x="148" y="40"/>
                  </a:lnTo>
                  <a:lnTo>
                    <a:pt x="148" y="40"/>
                  </a:lnTo>
                  <a:lnTo>
                    <a:pt x="148" y="40"/>
                  </a:lnTo>
                  <a:lnTo>
                    <a:pt x="148" y="40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4" y="40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40" y="44"/>
                  </a:lnTo>
                  <a:lnTo>
                    <a:pt x="136" y="44"/>
                  </a:lnTo>
                  <a:lnTo>
                    <a:pt x="136" y="48"/>
                  </a:lnTo>
                  <a:lnTo>
                    <a:pt x="136" y="52"/>
                  </a:lnTo>
                  <a:lnTo>
                    <a:pt x="136" y="52"/>
                  </a:lnTo>
                  <a:lnTo>
                    <a:pt x="136" y="56"/>
                  </a:lnTo>
                  <a:lnTo>
                    <a:pt x="136" y="56"/>
                  </a:lnTo>
                  <a:lnTo>
                    <a:pt x="136" y="60"/>
                  </a:lnTo>
                  <a:lnTo>
                    <a:pt x="134" y="60"/>
                  </a:lnTo>
                  <a:lnTo>
                    <a:pt x="134" y="60"/>
                  </a:lnTo>
                  <a:lnTo>
                    <a:pt x="130" y="60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30" y="62"/>
                  </a:lnTo>
                  <a:lnTo>
                    <a:pt x="126" y="62"/>
                  </a:lnTo>
                  <a:lnTo>
                    <a:pt x="126" y="62"/>
                  </a:lnTo>
                  <a:lnTo>
                    <a:pt x="122" y="66"/>
                  </a:lnTo>
                  <a:lnTo>
                    <a:pt x="122" y="66"/>
                  </a:lnTo>
                  <a:lnTo>
                    <a:pt x="122" y="66"/>
                  </a:lnTo>
                  <a:lnTo>
                    <a:pt x="122" y="66"/>
                  </a:lnTo>
                  <a:lnTo>
                    <a:pt x="120" y="66"/>
                  </a:lnTo>
                  <a:lnTo>
                    <a:pt x="120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6" y="66"/>
                  </a:lnTo>
                  <a:lnTo>
                    <a:pt x="112" y="66"/>
                  </a:lnTo>
                  <a:lnTo>
                    <a:pt x="112" y="66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4" y="70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96" y="74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78"/>
                  </a:lnTo>
                  <a:lnTo>
                    <a:pt x="94" y="82"/>
                  </a:lnTo>
                  <a:lnTo>
                    <a:pt x="90" y="82"/>
                  </a:lnTo>
                  <a:lnTo>
                    <a:pt x="90" y="86"/>
                  </a:lnTo>
                  <a:lnTo>
                    <a:pt x="90" y="86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4" y="90"/>
                  </a:lnTo>
                  <a:lnTo>
                    <a:pt x="70" y="90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70" y="92"/>
                  </a:lnTo>
                  <a:lnTo>
                    <a:pt x="66" y="92"/>
                  </a:lnTo>
                  <a:lnTo>
                    <a:pt x="66" y="92"/>
                  </a:lnTo>
                  <a:lnTo>
                    <a:pt x="66" y="92"/>
                  </a:lnTo>
                  <a:lnTo>
                    <a:pt x="66" y="92"/>
                  </a:lnTo>
                  <a:close/>
                  <a:moveTo>
                    <a:pt x="140" y="118"/>
                  </a:moveTo>
                  <a:lnTo>
                    <a:pt x="136" y="118"/>
                  </a:lnTo>
                  <a:lnTo>
                    <a:pt x="136" y="118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36" y="116"/>
                  </a:lnTo>
                  <a:lnTo>
                    <a:pt x="140" y="116"/>
                  </a:lnTo>
                  <a:lnTo>
                    <a:pt x="140" y="116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0" y="118"/>
                  </a:lnTo>
                  <a:lnTo>
                    <a:pt x="140" y="118"/>
                  </a:lnTo>
                  <a:close/>
                  <a:moveTo>
                    <a:pt x="4" y="62"/>
                  </a:moveTo>
                  <a:lnTo>
                    <a:pt x="4" y="62"/>
                  </a:lnTo>
                  <a:lnTo>
                    <a:pt x="4" y="62"/>
                  </a:lnTo>
                  <a:lnTo>
                    <a:pt x="0" y="62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close/>
                  <a:moveTo>
                    <a:pt x="4" y="86"/>
                  </a:move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166" y="108"/>
                  </a:moveTo>
                  <a:lnTo>
                    <a:pt x="166" y="108"/>
                  </a:lnTo>
                  <a:lnTo>
                    <a:pt x="170" y="112"/>
                  </a:lnTo>
                  <a:lnTo>
                    <a:pt x="170" y="112"/>
                  </a:lnTo>
                  <a:lnTo>
                    <a:pt x="166" y="112"/>
                  </a:lnTo>
                  <a:lnTo>
                    <a:pt x="166" y="112"/>
                  </a:lnTo>
                  <a:lnTo>
                    <a:pt x="166" y="116"/>
                  </a:lnTo>
                  <a:lnTo>
                    <a:pt x="164" y="116"/>
                  </a:lnTo>
                  <a:lnTo>
                    <a:pt x="164" y="116"/>
                  </a:lnTo>
                  <a:lnTo>
                    <a:pt x="164" y="116"/>
                  </a:lnTo>
                  <a:lnTo>
                    <a:pt x="160" y="116"/>
                  </a:lnTo>
                  <a:lnTo>
                    <a:pt x="160" y="116"/>
                  </a:lnTo>
                  <a:lnTo>
                    <a:pt x="160" y="116"/>
                  </a:lnTo>
                  <a:lnTo>
                    <a:pt x="156" y="116"/>
                  </a:lnTo>
                  <a:lnTo>
                    <a:pt x="156" y="116"/>
                  </a:lnTo>
                  <a:lnTo>
                    <a:pt x="156" y="112"/>
                  </a:lnTo>
                  <a:lnTo>
                    <a:pt x="152" y="112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56" y="112"/>
                  </a:lnTo>
                  <a:lnTo>
                    <a:pt x="156" y="108"/>
                  </a:lnTo>
                  <a:lnTo>
                    <a:pt x="156" y="108"/>
                  </a:lnTo>
                  <a:lnTo>
                    <a:pt x="156" y="108"/>
                  </a:lnTo>
                  <a:lnTo>
                    <a:pt x="160" y="108"/>
                  </a:lnTo>
                  <a:lnTo>
                    <a:pt x="160" y="108"/>
                  </a:lnTo>
                  <a:lnTo>
                    <a:pt x="160" y="108"/>
                  </a:lnTo>
                  <a:lnTo>
                    <a:pt x="160" y="112"/>
                  </a:lnTo>
                  <a:lnTo>
                    <a:pt x="164" y="108"/>
                  </a:lnTo>
                  <a:lnTo>
                    <a:pt x="164" y="108"/>
                  </a:lnTo>
                  <a:lnTo>
                    <a:pt x="164" y="108"/>
                  </a:lnTo>
                  <a:lnTo>
                    <a:pt x="164" y="108"/>
                  </a:lnTo>
                  <a:lnTo>
                    <a:pt x="164" y="108"/>
                  </a:lnTo>
                  <a:lnTo>
                    <a:pt x="166" y="108"/>
                  </a:lnTo>
                  <a:lnTo>
                    <a:pt x="166" y="108"/>
                  </a:lnTo>
                  <a:lnTo>
                    <a:pt x="166" y="108"/>
                  </a:lnTo>
                  <a:lnTo>
                    <a:pt x="166" y="1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Freeform 65">
              <a:extLst>
                <a:ext uri="{FF2B5EF4-FFF2-40B4-BE49-F238E27FC236}">
                  <a16:creationId xmlns:a16="http://schemas.microsoft.com/office/drawing/2014/main" id="{1F5FCBAF-6CD5-9B15-ABED-2D44B61D2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400" y="4213293"/>
              <a:ext cx="6350" cy="6350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4 h 4"/>
                <a:gd name="T4" fmla="*/ 0 w 4"/>
                <a:gd name="T5" fmla="*/ 4 h 4"/>
                <a:gd name="T6" fmla="*/ 0 w 4"/>
                <a:gd name="T7" fmla="*/ 0 h 4"/>
                <a:gd name="T8" fmla="*/ 0 w 4"/>
                <a:gd name="T9" fmla="*/ 0 h 4"/>
                <a:gd name="T10" fmla="*/ 4 w 4"/>
                <a:gd name="T11" fmla="*/ 4 h 4"/>
                <a:gd name="T12" fmla="*/ 4 w 4"/>
                <a:gd name="T13" fmla="*/ 4 h 4"/>
                <a:gd name="T14" fmla="*/ 4 w 4"/>
                <a:gd name="T15" fmla="*/ 4 h 4"/>
                <a:gd name="T16" fmla="*/ 4 w 4"/>
                <a:gd name="T17" fmla="*/ 4 h 4"/>
                <a:gd name="T18" fmla="*/ 4 w 4"/>
                <a:gd name="T19" fmla="*/ 4 h 4"/>
                <a:gd name="T20" fmla="*/ 4 w 4"/>
                <a:gd name="T21" fmla="*/ 4 h 4"/>
                <a:gd name="T22" fmla="*/ 4 w 4"/>
                <a:gd name="T23" fmla="*/ 4 h 4"/>
                <a:gd name="T24" fmla="*/ 4 w 4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Freeform 66">
              <a:extLst>
                <a:ext uri="{FF2B5EF4-FFF2-40B4-BE49-F238E27FC236}">
                  <a16:creationId xmlns:a16="http://schemas.microsoft.com/office/drawing/2014/main" id="{D41CF6FD-F8A4-F59C-AC0D-941D1224E9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0775" y="4054543"/>
              <a:ext cx="31750" cy="69850"/>
            </a:xfrm>
            <a:custGeom>
              <a:avLst/>
              <a:gdLst>
                <a:gd name="T0" fmla="*/ 14 w 20"/>
                <a:gd name="T1" fmla="*/ 0 h 44"/>
                <a:gd name="T2" fmla="*/ 14 w 20"/>
                <a:gd name="T3" fmla="*/ 4 h 44"/>
                <a:gd name="T4" fmla="*/ 16 w 20"/>
                <a:gd name="T5" fmla="*/ 4 h 44"/>
                <a:gd name="T6" fmla="*/ 16 w 20"/>
                <a:gd name="T7" fmla="*/ 4 h 44"/>
                <a:gd name="T8" fmla="*/ 16 w 20"/>
                <a:gd name="T9" fmla="*/ 6 h 44"/>
                <a:gd name="T10" fmla="*/ 14 w 20"/>
                <a:gd name="T11" fmla="*/ 10 h 44"/>
                <a:gd name="T12" fmla="*/ 14 w 20"/>
                <a:gd name="T13" fmla="*/ 10 h 44"/>
                <a:gd name="T14" fmla="*/ 14 w 20"/>
                <a:gd name="T15" fmla="*/ 10 h 44"/>
                <a:gd name="T16" fmla="*/ 14 w 20"/>
                <a:gd name="T17" fmla="*/ 14 h 44"/>
                <a:gd name="T18" fmla="*/ 14 w 20"/>
                <a:gd name="T19" fmla="*/ 14 h 44"/>
                <a:gd name="T20" fmla="*/ 14 w 20"/>
                <a:gd name="T21" fmla="*/ 14 h 44"/>
                <a:gd name="T22" fmla="*/ 14 w 20"/>
                <a:gd name="T23" fmla="*/ 18 h 44"/>
                <a:gd name="T24" fmla="*/ 14 w 20"/>
                <a:gd name="T25" fmla="*/ 22 h 44"/>
                <a:gd name="T26" fmla="*/ 14 w 20"/>
                <a:gd name="T27" fmla="*/ 22 h 44"/>
                <a:gd name="T28" fmla="*/ 14 w 20"/>
                <a:gd name="T29" fmla="*/ 22 h 44"/>
                <a:gd name="T30" fmla="*/ 14 w 20"/>
                <a:gd name="T31" fmla="*/ 26 h 44"/>
                <a:gd name="T32" fmla="*/ 14 w 20"/>
                <a:gd name="T33" fmla="*/ 26 h 44"/>
                <a:gd name="T34" fmla="*/ 14 w 20"/>
                <a:gd name="T35" fmla="*/ 26 h 44"/>
                <a:gd name="T36" fmla="*/ 14 w 20"/>
                <a:gd name="T37" fmla="*/ 28 h 44"/>
                <a:gd name="T38" fmla="*/ 14 w 20"/>
                <a:gd name="T39" fmla="*/ 32 h 44"/>
                <a:gd name="T40" fmla="*/ 14 w 20"/>
                <a:gd name="T41" fmla="*/ 32 h 44"/>
                <a:gd name="T42" fmla="*/ 14 w 20"/>
                <a:gd name="T43" fmla="*/ 32 h 44"/>
                <a:gd name="T44" fmla="*/ 10 w 20"/>
                <a:gd name="T45" fmla="*/ 36 h 44"/>
                <a:gd name="T46" fmla="*/ 6 w 20"/>
                <a:gd name="T47" fmla="*/ 40 h 44"/>
                <a:gd name="T48" fmla="*/ 6 w 20"/>
                <a:gd name="T49" fmla="*/ 40 h 44"/>
                <a:gd name="T50" fmla="*/ 6 w 20"/>
                <a:gd name="T51" fmla="*/ 44 h 44"/>
                <a:gd name="T52" fmla="*/ 6 w 20"/>
                <a:gd name="T53" fmla="*/ 44 h 44"/>
                <a:gd name="T54" fmla="*/ 2 w 20"/>
                <a:gd name="T55" fmla="*/ 44 h 44"/>
                <a:gd name="T56" fmla="*/ 0 w 20"/>
                <a:gd name="T57" fmla="*/ 44 h 44"/>
                <a:gd name="T58" fmla="*/ 0 w 20"/>
                <a:gd name="T59" fmla="*/ 40 h 44"/>
                <a:gd name="T60" fmla="*/ 2 w 20"/>
                <a:gd name="T61" fmla="*/ 26 h 44"/>
                <a:gd name="T62" fmla="*/ 2 w 20"/>
                <a:gd name="T63" fmla="*/ 14 h 44"/>
                <a:gd name="T64" fmla="*/ 2 w 20"/>
                <a:gd name="T65" fmla="*/ 10 h 44"/>
                <a:gd name="T66" fmla="*/ 2 w 20"/>
                <a:gd name="T67" fmla="*/ 6 h 44"/>
                <a:gd name="T68" fmla="*/ 2 w 20"/>
                <a:gd name="T69" fmla="*/ 6 h 44"/>
                <a:gd name="T70" fmla="*/ 6 w 20"/>
                <a:gd name="T71" fmla="*/ 10 h 44"/>
                <a:gd name="T72" fmla="*/ 6 w 20"/>
                <a:gd name="T73" fmla="*/ 6 h 44"/>
                <a:gd name="T74" fmla="*/ 6 w 20"/>
                <a:gd name="T75" fmla="*/ 6 h 44"/>
                <a:gd name="T76" fmla="*/ 10 w 20"/>
                <a:gd name="T77" fmla="*/ 4 h 44"/>
                <a:gd name="T78" fmla="*/ 10 w 20"/>
                <a:gd name="T79" fmla="*/ 0 h 44"/>
                <a:gd name="T80" fmla="*/ 10 w 20"/>
                <a:gd name="T81" fmla="*/ 0 h 44"/>
                <a:gd name="T82" fmla="*/ 14 w 20"/>
                <a:gd name="T83" fmla="*/ 0 h 44"/>
                <a:gd name="T84" fmla="*/ 14 w 20"/>
                <a:gd name="T85" fmla="*/ 0 h 44"/>
                <a:gd name="T86" fmla="*/ 14 w 20"/>
                <a:gd name="T87" fmla="*/ 0 h 44"/>
                <a:gd name="T88" fmla="*/ 16 w 20"/>
                <a:gd name="T89" fmla="*/ 6 h 44"/>
                <a:gd name="T90" fmla="*/ 16 w 20"/>
                <a:gd name="T91" fmla="*/ 10 h 44"/>
                <a:gd name="T92" fmla="*/ 16 w 20"/>
                <a:gd name="T93" fmla="*/ 10 h 44"/>
                <a:gd name="T94" fmla="*/ 16 w 20"/>
                <a:gd name="T95" fmla="*/ 10 h 44"/>
                <a:gd name="T96" fmla="*/ 16 w 20"/>
                <a:gd name="T97" fmla="*/ 10 h 44"/>
                <a:gd name="T98" fmla="*/ 20 w 20"/>
                <a:gd name="T99" fmla="*/ 6 h 44"/>
                <a:gd name="T100" fmla="*/ 20 w 20"/>
                <a:gd name="T101" fmla="*/ 6 h 44"/>
                <a:gd name="T102" fmla="*/ 16 w 20"/>
                <a:gd name="T103" fmla="*/ 6 h 44"/>
                <a:gd name="T104" fmla="*/ 16 w 20"/>
                <a:gd name="T105" fmla="*/ 6 h 44"/>
                <a:gd name="T106" fmla="*/ 16 w 20"/>
                <a:gd name="T107" fmla="*/ 22 h 44"/>
                <a:gd name="T108" fmla="*/ 16 w 20"/>
                <a:gd name="T109" fmla="*/ 22 h 44"/>
                <a:gd name="T110" fmla="*/ 20 w 20"/>
                <a:gd name="T111" fmla="*/ 14 h 44"/>
                <a:gd name="T112" fmla="*/ 20 w 20"/>
                <a:gd name="T113" fmla="*/ 18 h 44"/>
                <a:gd name="T114" fmla="*/ 20 w 20"/>
                <a:gd name="T115" fmla="*/ 18 h 44"/>
                <a:gd name="T116" fmla="*/ 20 w 20"/>
                <a:gd name="T117" fmla="*/ 18 h 44"/>
                <a:gd name="T118" fmla="*/ 20 w 20"/>
                <a:gd name="T119" fmla="*/ 18 h 44"/>
                <a:gd name="T120" fmla="*/ 16 w 20"/>
                <a:gd name="T121" fmla="*/ 18 h 44"/>
                <a:gd name="T122" fmla="*/ 16 w 20"/>
                <a:gd name="T123" fmla="*/ 22 h 44"/>
                <a:gd name="T124" fmla="*/ 16 w 20"/>
                <a:gd name="T125" fmla="*/ 2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" h="44">
                  <a:moveTo>
                    <a:pt x="14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6"/>
                  </a:lnTo>
                  <a:lnTo>
                    <a:pt x="2" y="26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  <a:moveTo>
                    <a:pt x="16" y="6"/>
                  </a:moveTo>
                  <a:lnTo>
                    <a:pt x="16" y="6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6"/>
                  </a:lnTo>
                  <a:close/>
                  <a:moveTo>
                    <a:pt x="16" y="22"/>
                  </a:move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Freeform 67">
              <a:extLst>
                <a:ext uri="{FF2B5EF4-FFF2-40B4-BE49-F238E27FC236}">
                  <a16:creationId xmlns:a16="http://schemas.microsoft.com/office/drawing/2014/main" id="{BEE33FD9-38AF-FDBF-D745-1B03533F0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875" y="3657668"/>
              <a:ext cx="6350" cy="6350"/>
            </a:xfrm>
            <a:custGeom>
              <a:avLst/>
              <a:gdLst>
                <a:gd name="T0" fmla="*/ 0 w 4"/>
                <a:gd name="T1" fmla="*/ 4 h 4"/>
                <a:gd name="T2" fmla="*/ 0 w 4"/>
                <a:gd name="T3" fmla="*/ 4 h 4"/>
                <a:gd name="T4" fmla="*/ 0 w 4"/>
                <a:gd name="T5" fmla="*/ 4 h 4"/>
                <a:gd name="T6" fmla="*/ 0 w 4"/>
                <a:gd name="T7" fmla="*/ 0 h 4"/>
                <a:gd name="T8" fmla="*/ 0 w 4"/>
                <a:gd name="T9" fmla="*/ 0 h 4"/>
                <a:gd name="T10" fmla="*/ 0 w 4"/>
                <a:gd name="T11" fmla="*/ 0 h 4"/>
                <a:gd name="T12" fmla="*/ 4 w 4"/>
                <a:gd name="T13" fmla="*/ 0 h 4"/>
                <a:gd name="T14" fmla="*/ 0 w 4"/>
                <a:gd name="T15" fmla="*/ 0 h 4"/>
                <a:gd name="T16" fmla="*/ 0 w 4"/>
                <a:gd name="T17" fmla="*/ 0 h 4"/>
                <a:gd name="T18" fmla="*/ 0 w 4"/>
                <a:gd name="T19" fmla="*/ 4 h 4"/>
                <a:gd name="T20" fmla="*/ 0 w 4"/>
                <a:gd name="T21" fmla="*/ 4 h 4"/>
                <a:gd name="T22" fmla="*/ 0 w 4"/>
                <a:gd name="T23" fmla="*/ 4 h 4"/>
                <a:gd name="T24" fmla="*/ 0 w 4"/>
                <a:gd name="T25" fmla="*/ 4 h 4"/>
                <a:gd name="T26" fmla="*/ 0 w 4"/>
                <a:gd name="T27" fmla="*/ 4 h 4"/>
                <a:gd name="T28" fmla="*/ 0 w 4"/>
                <a:gd name="T29" fmla="*/ 4 h 4"/>
                <a:gd name="T30" fmla="*/ 0 w 4"/>
                <a:gd name="T31" fmla="*/ 4 h 4"/>
                <a:gd name="T32" fmla="*/ 0 w 4"/>
                <a:gd name="T3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Freeform 68">
              <a:extLst>
                <a:ext uri="{FF2B5EF4-FFF2-40B4-BE49-F238E27FC236}">
                  <a16:creationId xmlns:a16="http://schemas.microsoft.com/office/drawing/2014/main" id="{E4F9C9E3-DE19-4D17-755C-8E98FE07E9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28725" y="1803468"/>
              <a:ext cx="1981200" cy="1574800"/>
            </a:xfrm>
            <a:custGeom>
              <a:avLst/>
              <a:gdLst>
                <a:gd name="T0" fmla="*/ 682 w 1248"/>
                <a:gd name="T1" fmla="*/ 556 h 992"/>
                <a:gd name="T2" fmla="*/ 876 w 1248"/>
                <a:gd name="T3" fmla="*/ 788 h 992"/>
                <a:gd name="T4" fmla="*/ 1006 w 1248"/>
                <a:gd name="T5" fmla="*/ 590 h 992"/>
                <a:gd name="T6" fmla="*/ 1106 w 1248"/>
                <a:gd name="T7" fmla="*/ 642 h 992"/>
                <a:gd name="T8" fmla="*/ 1144 w 1248"/>
                <a:gd name="T9" fmla="*/ 754 h 992"/>
                <a:gd name="T10" fmla="*/ 1018 w 1248"/>
                <a:gd name="T11" fmla="*/ 862 h 992"/>
                <a:gd name="T12" fmla="*/ 1080 w 1248"/>
                <a:gd name="T13" fmla="*/ 910 h 992"/>
                <a:gd name="T14" fmla="*/ 672 w 1248"/>
                <a:gd name="T15" fmla="*/ 854 h 992"/>
                <a:gd name="T16" fmla="*/ 194 w 1248"/>
                <a:gd name="T17" fmla="*/ 802 h 992"/>
                <a:gd name="T18" fmla="*/ 100 w 1248"/>
                <a:gd name="T19" fmla="*/ 638 h 992"/>
                <a:gd name="T20" fmla="*/ 124 w 1248"/>
                <a:gd name="T21" fmla="*/ 396 h 992"/>
                <a:gd name="T22" fmla="*/ 384 w 1248"/>
                <a:gd name="T23" fmla="*/ 422 h 992"/>
                <a:gd name="T24" fmla="*/ 596 w 1248"/>
                <a:gd name="T25" fmla="*/ 418 h 992"/>
                <a:gd name="T26" fmla="*/ 646 w 1248"/>
                <a:gd name="T27" fmla="*/ 332 h 992"/>
                <a:gd name="T28" fmla="*/ 790 w 1248"/>
                <a:gd name="T29" fmla="*/ 374 h 992"/>
                <a:gd name="T30" fmla="*/ 992 w 1248"/>
                <a:gd name="T31" fmla="*/ 550 h 992"/>
                <a:gd name="T32" fmla="*/ 790 w 1248"/>
                <a:gd name="T33" fmla="*/ 124 h 992"/>
                <a:gd name="T34" fmla="*/ 336 w 1248"/>
                <a:gd name="T35" fmla="*/ 350 h 992"/>
                <a:gd name="T36" fmla="*/ 1104 w 1248"/>
                <a:gd name="T37" fmla="*/ 440 h 992"/>
                <a:gd name="T38" fmla="*/ 206 w 1248"/>
                <a:gd name="T39" fmla="*/ 806 h 992"/>
                <a:gd name="T40" fmla="*/ 698 w 1248"/>
                <a:gd name="T41" fmla="*/ 116 h 992"/>
                <a:gd name="T42" fmla="*/ 694 w 1248"/>
                <a:gd name="T43" fmla="*/ 64 h 992"/>
                <a:gd name="T44" fmla="*/ 578 w 1248"/>
                <a:gd name="T45" fmla="*/ 132 h 992"/>
                <a:gd name="T46" fmla="*/ 536 w 1248"/>
                <a:gd name="T47" fmla="*/ 142 h 992"/>
                <a:gd name="T48" fmla="*/ 280 w 1248"/>
                <a:gd name="T49" fmla="*/ 208 h 992"/>
                <a:gd name="T50" fmla="*/ 820 w 1248"/>
                <a:gd name="T51" fmla="*/ 246 h 992"/>
                <a:gd name="T52" fmla="*/ 734 w 1248"/>
                <a:gd name="T53" fmla="*/ 202 h 992"/>
                <a:gd name="T54" fmla="*/ 352 w 1248"/>
                <a:gd name="T55" fmla="*/ 216 h 992"/>
                <a:gd name="T56" fmla="*/ 418 w 1248"/>
                <a:gd name="T57" fmla="*/ 246 h 992"/>
                <a:gd name="T58" fmla="*/ 552 w 1248"/>
                <a:gd name="T59" fmla="*/ 202 h 992"/>
                <a:gd name="T60" fmla="*/ 544 w 1248"/>
                <a:gd name="T61" fmla="*/ 208 h 992"/>
                <a:gd name="T62" fmla="*/ 284 w 1248"/>
                <a:gd name="T63" fmla="*/ 250 h 992"/>
                <a:gd name="T64" fmla="*/ 620 w 1248"/>
                <a:gd name="T65" fmla="*/ 280 h 992"/>
                <a:gd name="T66" fmla="*/ 988 w 1248"/>
                <a:gd name="T67" fmla="*/ 522 h 992"/>
                <a:gd name="T68" fmla="*/ 924 w 1248"/>
                <a:gd name="T69" fmla="*/ 396 h 992"/>
                <a:gd name="T70" fmla="*/ 756 w 1248"/>
                <a:gd name="T71" fmla="*/ 340 h 992"/>
                <a:gd name="T72" fmla="*/ 802 w 1248"/>
                <a:gd name="T73" fmla="*/ 288 h 992"/>
                <a:gd name="T74" fmla="*/ 948 w 1248"/>
                <a:gd name="T75" fmla="*/ 314 h 992"/>
                <a:gd name="T76" fmla="*/ 1014 w 1248"/>
                <a:gd name="T77" fmla="*/ 362 h 992"/>
                <a:gd name="T78" fmla="*/ 1056 w 1248"/>
                <a:gd name="T79" fmla="*/ 414 h 992"/>
                <a:gd name="T80" fmla="*/ 1092 w 1248"/>
                <a:gd name="T81" fmla="*/ 494 h 992"/>
                <a:gd name="T82" fmla="*/ 1076 w 1248"/>
                <a:gd name="T83" fmla="*/ 538 h 992"/>
                <a:gd name="T84" fmla="*/ 508 w 1248"/>
                <a:gd name="T85" fmla="*/ 292 h 992"/>
                <a:gd name="T86" fmla="*/ 448 w 1248"/>
                <a:gd name="T87" fmla="*/ 294 h 992"/>
                <a:gd name="T88" fmla="*/ 444 w 1248"/>
                <a:gd name="T89" fmla="*/ 400 h 992"/>
                <a:gd name="T90" fmla="*/ 574 w 1248"/>
                <a:gd name="T91" fmla="*/ 348 h 992"/>
                <a:gd name="T92" fmla="*/ 94 w 1248"/>
                <a:gd name="T93" fmla="*/ 388 h 992"/>
                <a:gd name="T94" fmla="*/ 932 w 1248"/>
                <a:gd name="T95" fmla="*/ 410 h 992"/>
                <a:gd name="T96" fmla="*/ 842 w 1248"/>
                <a:gd name="T97" fmla="*/ 512 h 992"/>
                <a:gd name="T98" fmla="*/ 832 w 1248"/>
                <a:gd name="T99" fmla="*/ 538 h 992"/>
                <a:gd name="T100" fmla="*/ 872 w 1248"/>
                <a:gd name="T101" fmla="*/ 698 h 992"/>
                <a:gd name="T102" fmla="*/ 168 w 1248"/>
                <a:gd name="T103" fmla="*/ 754 h 992"/>
                <a:gd name="T104" fmla="*/ 1208 w 1248"/>
                <a:gd name="T105" fmla="*/ 792 h 992"/>
                <a:gd name="T106" fmla="*/ 1208 w 1248"/>
                <a:gd name="T107" fmla="*/ 874 h 992"/>
                <a:gd name="T108" fmla="*/ 246 w 1248"/>
                <a:gd name="T109" fmla="*/ 852 h 992"/>
                <a:gd name="T110" fmla="*/ 772 w 1248"/>
                <a:gd name="T111" fmla="*/ 78 h 992"/>
                <a:gd name="T112" fmla="*/ 786 w 1248"/>
                <a:gd name="T113" fmla="*/ 34 h 992"/>
                <a:gd name="T114" fmla="*/ 918 w 1248"/>
                <a:gd name="T115" fmla="*/ 4 h 992"/>
                <a:gd name="T116" fmla="*/ 1040 w 1248"/>
                <a:gd name="T117" fmla="*/ 52 h 992"/>
                <a:gd name="T118" fmla="*/ 918 w 1248"/>
                <a:gd name="T119" fmla="*/ 116 h 992"/>
                <a:gd name="T120" fmla="*/ 894 w 1248"/>
                <a:gd name="T121" fmla="*/ 190 h 992"/>
                <a:gd name="T122" fmla="*/ 820 w 1248"/>
                <a:gd name="T123" fmla="*/ 158 h 992"/>
                <a:gd name="T124" fmla="*/ 794 w 1248"/>
                <a:gd name="T125" fmla="*/ 86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48" h="992">
                  <a:moveTo>
                    <a:pt x="600" y="254"/>
                  </a:moveTo>
                  <a:lnTo>
                    <a:pt x="596" y="254"/>
                  </a:lnTo>
                  <a:lnTo>
                    <a:pt x="600" y="250"/>
                  </a:lnTo>
                  <a:lnTo>
                    <a:pt x="600" y="254"/>
                  </a:lnTo>
                  <a:lnTo>
                    <a:pt x="600" y="254"/>
                  </a:lnTo>
                  <a:lnTo>
                    <a:pt x="600" y="254"/>
                  </a:lnTo>
                  <a:close/>
                  <a:moveTo>
                    <a:pt x="612" y="258"/>
                  </a:moveTo>
                  <a:lnTo>
                    <a:pt x="612" y="262"/>
                  </a:lnTo>
                  <a:lnTo>
                    <a:pt x="608" y="264"/>
                  </a:lnTo>
                  <a:lnTo>
                    <a:pt x="604" y="264"/>
                  </a:lnTo>
                  <a:lnTo>
                    <a:pt x="600" y="264"/>
                  </a:lnTo>
                  <a:lnTo>
                    <a:pt x="596" y="264"/>
                  </a:lnTo>
                  <a:lnTo>
                    <a:pt x="592" y="264"/>
                  </a:lnTo>
                  <a:lnTo>
                    <a:pt x="590" y="264"/>
                  </a:lnTo>
                  <a:lnTo>
                    <a:pt x="590" y="262"/>
                  </a:lnTo>
                  <a:lnTo>
                    <a:pt x="592" y="262"/>
                  </a:lnTo>
                  <a:lnTo>
                    <a:pt x="596" y="262"/>
                  </a:lnTo>
                  <a:lnTo>
                    <a:pt x="600" y="262"/>
                  </a:lnTo>
                  <a:lnTo>
                    <a:pt x="604" y="262"/>
                  </a:lnTo>
                  <a:lnTo>
                    <a:pt x="604" y="258"/>
                  </a:lnTo>
                  <a:lnTo>
                    <a:pt x="608" y="258"/>
                  </a:lnTo>
                  <a:lnTo>
                    <a:pt x="612" y="258"/>
                  </a:lnTo>
                  <a:lnTo>
                    <a:pt x="612" y="258"/>
                  </a:lnTo>
                  <a:lnTo>
                    <a:pt x="612" y="258"/>
                  </a:lnTo>
                  <a:close/>
                  <a:moveTo>
                    <a:pt x="764" y="478"/>
                  </a:moveTo>
                  <a:lnTo>
                    <a:pt x="760" y="478"/>
                  </a:lnTo>
                  <a:lnTo>
                    <a:pt x="760" y="482"/>
                  </a:lnTo>
                  <a:lnTo>
                    <a:pt x="756" y="482"/>
                  </a:lnTo>
                  <a:lnTo>
                    <a:pt x="752" y="482"/>
                  </a:lnTo>
                  <a:lnTo>
                    <a:pt x="748" y="482"/>
                  </a:lnTo>
                  <a:lnTo>
                    <a:pt x="746" y="478"/>
                  </a:lnTo>
                  <a:lnTo>
                    <a:pt x="742" y="474"/>
                  </a:lnTo>
                  <a:lnTo>
                    <a:pt x="738" y="474"/>
                  </a:lnTo>
                  <a:lnTo>
                    <a:pt x="742" y="474"/>
                  </a:lnTo>
                  <a:lnTo>
                    <a:pt x="738" y="474"/>
                  </a:lnTo>
                  <a:lnTo>
                    <a:pt x="734" y="474"/>
                  </a:lnTo>
                  <a:lnTo>
                    <a:pt x="734" y="470"/>
                  </a:lnTo>
                  <a:lnTo>
                    <a:pt x="732" y="470"/>
                  </a:lnTo>
                  <a:lnTo>
                    <a:pt x="728" y="466"/>
                  </a:lnTo>
                  <a:lnTo>
                    <a:pt x="724" y="466"/>
                  </a:lnTo>
                  <a:lnTo>
                    <a:pt x="720" y="466"/>
                  </a:lnTo>
                  <a:lnTo>
                    <a:pt x="724" y="466"/>
                  </a:lnTo>
                  <a:lnTo>
                    <a:pt x="724" y="470"/>
                  </a:lnTo>
                  <a:lnTo>
                    <a:pt x="720" y="466"/>
                  </a:lnTo>
                  <a:lnTo>
                    <a:pt x="720" y="470"/>
                  </a:lnTo>
                  <a:lnTo>
                    <a:pt x="716" y="470"/>
                  </a:lnTo>
                  <a:lnTo>
                    <a:pt x="716" y="466"/>
                  </a:lnTo>
                  <a:lnTo>
                    <a:pt x="720" y="466"/>
                  </a:lnTo>
                  <a:lnTo>
                    <a:pt x="716" y="466"/>
                  </a:lnTo>
                  <a:lnTo>
                    <a:pt x="712" y="466"/>
                  </a:lnTo>
                  <a:lnTo>
                    <a:pt x="708" y="466"/>
                  </a:lnTo>
                  <a:lnTo>
                    <a:pt x="706" y="466"/>
                  </a:lnTo>
                  <a:lnTo>
                    <a:pt x="702" y="466"/>
                  </a:lnTo>
                  <a:lnTo>
                    <a:pt x="706" y="470"/>
                  </a:lnTo>
                  <a:lnTo>
                    <a:pt x="708" y="470"/>
                  </a:lnTo>
                  <a:lnTo>
                    <a:pt x="706" y="470"/>
                  </a:lnTo>
                  <a:lnTo>
                    <a:pt x="706" y="466"/>
                  </a:lnTo>
                  <a:lnTo>
                    <a:pt x="708" y="466"/>
                  </a:lnTo>
                  <a:lnTo>
                    <a:pt x="712" y="466"/>
                  </a:lnTo>
                  <a:lnTo>
                    <a:pt x="720" y="470"/>
                  </a:lnTo>
                  <a:lnTo>
                    <a:pt x="724" y="470"/>
                  </a:lnTo>
                  <a:lnTo>
                    <a:pt x="728" y="470"/>
                  </a:lnTo>
                  <a:lnTo>
                    <a:pt x="728" y="474"/>
                  </a:lnTo>
                  <a:lnTo>
                    <a:pt x="732" y="478"/>
                  </a:lnTo>
                  <a:lnTo>
                    <a:pt x="734" y="482"/>
                  </a:lnTo>
                  <a:lnTo>
                    <a:pt x="738" y="482"/>
                  </a:lnTo>
                  <a:lnTo>
                    <a:pt x="742" y="482"/>
                  </a:lnTo>
                  <a:lnTo>
                    <a:pt x="746" y="482"/>
                  </a:lnTo>
                  <a:lnTo>
                    <a:pt x="748" y="482"/>
                  </a:lnTo>
                  <a:lnTo>
                    <a:pt x="752" y="482"/>
                  </a:lnTo>
                  <a:lnTo>
                    <a:pt x="756" y="482"/>
                  </a:lnTo>
                  <a:lnTo>
                    <a:pt x="760" y="482"/>
                  </a:lnTo>
                  <a:lnTo>
                    <a:pt x="764" y="486"/>
                  </a:lnTo>
                  <a:lnTo>
                    <a:pt x="764" y="490"/>
                  </a:lnTo>
                  <a:lnTo>
                    <a:pt x="760" y="490"/>
                  </a:lnTo>
                  <a:lnTo>
                    <a:pt x="756" y="496"/>
                  </a:lnTo>
                  <a:lnTo>
                    <a:pt x="756" y="500"/>
                  </a:lnTo>
                  <a:lnTo>
                    <a:pt x="752" y="500"/>
                  </a:lnTo>
                  <a:lnTo>
                    <a:pt x="752" y="504"/>
                  </a:lnTo>
                  <a:lnTo>
                    <a:pt x="748" y="508"/>
                  </a:lnTo>
                  <a:lnTo>
                    <a:pt x="748" y="512"/>
                  </a:lnTo>
                  <a:lnTo>
                    <a:pt x="746" y="512"/>
                  </a:lnTo>
                  <a:lnTo>
                    <a:pt x="742" y="512"/>
                  </a:lnTo>
                  <a:lnTo>
                    <a:pt x="738" y="516"/>
                  </a:lnTo>
                  <a:lnTo>
                    <a:pt x="734" y="516"/>
                  </a:lnTo>
                  <a:lnTo>
                    <a:pt x="734" y="512"/>
                  </a:lnTo>
                  <a:lnTo>
                    <a:pt x="732" y="512"/>
                  </a:lnTo>
                  <a:lnTo>
                    <a:pt x="732" y="508"/>
                  </a:lnTo>
                  <a:lnTo>
                    <a:pt x="732" y="512"/>
                  </a:lnTo>
                  <a:lnTo>
                    <a:pt x="734" y="512"/>
                  </a:lnTo>
                  <a:lnTo>
                    <a:pt x="734" y="516"/>
                  </a:lnTo>
                  <a:lnTo>
                    <a:pt x="732" y="516"/>
                  </a:lnTo>
                  <a:lnTo>
                    <a:pt x="732" y="512"/>
                  </a:lnTo>
                  <a:lnTo>
                    <a:pt x="728" y="512"/>
                  </a:lnTo>
                  <a:lnTo>
                    <a:pt x="728" y="516"/>
                  </a:lnTo>
                  <a:lnTo>
                    <a:pt x="728" y="512"/>
                  </a:lnTo>
                  <a:lnTo>
                    <a:pt x="724" y="512"/>
                  </a:lnTo>
                  <a:lnTo>
                    <a:pt x="724" y="508"/>
                  </a:lnTo>
                  <a:lnTo>
                    <a:pt x="724" y="512"/>
                  </a:lnTo>
                  <a:lnTo>
                    <a:pt x="724" y="508"/>
                  </a:lnTo>
                  <a:lnTo>
                    <a:pt x="720" y="512"/>
                  </a:lnTo>
                  <a:lnTo>
                    <a:pt x="724" y="512"/>
                  </a:lnTo>
                  <a:lnTo>
                    <a:pt x="724" y="516"/>
                  </a:lnTo>
                  <a:lnTo>
                    <a:pt x="720" y="516"/>
                  </a:lnTo>
                  <a:lnTo>
                    <a:pt x="724" y="516"/>
                  </a:lnTo>
                  <a:lnTo>
                    <a:pt x="720" y="516"/>
                  </a:lnTo>
                  <a:lnTo>
                    <a:pt x="720" y="512"/>
                  </a:lnTo>
                  <a:lnTo>
                    <a:pt x="716" y="512"/>
                  </a:lnTo>
                  <a:lnTo>
                    <a:pt x="720" y="516"/>
                  </a:lnTo>
                  <a:lnTo>
                    <a:pt x="724" y="520"/>
                  </a:lnTo>
                  <a:lnTo>
                    <a:pt x="720" y="520"/>
                  </a:lnTo>
                  <a:lnTo>
                    <a:pt x="720" y="522"/>
                  </a:lnTo>
                  <a:lnTo>
                    <a:pt x="716" y="522"/>
                  </a:lnTo>
                  <a:lnTo>
                    <a:pt x="712" y="520"/>
                  </a:lnTo>
                  <a:lnTo>
                    <a:pt x="712" y="522"/>
                  </a:lnTo>
                  <a:lnTo>
                    <a:pt x="708" y="522"/>
                  </a:lnTo>
                  <a:lnTo>
                    <a:pt x="706" y="522"/>
                  </a:lnTo>
                  <a:lnTo>
                    <a:pt x="702" y="522"/>
                  </a:lnTo>
                  <a:lnTo>
                    <a:pt x="702" y="520"/>
                  </a:lnTo>
                  <a:lnTo>
                    <a:pt x="698" y="520"/>
                  </a:lnTo>
                  <a:lnTo>
                    <a:pt x="694" y="520"/>
                  </a:lnTo>
                  <a:lnTo>
                    <a:pt x="690" y="520"/>
                  </a:lnTo>
                  <a:lnTo>
                    <a:pt x="686" y="520"/>
                  </a:lnTo>
                  <a:lnTo>
                    <a:pt x="682" y="520"/>
                  </a:lnTo>
                  <a:lnTo>
                    <a:pt x="682" y="516"/>
                  </a:lnTo>
                  <a:lnTo>
                    <a:pt x="678" y="516"/>
                  </a:lnTo>
                  <a:lnTo>
                    <a:pt x="676" y="516"/>
                  </a:lnTo>
                  <a:lnTo>
                    <a:pt x="672" y="512"/>
                  </a:lnTo>
                  <a:lnTo>
                    <a:pt x="668" y="508"/>
                  </a:lnTo>
                  <a:lnTo>
                    <a:pt x="672" y="512"/>
                  </a:lnTo>
                  <a:lnTo>
                    <a:pt x="672" y="516"/>
                  </a:lnTo>
                  <a:lnTo>
                    <a:pt x="668" y="516"/>
                  </a:lnTo>
                  <a:lnTo>
                    <a:pt x="672" y="516"/>
                  </a:lnTo>
                  <a:lnTo>
                    <a:pt x="672" y="520"/>
                  </a:lnTo>
                  <a:lnTo>
                    <a:pt x="676" y="520"/>
                  </a:lnTo>
                  <a:lnTo>
                    <a:pt x="676" y="516"/>
                  </a:lnTo>
                  <a:lnTo>
                    <a:pt x="672" y="516"/>
                  </a:lnTo>
                  <a:lnTo>
                    <a:pt x="676" y="516"/>
                  </a:lnTo>
                  <a:lnTo>
                    <a:pt x="678" y="516"/>
                  </a:lnTo>
                  <a:lnTo>
                    <a:pt x="682" y="520"/>
                  </a:lnTo>
                  <a:lnTo>
                    <a:pt x="686" y="520"/>
                  </a:lnTo>
                  <a:lnTo>
                    <a:pt x="690" y="520"/>
                  </a:lnTo>
                  <a:lnTo>
                    <a:pt x="690" y="522"/>
                  </a:lnTo>
                  <a:lnTo>
                    <a:pt x="686" y="522"/>
                  </a:lnTo>
                  <a:lnTo>
                    <a:pt x="690" y="522"/>
                  </a:lnTo>
                  <a:lnTo>
                    <a:pt x="694" y="522"/>
                  </a:lnTo>
                  <a:lnTo>
                    <a:pt x="698" y="520"/>
                  </a:lnTo>
                  <a:lnTo>
                    <a:pt x="698" y="522"/>
                  </a:lnTo>
                  <a:lnTo>
                    <a:pt x="702" y="526"/>
                  </a:lnTo>
                  <a:lnTo>
                    <a:pt x="706" y="526"/>
                  </a:lnTo>
                  <a:lnTo>
                    <a:pt x="708" y="526"/>
                  </a:lnTo>
                  <a:lnTo>
                    <a:pt x="712" y="530"/>
                  </a:lnTo>
                  <a:lnTo>
                    <a:pt x="712" y="534"/>
                  </a:lnTo>
                  <a:lnTo>
                    <a:pt x="712" y="538"/>
                  </a:lnTo>
                  <a:lnTo>
                    <a:pt x="708" y="538"/>
                  </a:lnTo>
                  <a:lnTo>
                    <a:pt x="706" y="538"/>
                  </a:lnTo>
                  <a:lnTo>
                    <a:pt x="706" y="542"/>
                  </a:lnTo>
                  <a:lnTo>
                    <a:pt x="702" y="542"/>
                  </a:lnTo>
                  <a:lnTo>
                    <a:pt x="698" y="542"/>
                  </a:lnTo>
                  <a:lnTo>
                    <a:pt x="694" y="542"/>
                  </a:lnTo>
                  <a:lnTo>
                    <a:pt x="690" y="542"/>
                  </a:lnTo>
                  <a:lnTo>
                    <a:pt x="686" y="542"/>
                  </a:lnTo>
                  <a:lnTo>
                    <a:pt x="690" y="546"/>
                  </a:lnTo>
                  <a:lnTo>
                    <a:pt x="694" y="546"/>
                  </a:lnTo>
                  <a:lnTo>
                    <a:pt x="694" y="550"/>
                  </a:lnTo>
                  <a:lnTo>
                    <a:pt x="690" y="546"/>
                  </a:lnTo>
                  <a:lnTo>
                    <a:pt x="690" y="550"/>
                  </a:lnTo>
                  <a:lnTo>
                    <a:pt x="686" y="550"/>
                  </a:lnTo>
                  <a:lnTo>
                    <a:pt x="682" y="550"/>
                  </a:lnTo>
                  <a:lnTo>
                    <a:pt x="682" y="552"/>
                  </a:lnTo>
                  <a:lnTo>
                    <a:pt x="686" y="552"/>
                  </a:lnTo>
                  <a:lnTo>
                    <a:pt x="686" y="556"/>
                  </a:lnTo>
                  <a:lnTo>
                    <a:pt x="682" y="556"/>
                  </a:lnTo>
                  <a:lnTo>
                    <a:pt x="682" y="552"/>
                  </a:lnTo>
                  <a:lnTo>
                    <a:pt x="678" y="552"/>
                  </a:lnTo>
                  <a:lnTo>
                    <a:pt x="682" y="552"/>
                  </a:lnTo>
                  <a:lnTo>
                    <a:pt x="682" y="556"/>
                  </a:lnTo>
                  <a:lnTo>
                    <a:pt x="678" y="556"/>
                  </a:lnTo>
                  <a:lnTo>
                    <a:pt x="678" y="560"/>
                  </a:lnTo>
                  <a:lnTo>
                    <a:pt x="676" y="560"/>
                  </a:lnTo>
                  <a:lnTo>
                    <a:pt x="676" y="564"/>
                  </a:lnTo>
                  <a:lnTo>
                    <a:pt x="672" y="564"/>
                  </a:lnTo>
                  <a:lnTo>
                    <a:pt x="672" y="560"/>
                  </a:lnTo>
                  <a:lnTo>
                    <a:pt x="672" y="564"/>
                  </a:lnTo>
                  <a:lnTo>
                    <a:pt x="676" y="564"/>
                  </a:lnTo>
                  <a:lnTo>
                    <a:pt x="676" y="566"/>
                  </a:lnTo>
                  <a:lnTo>
                    <a:pt x="672" y="566"/>
                  </a:lnTo>
                  <a:lnTo>
                    <a:pt x="668" y="570"/>
                  </a:lnTo>
                  <a:lnTo>
                    <a:pt x="664" y="570"/>
                  </a:lnTo>
                  <a:lnTo>
                    <a:pt x="664" y="574"/>
                  </a:lnTo>
                  <a:lnTo>
                    <a:pt x="668" y="574"/>
                  </a:lnTo>
                  <a:lnTo>
                    <a:pt x="664" y="578"/>
                  </a:lnTo>
                  <a:lnTo>
                    <a:pt x="664" y="582"/>
                  </a:lnTo>
                  <a:lnTo>
                    <a:pt x="660" y="586"/>
                  </a:lnTo>
                  <a:lnTo>
                    <a:pt x="660" y="590"/>
                  </a:lnTo>
                  <a:lnTo>
                    <a:pt x="656" y="594"/>
                  </a:lnTo>
                  <a:lnTo>
                    <a:pt x="656" y="596"/>
                  </a:lnTo>
                  <a:lnTo>
                    <a:pt x="656" y="600"/>
                  </a:lnTo>
                  <a:lnTo>
                    <a:pt x="656" y="604"/>
                  </a:lnTo>
                  <a:lnTo>
                    <a:pt x="652" y="604"/>
                  </a:lnTo>
                  <a:lnTo>
                    <a:pt x="652" y="608"/>
                  </a:lnTo>
                  <a:lnTo>
                    <a:pt x="652" y="612"/>
                  </a:lnTo>
                  <a:lnTo>
                    <a:pt x="652" y="616"/>
                  </a:lnTo>
                  <a:lnTo>
                    <a:pt x="652" y="620"/>
                  </a:lnTo>
                  <a:lnTo>
                    <a:pt x="656" y="620"/>
                  </a:lnTo>
                  <a:lnTo>
                    <a:pt x="656" y="622"/>
                  </a:lnTo>
                  <a:lnTo>
                    <a:pt x="652" y="622"/>
                  </a:lnTo>
                  <a:lnTo>
                    <a:pt x="652" y="626"/>
                  </a:lnTo>
                  <a:lnTo>
                    <a:pt x="656" y="630"/>
                  </a:lnTo>
                  <a:lnTo>
                    <a:pt x="656" y="634"/>
                  </a:lnTo>
                  <a:lnTo>
                    <a:pt x="660" y="634"/>
                  </a:lnTo>
                  <a:lnTo>
                    <a:pt x="660" y="638"/>
                  </a:lnTo>
                  <a:lnTo>
                    <a:pt x="660" y="642"/>
                  </a:lnTo>
                  <a:lnTo>
                    <a:pt x="660" y="646"/>
                  </a:lnTo>
                  <a:lnTo>
                    <a:pt x="660" y="642"/>
                  </a:lnTo>
                  <a:lnTo>
                    <a:pt x="660" y="638"/>
                  </a:lnTo>
                  <a:lnTo>
                    <a:pt x="664" y="634"/>
                  </a:lnTo>
                  <a:lnTo>
                    <a:pt x="668" y="634"/>
                  </a:lnTo>
                  <a:lnTo>
                    <a:pt x="672" y="634"/>
                  </a:lnTo>
                  <a:lnTo>
                    <a:pt x="676" y="634"/>
                  </a:lnTo>
                  <a:lnTo>
                    <a:pt x="678" y="634"/>
                  </a:lnTo>
                  <a:lnTo>
                    <a:pt x="678" y="638"/>
                  </a:lnTo>
                  <a:lnTo>
                    <a:pt x="678" y="642"/>
                  </a:lnTo>
                  <a:lnTo>
                    <a:pt x="678" y="646"/>
                  </a:lnTo>
                  <a:lnTo>
                    <a:pt x="682" y="650"/>
                  </a:lnTo>
                  <a:lnTo>
                    <a:pt x="682" y="652"/>
                  </a:lnTo>
                  <a:lnTo>
                    <a:pt x="682" y="656"/>
                  </a:lnTo>
                  <a:lnTo>
                    <a:pt x="686" y="660"/>
                  </a:lnTo>
                  <a:lnTo>
                    <a:pt x="686" y="664"/>
                  </a:lnTo>
                  <a:lnTo>
                    <a:pt x="686" y="668"/>
                  </a:lnTo>
                  <a:lnTo>
                    <a:pt x="686" y="672"/>
                  </a:lnTo>
                  <a:lnTo>
                    <a:pt x="682" y="676"/>
                  </a:lnTo>
                  <a:lnTo>
                    <a:pt x="686" y="676"/>
                  </a:lnTo>
                  <a:lnTo>
                    <a:pt x="686" y="672"/>
                  </a:lnTo>
                  <a:lnTo>
                    <a:pt x="690" y="672"/>
                  </a:lnTo>
                  <a:lnTo>
                    <a:pt x="690" y="676"/>
                  </a:lnTo>
                  <a:lnTo>
                    <a:pt x="686" y="676"/>
                  </a:lnTo>
                  <a:lnTo>
                    <a:pt x="690" y="676"/>
                  </a:lnTo>
                  <a:lnTo>
                    <a:pt x="690" y="672"/>
                  </a:lnTo>
                  <a:lnTo>
                    <a:pt x="694" y="672"/>
                  </a:lnTo>
                  <a:lnTo>
                    <a:pt x="698" y="672"/>
                  </a:lnTo>
                  <a:lnTo>
                    <a:pt x="706" y="668"/>
                  </a:lnTo>
                  <a:lnTo>
                    <a:pt x="708" y="668"/>
                  </a:lnTo>
                  <a:lnTo>
                    <a:pt x="712" y="668"/>
                  </a:lnTo>
                  <a:lnTo>
                    <a:pt x="716" y="668"/>
                  </a:lnTo>
                  <a:lnTo>
                    <a:pt x="716" y="672"/>
                  </a:lnTo>
                  <a:lnTo>
                    <a:pt x="720" y="672"/>
                  </a:lnTo>
                  <a:lnTo>
                    <a:pt x="724" y="672"/>
                  </a:lnTo>
                  <a:lnTo>
                    <a:pt x="724" y="676"/>
                  </a:lnTo>
                  <a:lnTo>
                    <a:pt x="728" y="676"/>
                  </a:lnTo>
                  <a:lnTo>
                    <a:pt x="732" y="676"/>
                  </a:lnTo>
                  <a:lnTo>
                    <a:pt x="734" y="676"/>
                  </a:lnTo>
                  <a:lnTo>
                    <a:pt x="738" y="680"/>
                  </a:lnTo>
                  <a:lnTo>
                    <a:pt x="742" y="680"/>
                  </a:lnTo>
                  <a:lnTo>
                    <a:pt x="742" y="682"/>
                  </a:lnTo>
                  <a:lnTo>
                    <a:pt x="746" y="682"/>
                  </a:lnTo>
                  <a:lnTo>
                    <a:pt x="746" y="686"/>
                  </a:lnTo>
                  <a:lnTo>
                    <a:pt x="748" y="686"/>
                  </a:lnTo>
                  <a:lnTo>
                    <a:pt x="752" y="690"/>
                  </a:lnTo>
                  <a:lnTo>
                    <a:pt x="756" y="694"/>
                  </a:lnTo>
                  <a:lnTo>
                    <a:pt x="760" y="698"/>
                  </a:lnTo>
                  <a:lnTo>
                    <a:pt x="764" y="698"/>
                  </a:lnTo>
                  <a:lnTo>
                    <a:pt x="768" y="698"/>
                  </a:lnTo>
                  <a:lnTo>
                    <a:pt x="772" y="698"/>
                  </a:lnTo>
                  <a:lnTo>
                    <a:pt x="772" y="702"/>
                  </a:lnTo>
                  <a:lnTo>
                    <a:pt x="776" y="702"/>
                  </a:lnTo>
                  <a:lnTo>
                    <a:pt x="778" y="702"/>
                  </a:lnTo>
                  <a:lnTo>
                    <a:pt x="782" y="706"/>
                  </a:lnTo>
                  <a:lnTo>
                    <a:pt x="786" y="708"/>
                  </a:lnTo>
                  <a:lnTo>
                    <a:pt x="790" y="708"/>
                  </a:lnTo>
                  <a:lnTo>
                    <a:pt x="790" y="712"/>
                  </a:lnTo>
                  <a:lnTo>
                    <a:pt x="786" y="712"/>
                  </a:lnTo>
                  <a:lnTo>
                    <a:pt x="786" y="716"/>
                  </a:lnTo>
                  <a:lnTo>
                    <a:pt x="786" y="712"/>
                  </a:lnTo>
                  <a:lnTo>
                    <a:pt x="790" y="712"/>
                  </a:lnTo>
                  <a:lnTo>
                    <a:pt x="794" y="712"/>
                  </a:lnTo>
                  <a:lnTo>
                    <a:pt x="798" y="712"/>
                  </a:lnTo>
                  <a:lnTo>
                    <a:pt x="802" y="712"/>
                  </a:lnTo>
                  <a:lnTo>
                    <a:pt x="806" y="712"/>
                  </a:lnTo>
                  <a:lnTo>
                    <a:pt x="806" y="708"/>
                  </a:lnTo>
                  <a:lnTo>
                    <a:pt x="808" y="708"/>
                  </a:lnTo>
                  <a:lnTo>
                    <a:pt x="812" y="712"/>
                  </a:lnTo>
                  <a:lnTo>
                    <a:pt x="808" y="712"/>
                  </a:lnTo>
                  <a:lnTo>
                    <a:pt x="812" y="712"/>
                  </a:lnTo>
                  <a:lnTo>
                    <a:pt x="816" y="712"/>
                  </a:lnTo>
                  <a:lnTo>
                    <a:pt x="820" y="712"/>
                  </a:lnTo>
                  <a:lnTo>
                    <a:pt x="824" y="712"/>
                  </a:lnTo>
                  <a:lnTo>
                    <a:pt x="828" y="712"/>
                  </a:lnTo>
                  <a:lnTo>
                    <a:pt x="828" y="716"/>
                  </a:lnTo>
                  <a:lnTo>
                    <a:pt x="832" y="716"/>
                  </a:lnTo>
                  <a:lnTo>
                    <a:pt x="832" y="712"/>
                  </a:lnTo>
                  <a:lnTo>
                    <a:pt x="832" y="716"/>
                  </a:lnTo>
                  <a:lnTo>
                    <a:pt x="832" y="720"/>
                  </a:lnTo>
                  <a:lnTo>
                    <a:pt x="832" y="728"/>
                  </a:lnTo>
                  <a:lnTo>
                    <a:pt x="828" y="732"/>
                  </a:lnTo>
                  <a:lnTo>
                    <a:pt x="828" y="736"/>
                  </a:lnTo>
                  <a:lnTo>
                    <a:pt x="832" y="736"/>
                  </a:lnTo>
                  <a:lnTo>
                    <a:pt x="832" y="738"/>
                  </a:lnTo>
                  <a:lnTo>
                    <a:pt x="832" y="742"/>
                  </a:lnTo>
                  <a:lnTo>
                    <a:pt x="832" y="746"/>
                  </a:lnTo>
                  <a:lnTo>
                    <a:pt x="832" y="750"/>
                  </a:lnTo>
                  <a:lnTo>
                    <a:pt x="832" y="754"/>
                  </a:lnTo>
                  <a:lnTo>
                    <a:pt x="832" y="758"/>
                  </a:lnTo>
                  <a:lnTo>
                    <a:pt x="832" y="762"/>
                  </a:lnTo>
                  <a:lnTo>
                    <a:pt x="834" y="766"/>
                  </a:lnTo>
                  <a:lnTo>
                    <a:pt x="838" y="768"/>
                  </a:lnTo>
                  <a:lnTo>
                    <a:pt x="838" y="772"/>
                  </a:lnTo>
                  <a:lnTo>
                    <a:pt x="842" y="772"/>
                  </a:lnTo>
                  <a:lnTo>
                    <a:pt x="842" y="776"/>
                  </a:lnTo>
                  <a:lnTo>
                    <a:pt x="838" y="776"/>
                  </a:lnTo>
                  <a:lnTo>
                    <a:pt x="834" y="776"/>
                  </a:lnTo>
                  <a:lnTo>
                    <a:pt x="838" y="776"/>
                  </a:lnTo>
                  <a:lnTo>
                    <a:pt x="842" y="776"/>
                  </a:lnTo>
                  <a:lnTo>
                    <a:pt x="842" y="780"/>
                  </a:lnTo>
                  <a:lnTo>
                    <a:pt x="846" y="780"/>
                  </a:lnTo>
                  <a:lnTo>
                    <a:pt x="850" y="780"/>
                  </a:lnTo>
                  <a:lnTo>
                    <a:pt x="850" y="784"/>
                  </a:lnTo>
                  <a:lnTo>
                    <a:pt x="854" y="788"/>
                  </a:lnTo>
                  <a:lnTo>
                    <a:pt x="854" y="792"/>
                  </a:lnTo>
                  <a:lnTo>
                    <a:pt x="858" y="792"/>
                  </a:lnTo>
                  <a:lnTo>
                    <a:pt x="858" y="794"/>
                  </a:lnTo>
                  <a:lnTo>
                    <a:pt x="854" y="794"/>
                  </a:lnTo>
                  <a:lnTo>
                    <a:pt x="854" y="798"/>
                  </a:lnTo>
                  <a:lnTo>
                    <a:pt x="850" y="798"/>
                  </a:lnTo>
                  <a:lnTo>
                    <a:pt x="850" y="802"/>
                  </a:lnTo>
                  <a:lnTo>
                    <a:pt x="850" y="798"/>
                  </a:lnTo>
                  <a:lnTo>
                    <a:pt x="854" y="798"/>
                  </a:lnTo>
                  <a:lnTo>
                    <a:pt x="854" y="794"/>
                  </a:lnTo>
                  <a:lnTo>
                    <a:pt x="858" y="794"/>
                  </a:lnTo>
                  <a:lnTo>
                    <a:pt x="862" y="794"/>
                  </a:lnTo>
                  <a:lnTo>
                    <a:pt x="862" y="798"/>
                  </a:lnTo>
                  <a:lnTo>
                    <a:pt x="864" y="798"/>
                  </a:lnTo>
                  <a:lnTo>
                    <a:pt x="864" y="802"/>
                  </a:lnTo>
                  <a:lnTo>
                    <a:pt x="868" y="802"/>
                  </a:lnTo>
                  <a:lnTo>
                    <a:pt x="868" y="806"/>
                  </a:lnTo>
                  <a:lnTo>
                    <a:pt x="872" y="806"/>
                  </a:lnTo>
                  <a:lnTo>
                    <a:pt x="872" y="810"/>
                  </a:lnTo>
                  <a:lnTo>
                    <a:pt x="872" y="806"/>
                  </a:lnTo>
                  <a:lnTo>
                    <a:pt x="868" y="806"/>
                  </a:lnTo>
                  <a:lnTo>
                    <a:pt x="868" y="802"/>
                  </a:lnTo>
                  <a:lnTo>
                    <a:pt x="864" y="798"/>
                  </a:lnTo>
                  <a:lnTo>
                    <a:pt x="868" y="798"/>
                  </a:lnTo>
                  <a:lnTo>
                    <a:pt x="868" y="794"/>
                  </a:lnTo>
                  <a:lnTo>
                    <a:pt x="868" y="792"/>
                  </a:lnTo>
                  <a:lnTo>
                    <a:pt x="872" y="792"/>
                  </a:lnTo>
                  <a:lnTo>
                    <a:pt x="872" y="788"/>
                  </a:lnTo>
                  <a:lnTo>
                    <a:pt x="872" y="792"/>
                  </a:lnTo>
                  <a:lnTo>
                    <a:pt x="876" y="792"/>
                  </a:lnTo>
                  <a:lnTo>
                    <a:pt x="876" y="794"/>
                  </a:lnTo>
                  <a:lnTo>
                    <a:pt x="876" y="798"/>
                  </a:lnTo>
                  <a:lnTo>
                    <a:pt x="880" y="798"/>
                  </a:lnTo>
                  <a:lnTo>
                    <a:pt x="880" y="794"/>
                  </a:lnTo>
                  <a:lnTo>
                    <a:pt x="880" y="792"/>
                  </a:lnTo>
                  <a:lnTo>
                    <a:pt x="876" y="788"/>
                  </a:lnTo>
                  <a:lnTo>
                    <a:pt x="880" y="788"/>
                  </a:lnTo>
                  <a:lnTo>
                    <a:pt x="880" y="784"/>
                  </a:lnTo>
                  <a:lnTo>
                    <a:pt x="880" y="780"/>
                  </a:lnTo>
                  <a:lnTo>
                    <a:pt x="884" y="780"/>
                  </a:lnTo>
                  <a:lnTo>
                    <a:pt x="884" y="776"/>
                  </a:lnTo>
                  <a:lnTo>
                    <a:pt x="884" y="772"/>
                  </a:lnTo>
                  <a:lnTo>
                    <a:pt x="884" y="768"/>
                  </a:lnTo>
                  <a:lnTo>
                    <a:pt x="880" y="768"/>
                  </a:lnTo>
                  <a:lnTo>
                    <a:pt x="880" y="766"/>
                  </a:lnTo>
                  <a:lnTo>
                    <a:pt x="880" y="762"/>
                  </a:lnTo>
                  <a:lnTo>
                    <a:pt x="880" y="758"/>
                  </a:lnTo>
                  <a:lnTo>
                    <a:pt x="880" y="754"/>
                  </a:lnTo>
                  <a:lnTo>
                    <a:pt x="876" y="754"/>
                  </a:lnTo>
                  <a:lnTo>
                    <a:pt x="876" y="750"/>
                  </a:lnTo>
                  <a:lnTo>
                    <a:pt x="880" y="750"/>
                  </a:lnTo>
                  <a:lnTo>
                    <a:pt x="876" y="746"/>
                  </a:lnTo>
                  <a:lnTo>
                    <a:pt x="876" y="742"/>
                  </a:lnTo>
                  <a:lnTo>
                    <a:pt x="880" y="742"/>
                  </a:lnTo>
                  <a:lnTo>
                    <a:pt x="876" y="742"/>
                  </a:lnTo>
                  <a:lnTo>
                    <a:pt x="876" y="738"/>
                  </a:lnTo>
                  <a:lnTo>
                    <a:pt x="876" y="736"/>
                  </a:lnTo>
                  <a:lnTo>
                    <a:pt x="872" y="736"/>
                  </a:lnTo>
                  <a:lnTo>
                    <a:pt x="872" y="732"/>
                  </a:lnTo>
                  <a:lnTo>
                    <a:pt x="868" y="732"/>
                  </a:lnTo>
                  <a:lnTo>
                    <a:pt x="868" y="728"/>
                  </a:lnTo>
                  <a:lnTo>
                    <a:pt x="868" y="724"/>
                  </a:lnTo>
                  <a:lnTo>
                    <a:pt x="864" y="724"/>
                  </a:lnTo>
                  <a:lnTo>
                    <a:pt x="868" y="724"/>
                  </a:lnTo>
                  <a:lnTo>
                    <a:pt x="872" y="724"/>
                  </a:lnTo>
                  <a:lnTo>
                    <a:pt x="876" y="720"/>
                  </a:lnTo>
                  <a:lnTo>
                    <a:pt x="880" y="720"/>
                  </a:lnTo>
                  <a:lnTo>
                    <a:pt x="884" y="716"/>
                  </a:lnTo>
                  <a:lnTo>
                    <a:pt x="888" y="716"/>
                  </a:lnTo>
                  <a:lnTo>
                    <a:pt x="890" y="712"/>
                  </a:lnTo>
                  <a:lnTo>
                    <a:pt x="894" y="708"/>
                  </a:lnTo>
                  <a:lnTo>
                    <a:pt x="898" y="706"/>
                  </a:lnTo>
                  <a:lnTo>
                    <a:pt x="902" y="706"/>
                  </a:lnTo>
                  <a:lnTo>
                    <a:pt x="902" y="702"/>
                  </a:lnTo>
                  <a:lnTo>
                    <a:pt x="906" y="702"/>
                  </a:lnTo>
                  <a:lnTo>
                    <a:pt x="910" y="698"/>
                  </a:lnTo>
                  <a:lnTo>
                    <a:pt x="910" y="694"/>
                  </a:lnTo>
                  <a:lnTo>
                    <a:pt x="914" y="690"/>
                  </a:lnTo>
                  <a:lnTo>
                    <a:pt x="914" y="686"/>
                  </a:lnTo>
                  <a:lnTo>
                    <a:pt x="914" y="682"/>
                  </a:lnTo>
                  <a:lnTo>
                    <a:pt x="914" y="680"/>
                  </a:lnTo>
                  <a:lnTo>
                    <a:pt x="914" y="676"/>
                  </a:lnTo>
                  <a:lnTo>
                    <a:pt x="910" y="672"/>
                  </a:lnTo>
                  <a:lnTo>
                    <a:pt x="914" y="672"/>
                  </a:lnTo>
                  <a:lnTo>
                    <a:pt x="910" y="668"/>
                  </a:lnTo>
                  <a:lnTo>
                    <a:pt x="910" y="664"/>
                  </a:lnTo>
                  <a:lnTo>
                    <a:pt x="910" y="660"/>
                  </a:lnTo>
                  <a:lnTo>
                    <a:pt x="906" y="656"/>
                  </a:lnTo>
                  <a:lnTo>
                    <a:pt x="902" y="650"/>
                  </a:lnTo>
                  <a:lnTo>
                    <a:pt x="898" y="650"/>
                  </a:lnTo>
                  <a:lnTo>
                    <a:pt x="898" y="646"/>
                  </a:lnTo>
                  <a:lnTo>
                    <a:pt x="894" y="646"/>
                  </a:lnTo>
                  <a:lnTo>
                    <a:pt x="890" y="642"/>
                  </a:lnTo>
                  <a:lnTo>
                    <a:pt x="888" y="638"/>
                  </a:lnTo>
                  <a:lnTo>
                    <a:pt x="884" y="638"/>
                  </a:lnTo>
                  <a:lnTo>
                    <a:pt x="888" y="638"/>
                  </a:lnTo>
                  <a:lnTo>
                    <a:pt x="884" y="638"/>
                  </a:lnTo>
                  <a:lnTo>
                    <a:pt x="884" y="634"/>
                  </a:lnTo>
                  <a:lnTo>
                    <a:pt x="884" y="630"/>
                  </a:lnTo>
                  <a:lnTo>
                    <a:pt x="888" y="630"/>
                  </a:lnTo>
                  <a:lnTo>
                    <a:pt x="888" y="626"/>
                  </a:lnTo>
                  <a:lnTo>
                    <a:pt x="890" y="626"/>
                  </a:lnTo>
                  <a:lnTo>
                    <a:pt x="890" y="622"/>
                  </a:lnTo>
                  <a:lnTo>
                    <a:pt x="894" y="622"/>
                  </a:lnTo>
                  <a:lnTo>
                    <a:pt x="894" y="620"/>
                  </a:lnTo>
                  <a:lnTo>
                    <a:pt x="890" y="620"/>
                  </a:lnTo>
                  <a:lnTo>
                    <a:pt x="894" y="616"/>
                  </a:lnTo>
                  <a:lnTo>
                    <a:pt x="894" y="612"/>
                  </a:lnTo>
                  <a:lnTo>
                    <a:pt x="898" y="612"/>
                  </a:lnTo>
                  <a:lnTo>
                    <a:pt x="898" y="616"/>
                  </a:lnTo>
                  <a:lnTo>
                    <a:pt x="902" y="616"/>
                  </a:lnTo>
                  <a:lnTo>
                    <a:pt x="898" y="616"/>
                  </a:lnTo>
                  <a:lnTo>
                    <a:pt x="898" y="612"/>
                  </a:lnTo>
                  <a:lnTo>
                    <a:pt x="902" y="612"/>
                  </a:lnTo>
                  <a:lnTo>
                    <a:pt x="898" y="608"/>
                  </a:lnTo>
                  <a:lnTo>
                    <a:pt x="902" y="604"/>
                  </a:lnTo>
                  <a:lnTo>
                    <a:pt x="906" y="604"/>
                  </a:lnTo>
                  <a:lnTo>
                    <a:pt x="910" y="604"/>
                  </a:lnTo>
                  <a:lnTo>
                    <a:pt x="910" y="600"/>
                  </a:lnTo>
                  <a:lnTo>
                    <a:pt x="906" y="600"/>
                  </a:lnTo>
                  <a:lnTo>
                    <a:pt x="906" y="604"/>
                  </a:lnTo>
                  <a:lnTo>
                    <a:pt x="902" y="604"/>
                  </a:lnTo>
                  <a:lnTo>
                    <a:pt x="898" y="604"/>
                  </a:lnTo>
                  <a:lnTo>
                    <a:pt x="898" y="600"/>
                  </a:lnTo>
                  <a:lnTo>
                    <a:pt x="898" y="596"/>
                  </a:lnTo>
                  <a:lnTo>
                    <a:pt x="894" y="596"/>
                  </a:lnTo>
                  <a:lnTo>
                    <a:pt x="898" y="594"/>
                  </a:lnTo>
                  <a:lnTo>
                    <a:pt x="894" y="594"/>
                  </a:lnTo>
                  <a:lnTo>
                    <a:pt x="894" y="590"/>
                  </a:lnTo>
                  <a:lnTo>
                    <a:pt x="898" y="586"/>
                  </a:lnTo>
                  <a:lnTo>
                    <a:pt x="894" y="590"/>
                  </a:lnTo>
                  <a:lnTo>
                    <a:pt x="890" y="590"/>
                  </a:lnTo>
                  <a:lnTo>
                    <a:pt x="890" y="586"/>
                  </a:lnTo>
                  <a:lnTo>
                    <a:pt x="890" y="590"/>
                  </a:lnTo>
                  <a:lnTo>
                    <a:pt x="888" y="590"/>
                  </a:lnTo>
                  <a:lnTo>
                    <a:pt x="888" y="586"/>
                  </a:lnTo>
                  <a:lnTo>
                    <a:pt x="890" y="582"/>
                  </a:lnTo>
                  <a:lnTo>
                    <a:pt x="894" y="582"/>
                  </a:lnTo>
                  <a:lnTo>
                    <a:pt x="894" y="578"/>
                  </a:lnTo>
                  <a:lnTo>
                    <a:pt x="894" y="574"/>
                  </a:lnTo>
                  <a:lnTo>
                    <a:pt x="894" y="570"/>
                  </a:lnTo>
                  <a:lnTo>
                    <a:pt x="898" y="570"/>
                  </a:lnTo>
                  <a:lnTo>
                    <a:pt x="894" y="570"/>
                  </a:lnTo>
                  <a:lnTo>
                    <a:pt x="898" y="570"/>
                  </a:lnTo>
                  <a:lnTo>
                    <a:pt x="894" y="570"/>
                  </a:lnTo>
                  <a:lnTo>
                    <a:pt x="894" y="566"/>
                  </a:lnTo>
                  <a:lnTo>
                    <a:pt x="890" y="566"/>
                  </a:lnTo>
                  <a:lnTo>
                    <a:pt x="890" y="564"/>
                  </a:lnTo>
                  <a:lnTo>
                    <a:pt x="890" y="560"/>
                  </a:lnTo>
                  <a:lnTo>
                    <a:pt x="888" y="560"/>
                  </a:lnTo>
                  <a:lnTo>
                    <a:pt x="888" y="556"/>
                  </a:lnTo>
                  <a:lnTo>
                    <a:pt x="888" y="552"/>
                  </a:lnTo>
                  <a:lnTo>
                    <a:pt x="890" y="552"/>
                  </a:lnTo>
                  <a:lnTo>
                    <a:pt x="894" y="550"/>
                  </a:lnTo>
                  <a:lnTo>
                    <a:pt x="898" y="550"/>
                  </a:lnTo>
                  <a:lnTo>
                    <a:pt x="906" y="550"/>
                  </a:lnTo>
                  <a:lnTo>
                    <a:pt x="910" y="550"/>
                  </a:lnTo>
                  <a:lnTo>
                    <a:pt x="914" y="550"/>
                  </a:lnTo>
                  <a:lnTo>
                    <a:pt x="914" y="552"/>
                  </a:lnTo>
                  <a:lnTo>
                    <a:pt x="918" y="552"/>
                  </a:lnTo>
                  <a:lnTo>
                    <a:pt x="924" y="552"/>
                  </a:lnTo>
                  <a:lnTo>
                    <a:pt x="924" y="556"/>
                  </a:lnTo>
                  <a:lnTo>
                    <a:pt x="920" y="556"/>
                  </a:lnTo>
                  <a:lnTo>
                    <a:pt x="924" y="556"/>
                  </a:lnTo>
                  <a:lnTo>
                    <a:pt x="924" y="552"/>
                  </a:lnTo>
                  <a:lnTo>
                    <a:pt x="928" y="552"/>
                  </a:lnTo>
                  <a:lnTo>
                    <a:pt x="932" y="552"/>
                  </a:lnTo>
                  <a:lnTo>
                    <a:pt x="936" y="556"/>
                  </a:lnTo>
                  <a:lnTo>
                    <a:pt x="940" y="556"/>
                  </a:lnTo>
                  <a:lnTo>
                    <a:pt x="936" y="556"/>
                  </a:lnTo>
                  <a:lnTo>
                    <a:pt x="940" y="556"/>
                  </a:lnTo>
                  <a:lnTo>
                    <a:pt x="944" y="556"/>
                  </a:lnTo>
                  <a:lnTo>
                    <a:pt x="944" y="552"/>
                  </a:lnTo>
                  <a:lnTo>
                    <a:pt x="948" y="552"/>
                  </a:lnTo>
                  <a:lnTo>
                    <a:pt x="950" y="550"/>
                  </a:lnTo>
                  <a:lnTo>
                    <a:pt x="954" y="550"/>
                  </a:lnTo>
                  <a:lnTo>
                    <a:pt x="954" y="552"/>
                  </a:lnTo>
                  <a:lnTo>
                    <a:pt x="958" y="552"/>
                  </a:lnTo>
                  <a:lnTo>
                    <a:pt x="958" y="556"/>
                  </a:lnTo>
                  <a:lnTo>
                    <a:pt x="962" y="556"/>
                  </a:lnTo>
                  <a:lnTo>
                    <a:pt x="966" y="556"/>
                  </a:lnTo>
                  <a:lnTo>
                    <a:pt x="970" y="560"/>
                  </a:lnTo>
                  <a:lnTo>
                    <a:pt x="966" y="560"/>
                  </a:lnTo>
                  <a:lnTo>
                    <a:pt x="966" y="564"/>
                  </a:lnTo>
                  <a:lnTo>
                    <a:pt x="970" y="564"/>
                  </a:lnTo>
                  <a:lnTo>
                    <a:pt x="966" y="564"/>
                  </a:lnTo>
                  <a:lnTo>
                    <a:pt x="970" y="564"/>
                  </a:lnTo>
                  <a:lnTo>
                    <a:pt x="974" y="564"/>
                  </a:lnTo>
                  <a:lnTo>
                    <a:pt x="976" y="566"/>
                  </a:lnTo>
                  <a:lnTo>
                    <a:pt x="974" y="570"/>
                  </a:lnTo>
                  <a:lnTo>
                    <a:pt x="974" y="566"/>
                  </a:lnTo>
                  <a:lnTo>
                    <a:pt x="974" y="570"/>
                  </a:lnTo>
                  <a:lnTo>
                    <a:pt x="976" y="570"/>
                  </a:lnTo>
                  <a:lnTo>
                    <a:pt x="976" y="566"/>
                  </a:lnTo>
                  <a:lnTo>
                    <a:pt x="980" y="566"/>
                  </a:lnTo>
                  <a:lnTo>
                    <a:pt x="980" y="570"/>
                  </a:lnTo>
                  <a:lnTo>
                    <a:pt x="976" y="574"/>
                  </a:lnTo>
                  <a:lnTo>
                    <a:pt x="980" y="574"/>
                  </a:lnTo>
                  <a:lnTo>
                    <a:pt x="980" y="578"/>
                  </a:lnTo>
                  <a:lnTo>
                    <a:pt x="984" y="578"/>
                  </a:lnTo>
                  <a:lnTo>
                    <a:pt x="988" y="578"/>
                  </a:lnTo>
                  <a:lnTo>
                    <a:pt x="992" y="582"/>
                  </a:lnTo>
                  <a:lnTo>
                    <a:pt x="996" y="582"/>
                  </a:lnTo>
                  <a:lnTo>
                    <a:pt x="1000" y="582"/>
                  </a:lnTo>
                  <a:lnTo>
                    <a:pt x="1004" y="582"/>
                  </a:lnTo>
                  <a:lnTo>
                    <a:pt x="1004" y="586"/>
                  </a:lnTo>
                  <a:lnTo>
                    <a:pt x="1006" y="586"/>
                  </a:lnTo>
                  <a:lnTo>
                    <a:pt x="1010" y="586"/>
                  </a:lnTo>
                  <a:lnTo>
                    <a:pt x="1010" y="582"/>
                  </a:lnTo>
                  <a:lnTo>
                    <a:pt x="1014" y="586"/>
                  </a:lnTo>
                  <a:lnTo>
                    <a:pt x="1014" y="590"/>
                  </a:lnTo>
                  <a:lnTo>
                    <a:pt x="1010" y="590"/>
                  </a:lnTo>
                  <a:lnTo>
                    <a:pt x="1006" y="590"/>
                  </a:lnTo>
                  <a:lnTo>
                    <a:pt x="1010" y="590"/>
                  </a:lnTo>
                  <a:lnTo>
                    <a:pt x="1010" y="594"/>
                  </a:lnTo>
                  <a:lnTo>
                    <a:pt x="1006" y="594"/>
                  </a:lnTo>
                  <a:lnTo>
                    <a:pt x="1006" y="596"/>
                  </a:lnTo>
                  <a:lnTo>
                    <a:pt x="1006" y="600"/>
                  </a:lnTo>
                  <a:lnTo>
                    <a:pt x="1010" y="600"/>
                  </a:lnTo>
                  <a:lnTo>
                    <a:pt x="1010" y="604"/>
                  </a:lnTo>
                  <a:lnTo>
                    <a:pt x="1006" y="604"/>
                  </a:lnTo>
                  <a:lnTo>
                    <a:pt x="1004" y="604"/>
                  </a:lnTo>
                  <a:lnTo>
                    <a:pt x="1000" y="604"/>
                  </a:lnTo>
                  <a:lnTo>
                    <a:pt x="996" y="604"/>
                  </a:lnTo>
                  <a:lnTo>
                    <a:pt x="992" y="604"/>
                  </a:lnTo>
                  <a:lnTo>
                    <a:pt x="996" y="608"/>
                  </a:lnTo>
                  <a:lnTo>
                    <a:pt x="1000" y="608"/>
                  </a:lnTo>
                  <a:lnTo>
                    <a:pt x="1004" y="608"/>
                  </a:lnTo>
                  <a:lnTo>
                    <a:pt x="1006" y="608"/>
                  </a:lnTo>
                  <a:lnTo>
                    <a:pt x="1010" y="608"/>
                  </a:lnTo>
                  <a:lnTo>
                    <a:pt x="1010" y="612"/>
                  </a:lnTo>
                  <a:lnTo>
                    <a:pt x="1010" y="616"/>
                  </a:lnTo>
                  <a:lnTo>
                    <a:pt x="1006" y="616"/>
                  </a:lnTo>
                  <a:lnTo>
                    <a:pt x="1006" y="620"/>
                  </a:lnTo>
                  <a:lnTo>
                    <a:pt x="1010" y="620"/>
                  </a:lnTo>
                  <a:lnTo>
                    <a:pt x="1006" y="620"/>
                  </a:lnTo>
                  <a:lnTo>
                    <a:pt x="1006" y="622"/>
                  </a:lnTo>
                  <a:lnTo>
                    <a:pt x="1010" y="622"/>
                  </a:lnTo>
                  <a:lnTo>
                    <a:pt x="1010" y="620"/>
                  </a:lnTo>
                  <a:lnTo>
                    <a:pt x="1014" y="620"/>
                  </a:lnTo>
                  <a:lnTo>
                    <a:pt x="1014" y="622"/>
                  </a:lnTo>
                  <a:lnTo>
                    <a:pt x="1010" y="622"/>
                  </a:lnTo>
                  <a:lnTo>
                    <a:pt x="1010" y="626"/>
                  </a:lnTo>
                  <a:lnTo>
                    <a:pt x="1014" y="626"/>
                  </a:lnTo>
                  <a:lnTo>
                    <a:pt x="1010" y="626"/>
                  </a:lnTo>
                  <a:lnTo>
                    <a:pt x="1010" y="630"/>
                  </a:lnTo>
                  <a:lnTo>
                    <a:pt x="1010" y="634"/>
                  </a:lnTo>
                  <a:lnTo>
                    <a:pt x="1006" y="630"/>
                  </a:lnTo>
                  <a:lnTo>
                    <a:pt x="1010" y="630"/>
                  </a:lnTo>
                  <a:lnTo>
                    <a:pt x="1006" y="630"/>
                  </a:lnTo>
                  <a:lnTo>
                    <a:pt x="1006" y="626"/>
                  </a:lnTo>
                  <a:lnTo>
                    <a:pt x="1006" y="630"/>
                  </a:lnTo>
                  <a:lnTo>
                    <a:pt x="1006" y="634"/>
                  </a:lnTo>
                  <a:lnTo>
                    <a:pt x="1004" y="634"/>
                  </a:lnTo>
                  <a:lnTo>
                    <a:pt x="1006" y="634"/>
                  </a:lnTo>
                  <a:lnTo>
                    <a:pt x="1006" y="638"/>
                  </a:lnTo>
                  <a:lnTo>
                    <a:pt x="1010" y="634"/>
                  </a:lnTo>
                  <a:lnTo>
                    <a:pt x="1014" y="634"/>
                  </a:lnTo>
                  <a:lnTo>
                    <a:pt x="1014" y="630"/>
                  </a:lnTo>
                  <a:lnTo>
                    <a:pt x="1018" y="630"/>
                  </a:lnTo>
                  <a:lnTo>
                    <a:pt x="1022" y="630"/>
                  </a:lnTo>
                  <a:lnTo>
                    <a:pt x="1026" y="630"/>
                  </a:lnTo>
                  <a:lnTo>
                    <a:pt x="1026" y="634"/>
                  </a:lnTo>
                  <a:lnTo>
                    <a:pt x="1030" y="634"/>
                  </a:lnTo>
                  <a:lnTo>
                    <a:pt x="1030" y="638"/>
                  </a:lnTo>
                  <a:lnTo>
                    <a:pt x="1030" y="642"/>
                  </a:lnTo>
                  <a:lnTo>
                    <a:pt x="1030" y="646"/>
                  </a:lnTo>
                  <a:lnTo>
                    <a:pt x="1030" y="650"/>
                  </a:lnTo>
                  <a:lnTo>
                    <a:pt x="1026" y="650"/>
                  </a:lnTo>
                  <a:lnTo>
                    <a:pt x="1022" y="652"/>
                  </a:lnTo>
                  <a:lnTo>
                    <a:pt x="1018" y="652"/>
                  </a:lnTo>
                  <a:lnTo>
                    <a:pt x="1014" y="652"/>
                  </a:lnTo>
                  <a:lnTo>
                    <a:pt x="1014" y="656"/>
                  </a:lnTo>
                  <a:lnTo>
                    <a:pt x="1014" y="652"/>
                  </a:lnTo>
                  <a:lnTo>
                    <a:pt x="1018" y="652"/>
                  </a:lnTo>
                  <a:lnTo>
                    <a:pt x="1022" y="652"/>
                  </a:lnTo>
                  <a:lnTo>
                    <a:pt x="1026" y="652"/>
                  </a:lnTo>
                  <a:lnTo>
                    <a:pt x="1026" y="650"/>
                  </a:lnTo>
                  <a:lnTo>
                    <a:pt x="1030" y="650"/>
                  </a:lnTo>
                  <a:lnTo>
                    <a:pt x="1030" y="646"/>
                  </a:lnTo>
                  <a:lnTo>
                    <a:pt x="1030" y="642"/>
                  </a:lnTo>
                  <a:lnTo>
                    <a:pt x="1030" y="638"/>
                  </a:lnTo>
                  <a:lnTo>
                    <a:pt x="1032" y="638"/>
                  </a:lnTo>
                  <a:lnTo>
                    <a:pt x="1032" y="642"/>
                  </a:lnTo>
                  <a:lnTo>
                    <a:pt x="1032" y="646"/>
                  </a:lnTo>
                  <a:lnTo>
                    <a:pt x="1032" y="650"/>
                  </a:lnTo>
                  <a:lnTo>
                    <a:pt x="1032" y="646"/>
                  </a:lnTo>
                  <a:lnTo>
                    <a:pt x="1036" y="646"/>
                  </a:lnTo>
                  <a:lnTo>
                    <a:pt x="1036" y="642"/>
                  </a:lnTo>
                  <a:lnTo>
                    <a:pt x="1036" y="646"/>
                  </a:lnTo>
                  <a:lnTo>
                    <a:pt x="1036" y="652"/>
                  </a:lnTo>
                  <a:lnTo>
                    <a:pt x="1036" y="650"/>
                  </a:lnTo>
                  <a:lnTo>
                    <a:pt x="1040" y="646"/>
                  </a:lnTo>
                  <a:lnTo>
                    <a:pt x="1044" y="642"/>
                  </a:lnTo>
                  <a:lnTo>
                    <a:pt x="1048" y="642"/>
                  </a:lnTo>
                  <a:lnTo>
                    <a:pt x="1052" y="642"/>
                  </a:lnTo>
                  <a:lnTo>
                    <a:pt x="1052" y="638"/>
                  </a:lnTo>
                  <a:lnTo>
                    <a:pt x="1052" y="634"/>
                  </a:lnTo>
                  <a:lnTo>
                    <a:pt x="1056" y="634"/>
                  </a:lnTo>
                  <a:lnTo>
                    <a:pt x="1056" y="630"/>
                  </a:lnTo>
                  <a:lnTo>
                    <a:pt x="1060" y="634"/>
                  </a:lnTo>
                  <a:lnTo>
                    <a:pt x="1060" y="638"/>
                  </a:lnTo>
                  <a:lnTo>
                    <a:pt x="1062" y="638"/>
                  </a:lnTo>
                  <a:lnTo>
                    <a:pt x="1060" y="642"/>
                  </a:lnTo>
                  <a:lnTo>
                    <a:pt x="1060" y="646"/>
                  </a:lnTo>
                  <a:lnTo>
                    <a:pt x="1060" y="642"/>
                  </a:lnTo>
                  <a:lnTo>
                    <a:pt x="1062" y="642"/>
                  </a:lnTo>
                  <a:lnTo>
                    <a:pt x="1062" y="638"/>
                  </a:lnTo>
                  <a:lnTo>
                    <a:pt x="1060" y="634"/>
                  </a:lnTo>
                  <a:lnTo>
                    <a:pt x="1060" y="630"/>
                  </a:lnTo>
                  <a:lnTo>
                    <a:pt x="1062" y="630"/>
                  </a:lnTo>
                  <a:lnTo>
                    <a:pt x="1062" y="634"/>
                  </a:lnTo>
                  <a:lnTo>
                    <a:pt x="1062" y="630"/>
                  </a:lnTo>
                  <a:lnTo>
                    <a:pt x="1062" y="626"/>
                  </a:lnTo>
                  <a:lnTo>
                    <a:pt x="1066" y="626"/>
                  </a:lnTo>
                  <a:lnTo>
                    <a:pt x="1066" y="630"/>
                  </a:lnTo>
                  <a:lnTo>
                    <a:pt x="1066" y="626"/>
                  </a:lnTo>
                  <a:lnTo>
                    <a:pt x="1070" y="626"/>
                  </a:lnTo>
                  <a:lnTo>
                    <a:pt x="1066" y="626"/>
                  </a:lnTo>
                  <a:lnTo>
                    <a:pt x="1066" y="622"/>
                  </a:lnTo>
                  <a:lnTo>
                    <a:pt x="1066" y="620"/>
                  </a:lnTo>
                  <a:lnTo>
                    <a:pt x="1070" y="620"/>
                  </a:lnTo>
                  <a:lnTo>
                    <a:pt x="1070" y="622"/>
                  </a:lnTo>
                  <a:lnTo>
                    <a:pt x="1070" y="620"/>
                  </a:lnTo>
                  <a:lnTo>
                    <a:pt x="1066" y="620"/>
                  </a:lnTo>
                  <a:lnTo>
                    <a:pt x="1070" y="620"/>
                  </a:lnTo>
                  <a:lnTo>
                    <a:pt x="1074" y="620"/>
                  </a:lnTo>
                  <a:lnTo>
                    <a:pt x="1070" y="620"/>
                  </a:lnTo>
                  <a:lnTo>
                    <a:pt x="1070" y="616"/>
                  </a:lnTo>
                  <a:lnTo>
                    <a:pt x="1066" y="616"/>
                  </a:lnTo>
                  <a:lnTo>
                    <a:pt x="1066" y="612"/>
                  </a:lnTo>
                  <a:lnTo>
                    <a:pt x="1070" y="612"/>
                  </a:lnTo>
                  <a:lnTo>
                    <a:pt x="1070" y="608"/>
                  </a:lnTo>
                  <a:lnTo>
                    <a:pt x="1070" y="612"/>
                  </a:lnTo>
                  <a:lnTo>
                    <a:pt x="1074" y="612"/>
                  </a:lnTo>
                  <a:lnTo>
                    <a:pt x="1074" y="608"/>
                  </a:lnTo>
                  <a:lnTo>
                    <a:pt x="1070" y="608"/>
                  </a:lnTo>
                  <a:lnTo>
                    <a:pt x="1074" y="608"/>
                  </a:lnTo>
                  <a:lnTo>
                    <a:pt x="1074" y="604"/>
                  </a:lnTo>
                  <a:lnTo>
                    <a:pt x="1076" y="600"/>
                  </a:lnTo>
                  <a:lnTo>
                    <a:pt x="1076" y="596"/>
                  </a:lnTo>
                  <a:lnTo>
                    <a:pt x="1080" y="596"/>
                  </a:lnTo>
                  <a:lnTo>
                    <a:pt x="1080" y="600"/>
                  </a:lnTo>
                  <a:lnTo>
                    <a:pt x="1076" y="600"/>
                  </a:lnTo>
                  <a:lnTo>
                    <a:pt x="1080" y="600"/>
                  </a:lnTo>
                  <a:lnTo>
                    <a:pt x="1084" y="600"/>
                  </a:lnTo>
                  <a:lnTo>
                    <a:pt x="1080" y="604"/>
                  </a:lnTo>
                  <a:lnTo>
                    <a:pt x="1076" y="604"/>
                  </a:lnTo>
                  <a:lnTo>
                    <a:pt x="1076" y="608"/>
                  </a:lnTo>
                  <a:lnTo>
                    <a:pt x="1076" y="604"/>
                  </a:lnTo>
                  <a:lnTo>
                    <a:pt x="1080" y="604"/>
                  </a:lnTo>
                  <a:lnTo>
                    <a:pt x="1084" y="604"/>
                  </a:lnTo>
                  <a:lnTo>
                    <a:pt x="1084" y="608"/>
                  </a:lnTo>
                  <a:lnTo>
                    <a:pt x="1080" y="608"/>
                  </a:lnTo>
                  <a:lnTo>
                    <a:pt x="1084" y="608"/>
                  </a:lnTo>
                  <a:lnTo>
                    <a:pt x="1084" y="604"/>
                  </a:lnTo>
                  <a:lnTo>
                    <a:pt x="1088" y="604"/>
                  </a:lnTo>
                  <a:lnTo>
                    <a:pt x="1088" y="608"/>
                  </a:lnTo>
                  <a:lnTo>
                    <a:pt x="1084" y="612"/>
                  </a:lnTo>
                  <a:lnTo>
                    <a:pt x="1088" y="612"/>
                  </a:lnTo>
                  <a:lnTo>
                    <a:pt x="1088" y="616"/>
                  </a:lnTo>
                  <a:lnTo>
                    <a:pt x="1092" y="616"/>
                  </a:lnTo>
                  <a:lnTo>
                    <a:pt x="1092" y="620"/>
                  </a:lnTo>
                  <a:lnTo>
                    <a:pt x="1088" y="620"/>
                  </a:lnTo>
                  <a:lnTo>
                    <a:pt x="1092" y="620"/>
                  </a:lnTo>
                  <a:lnTo>
                    <a:pt x="1092" y="622"/>
                  </a:lnTo>
                  <a:lnTo>
                    <a:pt x="1092" y="620"/>
                  </a:lnTo>
                  <a:lnTo>
                    <a:pt x="1096" y="620"/>
                  </a:lnTo>
                  <a:lnTo>
                    <a:pt x="1096" y="622"/>
                  </a:lnTo>
                  <a:lnTo>
                    <a:pt x="1100" y="622"/>
                  </a:lnTo>
                  <a:lnTo>
                    <a:pt x="1096" y="626"/>
                  </a:lnTo>
                  <a:lnTo>
                    <a:pt x="1092" y="626"/>
                  </a:lnTo>
                  <a:lnTo>
                    <a:pt x="1088" y="626"/>
                  </a:lnTo>
                  <a:lnTo>
                    <a:pt x="1088" y="630"/>
                  </a:lnTo>
                  <a:lnTo>
                    <a:pt x="1092" y="626"/>
                  </a:lnTo>
                  <a:lnTo>
                    <a:pt x="1096" y="626"/>
                  </a:lnTo>
                  <a:lnTo>
                    <a:pt x="1100" y="626"/>
                  </a:lnTo>
                  <a:lnTo>
                    <a:pt x="1100" y="630"/>
                  </a:lnTo>
                  <a:lnTo>
                    <a:pt x="1104" y="630"/>
                  </a:lnTo>
                  <a:lnTo>
                    <a:pt x="1104" y="634"/>
                  </a:lnTo>
                  <a:lnTo>
                    <a:pt x="1106" y="634"/>
                  </a:lnTo>
                  <a:lnTo>
                    <a:pt x="1106" y="638"/>
                  </a:lnTo>
                  <a:lnTo>
                    <a:pt x="1104" y="638"/>
                  </a:lnTo>
                  <a:lnTo>
                    <a:pt x="1100" y="642"/>
                  </a:lnTo>
                  <a:lnTo>
                    <a:pt x="1096" y="642"/>
                  </a:lnTo>
                  <a:lnTo>
                    <a:pt x="1096" y="646"/>
                  </a:lnTo>
                  <a:lnTo>
                    <a:pt x="1096" y="642"/>
                  </a:lnTo>
                  <a:lnTo>
                    <a:pt x="1100" y="642"/>
                  </a:lnTo>
                  <a:lnTo>
                    <a:pt x="1104" y="642"/>
                  </a:lnTo>
                  <a:lnTo>
                    <a:pt x="1106" y="642"/>
                  </a:lnTo>
                  <a:lnTo>
                    <a:pt x="1110" y="642"/>
                  </a:lnTo>
                  <a:lnTo>
                    <a:pt x="1106" y="642"/>
                  </a:lnTo>
                  <a:lnTo>
                    <a:pt x="1106" y="646"/>
                  </a:lnTo>
                  <a:lnTo>
                    <a:pt x="1110" y="646"/>
                  </a:lnTo>
                  <a:lnTo>
                    <a:pt x="1106" y="646"/>
                  </a:lnTo>
                  <a:lnTo>
                    <a:pt x="1106" y="650"/>
                  </a:lnTo>
                  <a:lnTo>
                    <a:pt x="1106" y="646"/>
                  </a:lnTo>
                  <a:lnTo>
                    <a:pt x="1104" y="650"/>
                  </a:lnTo>
                  <a:lnTo>
                    <a:pt x="1100" y="650"/>
                  </a:lnTo>
                  <a:lnTo>
                    <a:pt x="1100" y="652"/>
                  </a:lnTo>
                  <a:lnTo>
                    <a:pt x="1104" y="650"/>
                  </a:lnTo>
                  <a:lnTo>
                    <a:pt x="1106" y="650"/>
                  </a:lnTo>
                  <a:lnTo>
                    <a:pt x="1110" y="650"/>
                  </a:lnTo>
                  <a:lnTo>
                    <a:pt x="1110" y="646"/>
                  </a:lnTo>
                  <a:lnTo>
                    <a:pt x="1110" y="650"/>
                  </a:lnTo>
                  <a:lnTo>
                    <a:pt x="1114" y="650"/>
                  </a:lnTo>
                  <a:lnTo>
                    <a:pt x="1110" y="650"/>
                  </a:lnTo>
                  <a:lnTo>
                    <a:pt x="1110" y="652"/>
                  </a:lnTo>
                  <a:lnTo>
                    <a:pt x="1110" y="650"/>
                  </a:lnTo>
                  <a:lnTo>
                    <a:pt x="1110" y="652"/>
                  </a:lnTo>
                  <a:lnTo>
                    <a:pt x="1106" y="652"/>
                  </a:lnTo>
                  <a:lnTo>
                    <a:pt x="1110" y="652"/>
                  </a:lnTo>
                  <a:lnTo>
                    <a:pt x="1114" y="652"/>
                  </a:lnTo>
                  <a:lnTo>
                    <a:pt x="1114" y="656"/>
                  </a:lnTo>
                  <a:lnTo>
                    <a:pt x="1118" y="656"/>
                  </a:lnTo>
                  <a:lnTo>
                    <a:pt x="1118" y="660"/>
                  </a:lnTo>
                  <a:lnTo>
                    <a:pt x="1114" y="660"/>
                  </a:lnTo>
                  <a:lnTo>
                    <a:pt x="1114" y="664"/>
                  </a:lnTo>
                  <a:lnTo>
                    <a:pt x="1110" y="664"/>
                  </a:lnTo>
                  <a:lnTo>
                    <a:pt x="1110" y="660"/>
                  </a:lnTo>
                  <a:lnTo>
                    <a:pt x="1110" y="664"/>
                  </a:lnTo>
                  <a:lnTo>
                    <a:pt x="1114" y="664"/>
                  </a:lnTo>
                  <a:lnTo>
                    <a:pt x="1118" y="664"/>
                  </a:lnTo>
                  <a:lnTo>
                    <a:pt x="1118" y="668"/>
                  </a:lnTo>
                  <a:lnTo>
                    <a:pt x="1118" y="672"/>
                  </a:lnTo>
                  <a:lnTo>
                    <a:pt x="1122" y="672"/>
                  </a:lnTo>
                  <a:lnTo>
                    <a:pt x="1126" y="672"/>
                  </a:lnTo>
                  <a:lnTo>
                    <a:pt x="1126" y="676"/>
                  </a:lnTo>
                  <a:lnTo>
                    <a:pt x="1122" y="676"/>
                  </a:lnTo>
                  <a:lnTo>
                    <a:pt x="1122" y="680"/>
                  </a:lnTo>
                  <a:lnTo>
                    <a:pt x="1118" y="680"/>
                  </a:lnTo>
                  <a:lnTo>
                    <a:pt x="1122" y="680"/>
                  </a:lnTo>
                  <a:lnTo>
                    <a:pt x="1118" y="680"/>
                  </a:lnTo>
                  <a:lnTo>
                    <a:pt x="1122" y="680"/>
                  </a:lnTo>
                  <a:lnTo>
                    <a:pt x="1122" y="682"/>
                  </a:lnTo>
                  <a:lnTo>
                    <a:pt x="1118" y="682"/>
                  </a:lnTo>
                  <a:lnTo>
                    <a:pt x="1118" y="680"/>
                  </a:lnTo>
                  <a:lnTo>
                    <a:pt x="1114" y="680"/>
                  </a:lnTo>
                  <a:lnTo>
                    <a:pt x="1110" y="680"/>
                  </a:lnTo>
                  <a:lnTo>
                    <a:pt x="1114" y="680"/>
                  </a:lnTo>
                  <a:lnTo>
                    <a:pt x="1114" y="676"/>
                  </a:lnTo>
                  <a:lnTo>
                    <a:pt x="1110" y="676"/>
                  </a:lnTo>
                  <a:lnTo>
                    <a:pt x="1110" y="680"/>
                  </a:lnTo>
                  <a:lnTo>
                    <a:pt x="1114" y="680"/>
                  </a:lnTo>
                  <a:lnTo>
                    <a:pt x="1118" y="682"/>
                  </a:lnTo>
                  <a:lnTo>
                    <a:pt x="1114" y="682"/>
                  </a:lnTo>
                  <a:lnTo>
                    <a:pt x="1118" y="682"/>
                  </a:lnTo>
                  <a:lnTo>
                    <a:pt x="1122" y="682"/>
                  </a:lnTo>
                  <a:lnTo>
                    <a:pt x="1122" y="686"/>
                  </a:lnTo>
                  <a:lnTo>
                    <a:pt x="1118" y="686"/>
                  </a:lnTo>
                  <a:lnTo>
                    <a:pt x="1118" y="682"/>
                  </a:lnTo>
                  <a:lnTo>
                    <a:pt x="1114" y="686"/>
                  </a:lnTo>
                  <a:lnTo>
                    <a:pt x="1118" y="686"/>
                  </a:lnTo>
                  <a:lnTo>
                    <a:pt x="1114" y="686"/>
                  </a:lnTo>
                  <a:lnTo>
                    <a:pt x="1118" y="686"/>
                  </a:lnTo>
                  <a:lnTo>
                    <a:pt x="1122" y="686"/>
                  </a:lnTo>
                  <a:lnTo>
                    <a:pt x="1122" y="690"/>
                  </a:lnTo>
                  <a:lnTo>
                    <a:pt x="1118" y="690"/>
                  </a:lnTo>
                  <a:lnTo>
                    <a:pt x="1114" y="690"/>
                  </a:lnTo>
                  <a:lnTo>
                    <a:pt x="1118" y="690"/>
                  </a:lnTo>
                  <a:lnTo>
                    <a:pt x="1122" y="690"/>
                  </a:lnTo>
                  <a:lnTo>
                    <a:pt x="1126" y="690"/>
                  </a:lnTo>
                  <a:lnTo>
                    <a:pt x="1126" y="694"/>
                  </a:lnTo>
                  <a:lnTo>
                    <a:pt x="1130" y="694"/>
                  </a:lnTo>
                  <a:lnTo>
                    <a:pt x="1126" y="694"/>
                  </a:lnTo>
                  <a:lnTo>
                    <a:pt x="1126" y="698"/>
                  </a:lnTo>
                  <a:lnTo>
                    <a:pt x="1130" y="698"/>
                  </a:lnTo>
                  <a:lnTo>
                    <a:pt x="1132" y="698"/>
                  </a:lnTo>
                  <a:lnTo>
                    <a:pt x="1136" y="698"/>
                  </a:lnTo>
                  <a:lnTo>
                    <a:pt x="1136" y="702"/>
                  </a:lnTo>
                  <a:lnTo>
                    <a:pt x="1132" y="702"/>
                  </a:lnTo>
                  <a:lnTo>
                    <a:pt x="1136" y="702"/>
                  </a:lnTo>
                  <a:lnTo>
                    <a:pt x="1136" y="698"/>
                  </a:lnTo>
                  <a:lnTo>
                    <a:pt x="1136" y="702"/>
                  </a:lnTo>
                  <a:lnTo>
                    <a:pt x="1136" y="706"/>
                  </a:lnTo>
                  <a:lnTo>
                    <a:pt x="1136" y="702"/>
                  </a:lnTo>
                  <a:lnTo>
                    <a:pt x="1140" y="702"/>
                  </a:lnTo>
                  <a:lnTo>
                    <a:pt x="1136" y="702"/>
                  </a:lnTo>
                  <a:lnTo>
                    <a:pt x="1136" y="706"/>
                  </a:lnTo>
                  <a:lnTo>
                    <a:pt x="1140" y="706"/>
                  </a:lnTo>
                  <a:lnTo>
                    <a:pt x="1140" y="708"/>
                  </a:lnTo>
                  <a:lnTo>
                    <a:pt x="1136" y="708"/>
                  </a:lnTo>
                  <a:lnTo>
                    <a:pt x="1140" y="708"/>
                  </a:lnTo>
                  <a:lnTo>
                    <a:pt x="1140" y="706"/>
                  </a:lnTo>
                  <a:lnTo>
                    <a:pt x="1144" y="706"/>
                  </a:lnTo>
                  <a:lnTo>
                    <a:pt x="1144" y="708"/>
                  </a:lnTo>
                  <a:lnTo>
                    <a:pt x="1140" y="708"/>
                  </a:lnTo>
                  <a:lnTo>
                    <a:pt x="1140" y="712"/>
                  </a:lnTo>
                  <a:lnTo>
                    <a:pt x="1136" y="712"/>
                  </a:lnTo>
                  <a:lnTo>
                    <a:pt x="1140" y="712"/>
                  </a:lnTo>
                  <a:lnTo>
                    <a:pt x="1136" y="716"/>
                  </a:lnTo>
                  <a:lnTo>
                    <a:pt x="1140" y="716"/>
                  </a:lnTo>
                  <a:lnTo>
                    <a:pt x="1140" y="712"/>
                  </a:lnTo>
                  <a:lnTo>
                    <a:pt x="1144" y="712"/>
                  </a:lnTo>
                  <a:lnTo>
                    <a:pt x="1144" y="716"/>
                  </a:lnTo>
                  <a:lnTo>
                    <a:pt x="1140" y="716"/>
                  </a:lnTo>
                  <a:lnTo>
                    <a:pt x="1144" y="716"/>
                  </a:lnTo>
                  <a:lnTo>
                    <a:pt x="1144" y="712"/>
                  </a:lnTo>
                  <a:lnTo>
                    <a:pt x="1148" y="712"/>
                  </a:lnTo>
                  <a:lnTo>
                    <a:pt x="1148" y="708"/>
                  </a:lnTo>
                  <a:lnTo>
                    <a:pt x="1148" y="712"/>
                  </a:lnTo>
                  <a:lnTo>
                    <a:pt x="1144" y="712"/>
                  </a:lnTo>
                  <a:lnTo>
                    <a:pt x="1144" y="716"/>
                  </a:lnTo>
                  <a:lnTo>
                    <a:pt x="1148" y="716"/>
                  </a:lnTo>
                  <a:lnTo>
                    <a:pt x="1152" y="712"/>
                  </a:lnTo>
                  <a:lnTo>
                    <a:pt x="1152" y="716"/>
                  </a:lnTo>
                  <a:lnTo>
                    <a:pt x="1148" y="720"/>
                  </a:lnTo>
                  <a:lnTo>
                    <a:pt x="1148" y="724"/>
                  </a:lnTo>
                  <a:lnTo>
                    <a:pt x="1148" y="720"/>
                  </a:lnTo>
                  <a:lnTo>
                    <a:pt x="1152" y="720"/>
                  </a:lnTo>
                  <a:lnTo>
                    <a:pt x="1156" y="716"/>
                  </a:lnTo>
                  <a:lnTo>
                    <a:pt x="1156" y="712"/>
                  </a:lnTo>
                  <a:lnTo>
                    <a:pt x="1160" y="712"/>
                  </a:lnTo>
                  <a:lnTo>
                    <a:pt x="1156" y="712"/>
                  </a:lnTo>
                  <a:lnTo>
                    <a:pt x="1156" y="716"/>
                  </a:lnTo>
                  <a:lnTo>
                    <a:pt x="1160" y="716"/>
                  </a:lnTo>
                  <a:lnTo>
                    <a:pt x="1160" y="712"/>
                  </a:lnTo>
                  <a:lnTo>
                    <a:pt x="1160" y="716"/>
                  </a:lnTo>
                  <a:lnTo>
                    <a:pt x="1160" y="720"/>
                  </a:lnTo>
                  <a:lnTo>
                    <a:pt x="1162" y="720"/>
                  </a:lnTo>
                  <a:lnTo>
                    <a:pt x="1166" y="724"/>
                  </a:lnTo>
                  <a:lnTo>
                    <a:pt x="1166" y="720"/>
                  </a:lnTo>
                  <a:lnTo>
                    <a:pt x="1170" y="720"/>
                  </a:lnTo>
                  <a:lnTo>
                    <a:pt x="1170" y="724"/>
                  </a:lnTo>
                  <a:lnTo>
                    <a:pt x="1174" y="724"/>
                  </a:lnTo>
                  <a:lnTo>
                    <a:pt x="1178" y="724"/>
                  </a:lnTo>
                  <a:lnTo>
                    <a:pt x="1182" y="724"/>
                  </a:lnTo>
                  <a:lnTo>
                    <a:pt x="1182" y="728"/>
                  </a:lnTo>
                  <a:lnTo>
                    <a:pt x="1178" y="728"/>
                  </a:lnTo>
                  <a:lnTo>
                    <a:pt x="1182" y="728"/>
                  </a:lnTo>
                  <a:lnTo>
                    <a:pt x="1182" y="732"/>
                  </a:lnTo>
                  <a:lnTo>
                    <a:pt x="1178" y="732"/>
                  </a:lnTo>
                  <a:lnTo>
                    <a:pt x="1174" y="732"/>
                  </a:lnTo>
                  <a:lnTo>
                    <a:pt x="1170" y="732"/>
                  </a:lnTo>
                  <a:lnTo>
                    <a:pt x="1174" y="732"/>
                  </a:lnTo>
                  <a:lnTo>
                    <a:pt x="1170" y="736"/>
                  </a:lnTo>
                  <a:lnTo>
                    <a:pt x="1166" y="736"/>
                  </a:lnTo>
                  <a:lnTo>
                    <a:pt x="1162" y="736"/>
                  </a:lnTo>
                  <a:lnTo>
                    <a:pt x="1160" y="736"/>
                  </a:lnTo>
                  <a:lnTo>
                    <a:pt x="1156" y="738"/>
                  </a:lnTo>
                  <a:lnTo>
                    <a:pt x="1152" y="738"/>
                  </a:lnTo>
                  <a:lnTo>
                    <a:pt x="1156" y="738"/>
                  </a:lnTo>
                  <a:lnTo>
                    <a:pt x="1160" y="738"/>
                  </a:lnTo>
                  <a:lnTo>
                    <a:pt x="1162" y="736"/>
                  </a:lnTo>
                  <a:lnTo>
                    <a:pt x="1166" y="736"/>
                  </a:lnTo>
                  <a:lnTo>
                    <a:pt x="1166" y="738"/>
                  </a:lnTo>
                  <a:lnTo>
                    <a:pt x="1162" y="738"/>
                  </a:lnTo>
                  <a:lnTo>
                    <a:pt x="1160" y="738"/>
                  </a:lnTo>
                  <a:lnTo>
                    <a:pt x="1156" y="738"/>
                  </a:lnTo>
                  <a:lnTo>
                    <a:pt x="1156" y="742"/>
                  </a:lnTo>
                  <a:lnTo>
                    <a:pt x="1152" y="742"/>
                  </a:lnTo>
                  <a:lnTo>
                    <a:pt x="1148" y="742"/>
                  </a:lnTo>
                  <a:lnTo>
                    <a:pt x="1144" y="742"/>
                  </a:lnTo>
                  <a:lnTo>
                    <a:pt x="1144" y="746"/>
                  </a:lnTo>
                  <a:lnTo>
                    <a:pt x="1144" y="750"/>
                  </a:lnTo>
                  <a:lnTo>
                    <a:pt x="1140" y="746"/>
                  </a:lnTo>
                  <a:lnTo>
                    <a:pt x="1136" y="746"/>
                  </a:lnTo>
                  <a:lnTo>
                    <a:pt x="1132" y="742"/>
                  </a:lnTo>
                  <a:lnTo>
                    <a:pt x="1132" y="746"/>
                  </a:lnTo>
                  <a:lnTo>
                    <a:pt x="1136" y="746"/>
                  </a:lnTo>
                  <a:lnTo>
                    <a:pt x="1140" y="746"/>
                  </a:lnTo>
                  <a:lnTo>
                    <a:pt x="1140" y="750"/>
                  </a:lnTo>
                  <a:lnTo>
                    <a:pt x="1144" y="750"/>
                  </a:lnTo>
                  <a:lnTo>
                    <a:pt x="1140" y="754"/>
                  </a:lnTo>
                  <a:lnTo>
                    <a:pt x="1144" y="754"/>
                  </a:lnTo>
                  <a:lnTo>
                    <a:pt x="1140" y="754"/>
                  </a:lnTo>
                  <a:lnTo>
                    <a:pt x="1144" y="754"/>
                  </a:lnTo>
                  <a:lnTo>
                    <a:pt x="1144" y="750"/>
                  </a:lnTo>
                  <a:lnTo>
                    <a:pt x="1148" y="750"/>
                  </a:lnTo>
                  <a:lnTo>
                    <a:pt x="1152" y="750"/>
                  </a:lnTo>
                  <a:lnTo>
                    <a:pt x="1152" y="746"/>
                  </a:lnTo>
                  <a:lnTo>
                    <a:pt x="1156" y="746"/>
                  </a:lnTo>
                  <a:lnTo>
                    <a:pt x="1160" y="746"/>
                  </a:lnTo>
                  <a:lnTo>
                    <a:pt x="1160" y="742"/>
                  </a:lnTo>
                  <a:lnTo>
                    <a:pt x="1162" y="742"/>
                  </a:lnTo>
                  <a:lnTo>
                    <a:pt x="1166" y="738"/>
                  </a:lnTo>
                  <a:lnTo>
                    <a:pt x="1170" y="738"/>
                  </a:lnTo>
                  <a:lnTo>
                    <a:pt x="1174" y="738"/>
                  </a:lnTo>
                  <a:lnTo>
                    <a:pt x="1178" y="738"/>
                  </a:lnTo>
                  <a:lnTo>
                    <a:pt x="1174" y="736"/>
                  </a:lnTo>
                  <a:lnTo>
                    <a:pt x="1170" y="736"/>
                  </a:lnTo>
                  <a:lnTo>
                    <a:pt x="1166" y="736"/>
                  </a:lnTo>
                  <a:lnTo>
                    <a:pt x="1170" y="736"/>
                  </a:lnTo>
                  <a:lnTo>
                    <a:pt x="1174" y="736"/>
                  </a:lnTo>
                  <a:lnTo>
                    <a:pt x="1178" y="736"/>
                  </a:lnTo>
                  <a:lnTo>
                    <a:pt x="1182" y="736"/>
                  </a:lnTo>
                  <a:lnTo>
                    <a:pt x="1182" y="738"/>
                  </a:lnTo>
                  <a:lnTo>
                    <a:pt x="1186" y="742"/>
                  </a:lnTo>
                  <a:lnTo>
                    <a:pt x="1186" y="746"/>
                  </a:lnTo>
                  <a:lnTo>
                    <a:pt x="1182" y="746"/>
                  </a:lnTo>
                  <a:lnTo>
                    <a:pt x="1186" y="750"/>
                  </a:lnTo>
                  <a:lnTo>
                    <a:pt x="1182" y="750"/>
                  </a:lnTo>
                  <a:lnTo>
                    <a:pt x="1186" y="750"/>
                  </a:lnTo>
                  <a:lnTo>
                    <a:pt x="1186" y="746"/>
                  </a:lnTo>
                  <a:lnTo>
                    <a:pt x="1188" y="746"/>
                  </a:lnTo>
                  <a:lnTo>
                    <a:pt x="1192" y="746"/>
                  </a:lnTo>
                  <a:lnTo>
                    <a:pt x="1192" y="742"/>
                  </a:lnTo>
                  <a:lnTo>
                    <a:pt x="1196" y="742"/>
                  </a:lnTo>
                  <a:lnTo>
                    <a:pt x="1196" y="746"/>
                  </a:lnTo>
                  <a:lnTo>
                    <a:pt x="1192" y="746"/>
                  </a:lnTo>
                  <a:lnTo>
                    <a:pt x="1196" y="746"/>
                  </a:lnTo>
                  <a:lnTo>
                    <a:pt x="1200" y="746"/>
                  </a:lnTo>
                  <a:lnTo>
                    <a:pt x="1204" y="750"/>
                  </a:lnTo>
                  <a:lnTo>
                    <a:pt x="1200" y="750"/>
                  </a:lnTo>
                  <a:lnTo>
                    <a:pt x="1204" y="750"/>
                  </a:lnTo>
                  <a:lnTo>
                    <a:pt x="1200" y="754"/>
                  </a:lnTo>
                  <a:lnTo>
                    <a:pt x="1204" y="754"/>
                  </a:lnTo>
                  <a:lnTo>
                    <a:pt x="1204" y="758"/>
                  </a:lnTo>
                  <a:lnTo>
                    <a:pt x="1204" y="762"/>
                  </a:lnTo>
                  <a:lnTo>
                    <a:pt x="1200" y="762"/>
                  </a:lnTo>
                  <a:lnTo>
                    <a:pt x="1204" y="762"/>
                  </a:lnTo>
                  <a:lnTo>
                    <a:pt x="1204" y="766"/>
                  </a:lnTo>
                  <a:lnTo>
                    <a:pt x="1200" y="766"/>
                  </a:lnTo>
                  <a:lnTo>
                    <a:pt x="1204" y="768"/>
                  </a:lnTo>
                  <a:lnTo>
                    <a:pt x="1200" y="768"/>
                  </a:lnTo>
                  <a:lnTo>
                    <a:pt x="1204" y="768"/>
                  </a:lnTo>
                  <a:lnTo>
                    <a:pt x="1200" y="768"/>
                  </a:lnTo>
                  <a:lnTo>
                    <a:pt x="1196" y="768"/>
                  </a:lnTo>
                  <a:lnTo>
                    <a:pt x="1200" y="768"/>
                  </a:lnTo>
                  <a:lnTo>
                    <a:pt x="1204" y="772"/>
                  </a:lnTo>
                  <a:lnTo>
                    <a:pt x="1208" y="772"/>
                  </a:lnTo>
                  <a:lnTo>
                    <a:pt x="1204" y="776"/>
                  </a:lnTo>
                  <a:lnTo>
                    <a:pt x="1204" y="772"/>
                  </a:lnTo>
                  <a:lnTo>
                    <a:pt x="1200" y="772"/>
                  </a:lnTo>
                  <a:lnTo>
                    <a:pt x="1204" y="772"/>
                  </a:lnTo>
                  <a:lnTo>
                    <a:pt x="1204" y="776"/>
                  </a:lnTo>
                  <a:lnTo>
                    <a:pt x="1208" y="776"/>
                  </a:lnTo>
                  <a:lnTo>
                    <a:pt x="1208" y="780"/>
                  </a:lnTo>
                  <a:lnTo>
                    <a:pt x="1204" y="784"/>
                  </a:lnTo>
                  <a:lnTo>
                    <a:pt x="1200" y="784"/>
                  </a:lnTo>
                  <a:lnTo>
                    <a:pt x="1200" y="788"/>
                  </a:lnTo>
                  <a:lnTo>
                    <a:pt x="1196" y="788"/>
                  </a:lnTo>
                  <a:lnTo>
                    <a:pt x="1192" y="792"/>
                  </a:lnTo>
                  <a:lnTo>
                    <a:pt x="1188" y="792"/>
                  </a:lnTo>
                  <a:lnTo>
                    <a:pt x="1188" y="794"/>
                  </a:lnTo>
                  <a:lnTo>
                    <a:pt x="1186" y="794"/>
                  </a:lnTo>
                  <a:lnTo>
                    <a:pt x="1186" y="792"/>
                  </a:lnTo>
                  <a:lnTo>
                    <a:pt x="1182" y="792"/>
                  </a:lnTo>
                  <a:lnTo>
                    <a:pt x="1182" y="794"/>
                  </a:lnTo>
                  <a:lnTo>
                    <a:pt x="1178" y="794"/>
                  </a:lnTo>
                  <a:lnTo>
                    <a:pt x="1178" y="792"/>
                  </a:lnTo>
                  <a:lnTo>
                    <a:pt x="1174" y="794"/>
                  </a:lnTo>
                  <a:lnTo>
                    <a:pt x="1170" y="798"/>
                  </a:lnTo>
                  <a:lnTo>
                    <a:pt x="1166" y="794"/>
                  </a:lnTo>
                  <a:lnTo>
                    <a:pt x="1166" y="798"/>
                  </a:lnTo>
                  <a:lnTo>
                    <a:pt x="1162" y="798"/>
                  </a:lnTo>
                  <a:lnTo>
                    <a:pt x="1166" y="798"/>
                  </a:lnTo>
                  <a:lnTo>
                    <a:pt x="1162" y="802"/>
                  </a:lnTo>
                  <a:lnTo>
                    <a:pt x="1160" y="802"/>
                  </a:lnTo>
                  <a:lnTo>
                    <a:pt x="1160" y="806"/>
                  </a:lnTo>
                  <a:lnTo>
                    <a:pt x="1160" y="810"/>
                  </a:lnTo>
                  <a:lnTo>
                    <a:pt x="1160" y="806"/>
                  </a:lnTo>
                  <a:lnTo>
                    <a:pt x="1156" y="810"/>
                  </a:lnTo>
                  <a:lnTo>
                    <a:pt x="1152" y="810"/>
                  </a:lnTo>
                  <a:lnTo>
                    <a:pt x="1152" y="814"/>
                  </a:lnTo>
                  <a:lnTo>
                    <a:pt x="1148" y="814"/>
                  </a:lnTo>
                  <a:lnTo>
                    <a:pt x="1148" y="818"/>
                  </a:lnTo>
                  <a:lnTo>
                    <a:pt x="1144" y="818"/>
                  </a:lnTo>
                  <a:lnTo>
                    <a:pt x="1140" y="818"/>
                  </a:lnTo>
                  <a:lnTo>
                    <a:pt x="1136" y="818"/>
                  </a:lnTo>
                  <a:lnTo>
                    <a:pt x="1136" y="822"/>
                  </a:lnTo>
                  <a:lnTo>
                    <a:pt x="1136" y="818"/>
                  </a:lnTo>
                  <a:lnTo>
                    <a:pt x="1132" y="822"/>
                  </a:lnTo>
                  <a:lnTo>
                    <a:pt x="1130" y="822"/>
                  </a:lnTo>
                  <a:lnTo>
                    <a:pt x="1126" y="822"/>
                  </a:lnTo>
                  <a:lnTo>
                    <a:pt x="1122" y="822"/>
                  </a:lnTo>
                  <a:lnTo>
                    <a:pt x="1118" y="822"/>
                  </a:lnTo>
                  <a:lnTo>
                    <a:pt x="1118" y="818"/>
                  </a:lnTo>
                  <a:lnTo>
                    <a:pt x="1114" y="818"/>
                  </a:lnTo>
                  <a:lnTo>
                    <a:pt x="1110" y="818"/>
                  </a:lnTo>
                  <a:lnTo>
                    <a:pt x="1106" y="818"/>
                  </a:lnTo>
                  <a:lnTo>
                    <a:pt x="1100" y="818"/>
                  </a:lnTo>
                  <a:lnTo>
                    <a:pt x="1096" y="818"/>
                  </a:lnTo>
                  <a:lnTo>
                    <a:pt x="1092" y="818"/>
                  </a:lnTo>
                  <a:lnTo>
                    <a:pt x="1088" y="818"/>
                  </a:lnTo>
                  <a:lnTo>
                    <a:pt x="1084" y="818"/>
                  </a:lnTo>
                  <a:lnTo>
                    <a:pt x="1080" y="818"/>
                  </a:lnTo>
                  <a:lnTo>
                    <a:pt x="1076" y="818"/>
                  </a:lnTo>
                  <a:lnTo>
                    <a:pt x="1074" y="818"/>
                  </a:lnTo>
                  <a:lnTo>
                    <a:pt x="1070" y="818"/>
                  </a:lnTo>
                  <a:lnTo>
                    <a:pt x="1066" y="818"/>
                  </a:lnTo>
                  <a:lnTo>
                    <a:pt x="1062" y="818"/>
                  </a:lnTo>
                  <a:lnTo>
                    <a:pt x="1060" y="818"/>
                  </a:lnTo>
                  <a:lnTo>
                    <a:pt x="1060" y="822"/>
                  </a:lnTo>
                  <a:lnTo>
                    <a:pt x="1056" y="822"/>
                  </a:lnTo>
                  <a:lnTo>
                    <a:pt x="1056" y="818"/>
                  </a:lnTo>
                  <a:lnTo>
                    <a:pt x="1052" y="822"/>
                  </a:lnTo>
                  <a:lnTo>
                    <a:pt x="1048" y="824"/>
                  </a:lnTo>
                  <a:lnTo>
                    <a:pt x="1048" y="828"/>
                  </a:lnTo>
                  <a:lnTo>
                    <a:pt x="1044" y="828"/>
                  </a:lnTo>
                  <a:lnTo>
                    <a:pt x="1044" y="832"/>
                  </a:lnTo>
                  <a:lnTo>
                    <a:pt x="1044" y="836"/>
                  </a:lnTo>
                  <a:lnTo>
                    <a:pt x="1040" y="836"/>
                  </a:lnTo>
                  <a:lnTo>
                    <a:pt x="1036" y="840"/>
                  </a:lnTo>
                  <a:lnTo>
                    <a:pt x="1032" y="840"/>
                  </a:lnTo>
                  <a:lnTo>
                    <a:pt x="1030" y="840"/>
                  </a:lnTo>
                  <a:lnTo>
                    <a:pt x="1030" y="844"/>
                  </a:lnTo>
                  <a:lnTo>
                    <a:pt x="1026" y="844"/>
                  </a:lnTo>
                  <a:lnTo>
                    <a:pt x="1022" y="848"/>
                  </a:lnTo>
                  <a:lnTo>
                    <a:pt x="1018" y="852"/>
                  </a:lnTo>
                  <a:lnTo>
                    <a:pt x="1018" y="854"/>
                  </a:lnTo>
                  <a:lnTo>
                    <a:pt x="1014" y="854"/>
                  </a:lnTo>
                  <a:lnTo>
                    <a:pt x="1014" y="858"/>
                  </a:lnTo>
                  <a:lnTo>
                    <a:pt x="1010" y="858"/>
                  </a:lnTo>
                  <a:lnTo>
                    <a:pt x="1010" y="862"/>
                  </a:lnTo>
                  <a:lnTo>
                    <a:pt x="1006" y="862"/>
                  </a:lnTo>
                  <a:lnTo>
                    <a:pt x="1004" y="858"/>
                  </a:lnTo>
                  <a:lnTo>
                    <a:pt x="1000" y="858"/>
                  </a:lnTo>
                  <a:lnTo>
                    <a:pt x="996" y="858"/>
                  </a:lnTo>
                  <a:lnTo>
                    <a:pt x="996" y="854"/>
                  </a:lnTo>
                  <a:lnTo>
                    <a:pt x="992" y="854"/>
                  </a:lnTo>
                  <a:lnTo>
                    <a:pt x="988" y="854"/>
                  </a:lnTo>
                  <a:lnTo>
                    <a:pt x="992" y="854"/>
                  </a:lnTo>
                  <a:lnTo>
                    <a:pt x="992" y="858"/>
                  </a:lnTo>
                  <a:lnTo>
                    <a:pt x="996" y="858"/>
                  </a:lnTo>
                  <a:lnTo>
                    <a:pt x="1000" y="858"/>
                  </a:lnTo>
                  <a:lnTo>
                    <a:pt x="1004" y="858"/>
                  </a:lnTo>
                  <a:lnTo>
                    <a:pt x="1006" y="862"/>
                  </a:lnTo>
                  <a:lnTo>
                    <a:pt x="1006" y="866"/>
                  </a:lnTo>
                  <a:lnTo>
                    <a:pt x="1006" y="870"/>
                  </a:lnTo>
                  <a:lnTo>
                    <a:pt x="1004" y="870"/>
                  </a:lnTo>
                  <a:lnTo>
                    <a:pt x="1004" y="874"/>
                  </a:lnTo>
                  <a:lnTo>
                    <a:pt x="1004" y="878"/>
                  </a:lnTo>
                  <a:lnTo>
                    <a:pt x="1000" y="878"/>
                  </a:lnTo>
                  <a:lnTo>
                    <a:pt x="996" y="878"/>
                  </a:lnTo>
                  <a:lnTo>
                    <a:pt x="996" y="880"/>
                  </a:lnTo>
                  <a:lnTo>
                    <a:pt x="996" y="884"/>
                  </a:lnTo>
                  <a:lnTo>
                    <a:pt x="992" y="884"/>
                  </a:lnTo>
                  <a:lnTo>
                    <a:pt x="988" y="888"/>
                  </a:lnTo>
                  <a:lnTo>
                    <a:pt x="984" y="892"/>
                  </a:lnTo>
                  <a:lnTo>
                    <a:pt x="988" y="888"/>
                  </a:lnTo>
                  <a:lnTo>
                    <a:pt x="992" y="888"/>
                  </a:lnTo>
                  <a:lnTo>
                    <a:pt x="996" y="888"/>
                  </a:lnTo>
                  <a:lnTo>
                    <a:pt x="996" y="884"/>
                  </a:lnTo>
                  <a:lnTo>
                    <a:pt x="1000" y="884"/>
                  </a:lnTo>
                  <a:lnTo>
                    <a:pt x="1000" y="880"/>
                  </a:lnTo>
                  <a:lnTo>
                    <a:pt x="1004" y="878"/>
                  </a:lnTo>
                  <a:lnTo>
                    <a:pt x="1004" y="874"/>
                  </a:lnTo>
                  <a:lnTo>
                    <a:pt x="1006" y="874"/>
                  </a:lnTo>
                  <a:lnTo>
                    <a:pt x="1010" y="870"/>
                  </a:lnTo>
                  <a:lnTo>
                    <a:pt x="1010" y="866"/>
                  </a:lnTo>
                  <a:lnTo>
                    <a:pt x="1014" y="866"/>
                  </a:lnTo>
                  <a:lnTo>
                    <a:pt x="1014" y="862"/>
                  </a:lnTo>
                  <a:lnTo>
                    <a:pt x="1018" y="862"/>
                  </a:lnTo>
                  <a:lnTo>
                    <a:pt x="1018" y="858"/>
                  </a:lnTo>
                  <a:lnTo>
                    <a:pt x="1022" y="858"/>
                  </a:lnTo>
                  <a:lnTo>
                    <a:pt x="1026" y="854"/>
                  </a:lnTo>
                  <a:lnTo>
                    <a:pt x="1030" y="854"/>
                  </a:lnTo>
                  <a:lnTo>
                    <a:pt x="1030" y="852"/>
                  </a:lnTo>
                  <a:lnTo>
                    <a:pt x="1032" y="852"/>
                  </a:lnTo>
                  <a:lnTo>
                    <a:pt x="1036" y="848"/>
                  </a:lnTo>
                  <a:lnTo>
                    <a:pt x="1040" y="848"/>
                  </a:lnTo>
                  <a:lnTo>
                    <a:pt x="1044" y="848"/>
                  </a:lnTo>
                  <a:lnTo>
                    <a:pt x="1044" y="844"/>
                  </a:lnTo>
                  <a:lnTo>
                    <a:pt x="1048" y="844"/>
                  </a:lnTo>
                  <a:lnTo>
                    <a:pt x="1052" y="844"/>
                  </a:lnTo>
                  <a:lnTo>
                    <a:pt x="1056" y="840"/>
                  </a:lnTo>
                  <a:lnTo>
                    <a:pt x="1060" y="840"/>
                  </a:lnTo>
                  <a:lnTo>
                    <a:pt x="1062" y="840"/>
                  </a:lnTo>
                  <a:lnTo>
                    <a:pt x="1066" y="840"/>
                  </a:lnTo>
                  <a:lnTo>
                    <a:pt x="1070" y="840"/>
                  </a:lnTo>
                  <a:lnTo>
                    <a:pt x="1074" y="840"/>
                  </a:lnTo>
                  <a:lnTo>
                    <a:pt x="1076" y="840"/>
                  </a:lnTo>
                  <a:lnTo>
                    <a:pt x="1080" y="844"/>
                  </a:lnTo>
                  <a:lnTo>
                    <a:pt x="1084" y="844"/>
                  </a:lnTo>
                  <a:lnTo>
                    <a:pt x="1084" y="848"/>
                  </a:lnTo>
                  <a:lnTo>
                    <a:pt x="1088" y="852"/>
                  </a:lnTo>
                  <a:lnTo>
                    <a:pt x="1084" y="848"/>
                  </a:lnTo>
                  <a:lnTo>
                    <a:pt x="1080" y="848"/>
                  </a:lnTo>
                  <a:lnTo>
                    <a:pt x="1084" y="848"/>
                  </a:lnTo>
                  <a:lnTo>
                    <a:pt x="1084" y="852"/>
                  </a:lnTo>
                  <a:lnTo>
                    <a:pt x="1088" y="852"/>
                  </a:lnTo>
                  <a:lnTo>
                    <a:pt x="1084" y="852"/>
                  </a:lnTo>
                  <a:lnTo>
                    <a:pt x="1084" y="854"/>
                  </a:lnTo>
                  <a:lnTo>
                    <a:pt x="1084" y="858"/>
                  </a:lnTo>
                  <a:lnTo>
                    <a:pt x="1080" y="858"/>
                  </a:lnTo>
                  <a:lnTo>
                    <a:pt x="1076" y="858"/>
                  </a:lnTo>
                  <a:lnTo>
                    <a:pt x="1076" y="862"/>
                  </a:lnTo>
                  <a:lnTo>
                    <a:pt x="1074" y="862"/>
                  </a:lnTo>
                  <a:lnTo>
                    <a:pt x="1074" y="866"/>
                  </a:lnTo>
                  <a:lnTo>
                    <a:pt x="1070" y="866"/>
                  </a:lnTo>
                  <a:lnTo>
                    <a:pt x="1066" y="866"/>
                  </a:lnTo>
                  <a:lnTo>
                    <a:pt x="1066" y="862"/>
                  </a:lnTo>
                  <a:lnTo>
                    <a:pt x="1062" y="862"/>
                  </a:lnTo>
                  <a:lnTo>
                    <a:pt x="1060" y="862"/>
                  </a:lnTo>
                  <a:lnTo>
                    <a:pt x="1056" y="862"/>
                  </a:lnTo>
                  <a:lnTo>
                    <a:pt x="1052" y="866"/>
                  </a:lnTo>
                  <a:lnTo>
                    <a:pt x="1048" y="866"/>
                  </a:lnTo>
                  <a:lnTo>
                    <a:pt x="1052" y="866"/>
                  </a:lnTo>
                  <a:lnTo>
                    <a:pt x="1056" y="862"/>
                  </a:lnTo>
                  <a:lnTo>
                    <a:pt x="1060" y="866"/>
                  </a:lnTo>
                  <a:lnTo>
                    <a:pt x="1062" y="866"/>
                  </a:lnTo>
                  <a:lnTo>
                    <a:pt x="1066" y="870"/>
                  </a:lnTo>
                  <a:lnTo>
                    <a:pt x="1066" y="874"/>
                  </a:lnTo>
                  <a:lnTo>
                    <a:pt x="1070" y="870"/>
                  </a:lnTo>
                  <a:lnTo>
                    <a:pt x="1074" y="870"/>
                  </a:lnTo>
                  <a:lnTo>
                    <a:pt x="1076" y="870"/>
                  </a:lnTo>
                  <a:lnTo>
                    <a:pt x="1080" y="870"/>
                  </a:lnTo>
                  <a:lnTo>
                    <a:pt x="1076" y="870"/>
                  </a:lnTo>
                  <a:lnTo>
                    <a:pt x="1076" y="874"/>
                  </a:lnTo>
                  <a:lnTo>
                    <a:pt x="1076" y="878"/>
                  </a:lnTo>
                  <a:lnTo>
                    <a:pt x="1074" y="880"/>
                  </a:lnTo>
                  <a:lnTo>
                    <a:pt x="1070" y="884"/>
                  </a:lnTo>
                  <a:lnTo>
                    <a:pt x="1074" y="884"/>
                  </a:lnTo>
                  <a:lnTo>
                    <a:pt x="1076" y="884"/>
                  </a:lnTo>
                  <a:lnTo>
                    <a:pt x="1076" y="888"/>
                  </a:lnTo>
                  <a:lnTo>
                    <a:pt x="1076" y="892"/>
                  </a:lnTo>
                  <a:lnTo>
                    <a:pt x="1080" y="896"/>
                  </a:lnTo>
                  <a:lnTo>
                    <a:pt x="1080" y="900"/>
                  </a:lnTo>
                  <a:lnTo>
                    <a:pt x="1084" y="900"/>
                  </a:lnTo>
                  <a:lnTo>
                    <a:pt x="1088" y="904"/>
                  </a:lnTo>
                  <a:lnTo>
                    <a:pt x="1092" y="904"/>
                  </a:lnTo>
                  <a:lnTo>
                    <a:pt x="1088" y="904"/>
                  </a:lnTo>
                  <a:lnTo>
                    <a:pt x="1088" y="908"/>
                  </a:lnTo>
                  <a:lnTo>
                    <a:pt x="1092" y="908"/>
                  </a:lnTo>
                  <a:lnTo>
                    <a:pt x="1092" y="910"/>
                  </a:lnTo>
                  <a:lnTo>
                    <a:pt x="1096" y="908"/>
                  </a:lnTo>
                  <a:lnTo>
                    <a:pt x="1096" y="910"/>
                  </a:lnTo>
                  <a:lnTo>
                    <a:pt x="1100" y="910"/>
                  </a:lnTo>
                  <a:lnTo>
                    <a:pt x="1104" y="910"/>
                  </a:lnTo>
                  <a:lnTo>
                    <a:pt x="1106" y="910"/>
                  </a:lnTo>
                  <a:lnTo>
                    <a:pt x="1110" y="910"/>
                  </a:lnTo>
                  <a:lnTo>
                    <a:pt x="1110" y="914"/>
                  </a:lnTo>
                  <a:lnTo>
                    <a:pt x="1114" y="910"/>
                  </a:lnTo>
                  <a:lnTo>
                    <a:pt x="1118" y="910"/>
                  </a:lnTo>
                  <a:lnTo>
                    <a:pt x="1118" y="908"/>
                  </a:lnTo>
                  <a:lnTo>
                    <a:pt x="1118" y="910"/>
                  </a:lnTo>
                  <a:lnTo>
                    <a:pt x="1122" y="914"/>
                  </a:lnTo>
                  <a:lnTo>
                    <a:pt x="1122" y="910"/>
                  </a:lnTo>
                  <a:lnTo>
                    <a:pt x="1126" y="910"/>
                  </a:lnTo>
                  <a:lnTo>
                    <a:pt x="1126" y="914"/>
                  </a:lnTo>
                  <a:lnTo>
                    <a:pt x="1130" y="914"/>
                  </a:lnTo>
                  <a:lnTo>
                    <a:pt x="1130" y="918"/>
                  </a:lnTo>
                  <a:lnTo>
                    <a:pt x="1126" y="918"/>
                  </a:lnTo>
                  <a:lnTo>
                    <a:pt x="1130" y="918"/>
                  </a:lnTo>
                  <a:lnTo>
                    <a:pt x="1132" y="918"/>
                  </a:lnTo>
                  <a:lnTo>
                    <a:pt x="1132" y="922"/>
                  </a:lnTo>
                  <a:lnTo>
                    <a:pt x="1130" y="922"/>
                  </a:lnTo>
                  <a:lnTo>
                    <a:pt x="1126" y="922"/>
                  </a:lnTo>
                  <a:lnTo>
                    <a:pt x="1122" y="922"/>
                  </a:lnTo>
                  <a:lnTo>
                    <a:pt x="1122" y="926"/>
                  </a:lnTo>
                  <a:lnTo>
                    <a:pt x="1118" y="926"/>
                  </a:lnTo>
                  <a:lnTo>
                    <a:pt x="1114" y="926"/>
                  </a:lnTo>
                  <a:lnTo>
                    <a:pt x="1110" y="930"/>
                  </a:lnTo>
                  <a:lnTo>
                    <a:pt x="1106" y="930"/>
                  </a:lnTo>
                  <a:lnTo>
                    <a:pt x="1104" y="934"/>
                  </a:lnTo>
                  <a:lnTo>
                    <a:pt x="1104" y="930"/>
                  </a:lnTo>
                  <a:lnTo>
                    <a:pt x="1104" y="934"/>
                  </a:lnTo>
                  <a:lnTo>
                    <a:pt x="1100" y="934"/>
                  </a:lnTo>
                  <a:lnTo>
                    <a:pt x="1096" y="934"/>
                  </a:lnTo>
                  <a:lnTo>
                    <a:pt x="1092" y="934"/>
                  </a:lnTo>
                  <a:lnTo>
                    <a:pt x="1096" y="934"/>
                  </a:lnTo>
                  <a:lnTo>
                    <a:pt x="1096" y="938"/>
                  </a:lnTo>
                  <a:lnTo>
                    <a:pt x="1088" y="938"/>
                  </a:lnTo>
                  <a:lnTo>
                    <a:pt x="1088" y="934"/>
                  </a:lnTo>
                  <a:lnTo>
                    <a:pt x="1088" y="938"/>
                  </a:lnTo>
                  <a:lnTo>
                    <a:pt x="1088" y="934"/>
                  </a:lnTo>
                  <a:lnTo>
                    <a:pt x="1084" y="934"/>
                  </a:lnTo>
                  <a:lnTo>
                    <a:pt x="1084" y="938"/>
                  </a:lnTo>
                  <a:lnTo>
                    <a:pt x="1084" y="940"/>
                  </a:lnTo>
                  <a:lnTo>
                    <a:pt x="1080" y="940"/>
                  </a:lnTo>
                  <a:lnTo>
                    <a:pt x="1080" y="944"/>
                  </a:lnTo>
                  <a:lnTo>
                    <a:pt x="1076" y="948"/>
                  </a:lnTo>
                  <a:lnTo>
                    <a:pt x="1074" y="952"/>
                  </a:lnTo>
                  <a:lnTo>
                    <a:pt x="1070" y="952"/>
                  </a:lnTo>
                  <a:lnTo>
                    <a:pt x="1070" y="956"/>
                  </a:lnTo>
                  <a:lnTo>
                    <a:pt x="1066" y="956"/>
                  </a:lnTo>
                  <a:lnTo>
                    <a:pt x="1062" y="956"/>
                  </a:lnTo>
                  <a:lnTo>
                    <a:pt x="1062" y="952"/>
                  </a:lnTo>
                  <a:lnTo>
                    <a:pt x="1062" y="948"/>
                  </a:lnTo>
                  <a:lnTo>
                    <a:pt x="1062" y="952"/>
                  </a:lnTo>
                  <a:lnTo>
                    <a:pt x="1060" y="952"/>
                  </a:lnTo>
                  <a:lnTo>
                    <a:pt x="1060" y="948"/>
                  </a:lnTo>
                  <a:lnTo>
                    <a:pt x="1060" y="944"/>
                  </a:lnTo>
                  <a:lnTo>
                    <a:pt x="1060" y="940"/>
                  </a:lnTo>
                  <a:lnTo>
                    <a:pt x="1060" y="938"/>
                  </a:lnTo>
                  <a:lnTo>
                    <a:pt x="1062" y="938"/>
                  </a:lnTo>
                  <a:lnTo>
                    <a:pt x="1062" y="934"/>
                  </a:lnTo>
                  <a:lnTo>
                    <a:pt x="1062" y="938"/>
                  </a:lnTo>
                  <a:lnTo>
                    <a:pt x="1060" y="938"/>
                  </a:lnTo>
                  <a:lnTo>
                    <a:pt x="1062" y="934"/>
                  </a:lnTo>
                  <a:lnTo>
                    <a:pt x="1066" y="934"/>
                  </a:lnTo>
                  <a:lnTo>
                    <a:pt x="1066" y="930"/>
                  </a:lnTo>
                  <a:lnTo>
                    <a:pt x="1066" y="934"/>
                  </a:lnTo>
                  <a:lnTo>
                    <a:pt x="1066" y="930"/>
                  </a:lnTo>
                  <a:lnTo>
                    <a:pt x="1070" y="926"/>
                  </a:lnTo>
                  <a:lnTo>
                    <a:pt x="1074" y="926"/>
                  </a:lnTo>
                  <a:lnTo>
                    <a:pt x="1076" y="926"/>
                  </a:lnTo>
                  <a:lnTo>
                    <a:pt x="1076" y="922"/>
                  </a:lnTo>
                  <a:lnTo>
                    <a:pt x="1080" y="922"/>
                  </a:lnTo>
                  <a:lnTo>
                    <a:pt x="1084" y="922"/>
                  </a:lnTo>
                  <a:lnTo>
                    <a:pt x="1084" y="918"/>
                  </a:lnTo>
                  <a:lnTo>
                    <a:pt x="1080" y="918"/>
                  </a:lnTo>
                  <a:lnTo>
                    <a:pt x="1084" y="918"/>
                  </a:lnTo>
                  <a:lnTo>
                    <a:pt x="1084" y="922"/>
                  </a:lnTo>
                  <a:lnTo>
                    <a:pt x="1084" y="926"/>
                  </a:lnTo>
                  <a:lnTo>
                    <a:pt x="1084" y="922"/>
                  </a:lnTo>
                  <a:lnTo>
                    <a:pt x="1088" y="926"/>
                  </a:lnTo>
                  <a:lnTo>
                    <a:pt x="1084" y="922"/>
                  </a:lnTo>
                  <a:lnTo>
                    <a:pt x="1088" y="922"/>
                  </a:lnTo>
                  <a:lnTo>
                    <a:pt x="1092" y="918"/>
                  </a:lnTo>
                  <a:lnTo>
                    <a:pt x="1096" y="918"/>
                  </a:lnTo>
                  <a:lnTo>
                    <a:pt x="1100" y="918"/>
                  </a:lnTo>
                  <a:lnTo>
                    <a:pt x="1092" y="918"/>
                  </a:lnTo>
                  <a:lnTo>
                    <a:pt x="1088" y="918"/>
                  </a:lnTo>
                  <a:lnTo>
                    <a:pt x="1084" y="918"/>
                  </a:lnTo>
                  <a:lnTo>
                    <a:pt x="1080" y="918"/>
                  </a:lnTo>
                  <a:lnTo>
                    <a:pt x="1076" y="918"/>
                  </a:lnTo>
                  <a:lnTo>
                    <a:pt x="1076" y="914"/>
                  </a:lnTo>
                  <a:lnTo>
                    <a:pt x="1080" y="914"/>
                  </a:lnTo>
                  <a:lnTo>
                    <a:pt x="1080" y="910"/>
                  </a:lnTo>
                  <a:lnTo>
                    <a:pt x="1084" y="910"/>
                  </a:lnTo>
                  <a:lnTo>
                    <a:pt x="1084" y="908"/>
                  </a:lnTo>
                  <a:lnTo>
                    <a:pt x="1084" y="910"/>
                  </a:lnTo>
                  <a:lnTo>
                    <a:pt x="1080" y="910"/>
                  </a:lnTo>
                  <a:lnTo>
                    <a:pt x="1080" y="908"/>
                  </a:lnTo>
                  <a:lnTo>
                    <a:pt x="1080" y="904"/>
                  </a:lnTo>
                  <a:lnTo>
                    <a:pt x="1076" y="904"/>
                  </a:lnTo>
                  <a:lnTo>
                    <a:pt x="1076" y="908"/>
                  </a:lnTo>
                  <a:lnTo>
                    <a:pt x="1080" y="908"/>
                  </a:lnTo>
                  <a:lnTo>
                    <a:pt x="1080" y="910"/>
                  </a:lnTo>
                  <a:lnTo>
                    <a:pt x="1076" y="914"/>
                  </a:lnTo>
                  <a:lnTo>
                    <a:pt x="1074" y="914"/>
                  </a:lnTo>
                  <a:lnTo>
                    <a:pt x="1070" y="918"/>
                  </a:lnTo>
                  <a:lnTo>
                    <a:pt x="1066" y="918"/>
                  </a:lnTo>
                  <a:lnTo>
                    <a:pt x="1062" y="922"/>
                  </a:lnTo>
                  <a:lnTo>
                    <a:pt x="1060" y="918"/>
                  </a:lnTo>
                  <a:lnTo>
                    <a:pt x="1062" y="918"/>
                  </a:lnTo>
                  <a:lnTo>
                    <a:pt x="1060" y="918"/>
                  </a:lnTo>
                  <a:lnTo>
                    <a:pt x="1060" y="922"/>
                  </a:lnTo>
                  <a:lnTo>
                    <a:pt x="1056" y="926"/>
                  </a:lnTo>
                  <a:lnTo>
                    <a:pt x="1056" y="922"/>
                  </a:lnTo>
                  <a:lnTo>
                    <a:pt x="1052" y="922"/>
                  </a:lnTo>
                  <a:lnTo>
                    <a:pt x="1052" y="926"/>
                  </a:lnTo>
                  <a:lnTo>
                    <a:pt x="1048" y="922"/>
                  </a:lnTo>
                  <a:lnTo>
                    <a:pt x="1044" y="922"/>
                  </a:lnTo>
                  <a:lnTo>
                    <a:pt x="1040" y="922"/>
                  </a:lnTo>
                  <a:lnTo>
                    <a:pt x="1040" y="918"/>
                  </a:lnTo>
                  <a:lnTo>
                    <a:pt x="1040" y="914"/>
                  </a:lnTo>
                  <a:lnTo>
                    <a:pt x="1036" y="914"/>
                  </a:lnTo>
                  <a:lnTo>
                    <a:pt x="1036" y="910"/>
                  </a:lnTo>
                  <a:lnTo>
                    <a:pt x="1036" y="908"/>
                  </a:lnTo>
                  <a:lnTo>
                    <a:pt x="1036" y="900"/>
                  </a:lnTo>
                  <a:lnTo>
                    <a:pt x="1036" y="888"/>
                  </a:lnTo>
                  <a:lnTo>
                    <a:pt x="1036" y="884"/>
                  </a:lnTo>
                  <a:lnTo>
                    <a:pt x="1032" y="884"/>
                  </a:lnTo>
                  <a:lnTo>
                    <a:pt x="1032" y="880"/>
                  </a:lnTo>
                  <a:lnTo>
                    <a:pt x="1030" y="878"/>
                  </a:lnTo>
                  <a:lnTo>
                    <a:pt x="1026" y="880"/>
                  </a:lnTo>
                  <a:lnTo>
                    <a:pt x="1022" y="880"/>
                  </a:lnTo>
                  <a:lnTo>
                    <a:pt x="1018" y="880"/>
                  </a:lnTo>
                  <a:lnTo>
                    <a:pt x="1018" y="878"/>
                  </a:lnTo>
                  <a:lnTo>
                    <a:pt x="1014" y="878"/>
                  </a:lnTo>
                  <a:lnTo>
                    <a:pt x="1014" y="880"/>
                  </a:lnTo>
                  <a:lnTo>
                    <a:pt x="1010" y="884"/>
                  </a:lnTo>
                  <a:lnTo>
                    <a:pt x="1006" y="884"/>
                  </a:lnTo>
                  <a:lnTo>
                    <a:pt x="1006" y="888"/>
                  </a:lnTo>
                  <a:lnTo>
                    <a:pt x="1004" y="892"/>
                  </a:lnTo>
                  <a:lnTo>
                    <a:pt x="1004" y="896"/>
                  </a:lnTo>
                  <a:lnTo>
                    <a:pt x="1004" y="900"/>
                  </a:lnTo>
                  <a:lnTo>
                    <a:pt x="1000" y="900"/>
                  </a:lnTo>
                  <a:lnTo>
                    <a:pt x="1000" y="904"/>
                  </a:lnTo>
                  <a:lnTo>
                    <a:pt x="1000" y="908"/>
                  </a:lnTo>
                  <a:lnTo>
                    <a:pt x="1000" y="910"/>
                  </a:lnTo>
                  <a:lnTo>
                    <a:pt x="996" y="910"/>
                  </a:lnTo>
                  <a:lnTo>
                    <a:pt x="996" y="914"/>
                  </a:lnTo>
                  <a:lnTo>
                    <a:pt x="996" y="918"/>
                  </a:lnTo>
                  <a:lnTo>
                    <a:pt x="992" y="922"/>
                  </a:lnTo>
                  <a:lnTo>
                    <a:pt x="988" y="918"/>
                  </a:lnTo>
                  <a:lnTo>
                    <a:pt x="988" y="922"/>
                  </a:lnTo>
                  <a:lnTo>
                    <a:pt x="988" y="918"/>
                  </a:lnTo>
                  <a:lnTo>
                    <a:pt x="984" y="918"/>
                  </a:lnTo>
                  <a:lnTo>
                    <a:pt x="984" y="922"/>
                  </a:lnTo>
                  <a:lnTo>
                    <a:pt x="984" y="926"/>
                  </a:lnTo>
                  <a:lnTo>
                    <a:pt x="980" y="926"/>
                  </a:lnTo>
                  <a:lnTo>
                    <a:pt x="976" y="926"/>
                  </a:lnTo>
                  <a:lnTo>
                    <a:pt x="974" y="926"/>
                  </a:lnTo>
                  <a:lnTo>
                    <a:pt x="970" y="926"/>
                  </a:lnTo>
                  <a:lnTo>
                    <a:pt x="966" y="926"/>
                  </a:lnTo>
                  <a:lnTo>
                    <a:pt x="962" y="926"/>
                  </a:lnTo>
                  <a:lnTo>
                    <a:pt x="958" y="926"/>
                  </a:lnTo>
                  <a:lnTo>
                    <a:pt x="954" y="926"/>
                  </a:lnTo>
                  <a:lnTo>
                    <a:pt x="950" y="926"/>
                  </a:lnTo>
                  <a:lnTo>
                    <a:pt x="944" y="926"/>
                  </a:lnTo>
                  <a:lnTo>
                    <a:pt x="940" y="926"/>
                  </a:lnTo>
                  <a:lnTo>
                    <a:pt x="936" y="926"/>
                  </a:lnTo>
                  <a:lnTo>
                    <a:pt x="932" y="926"/>
                  </a:lnTo>
                  <a:lnTo>
                    <a:pt x="932" y="930"/>
                  </a:lnTo>
                  <a:lnTo>
                    <a:pt x="928" y="930"/>
                  </a:lnTo>
                  <a:lnTo>
                    <a:pt x="924" y="934"/>
                  </a:lnTo>
                  <a:lnTo>
                    <a:pt x="924" y="938"/>
                  </a:lnTo>
                  <a:lnTo>
                    <a:pt x="920" y="938"/>
                  </a:lnTo>
                  <a:lnTo>
                    <a:pt x="920" y="940"/>
                  </a:lnTo>
                  <a:lnTo>
                    <a:pt x="918" y="940"/>
                  </a:lnTo>
                  <a:lnTo>
                    <a:pt x="914" y="944"/>
                  </a:lnTo>
                  <a:lnTo>
                    <a:pt x="914" y="948"/>
                  </a:lnTo>
                  <a:lnTo>
                    <a:pt x="910" y="948"/>
                  </a:lnTo>
                  <a:lnTo>
                    <a:pt x="910" y="952"/>
                  </a:lnTo>
                  <a:lnTo>
                    <a:pt x="906" y="952"/>
                  </a:lnTo>
                  <a:lnTo>
                    <a:pt x="902" y="952"/>
                  </a:lnTo>
                  <a:lnTo>
                    <a:pt x="898" y="952"/>
                  </a:lnTo>
                  <a:lnTo>
                    <a:pt x="894" y="952"/>
                  </a:lnTo>
                  <a:lnTo>
                    <a:pt x="890" y="952"/>
                  </a:lnTo>
                  <a:lnTo>
                    <a:pt x="888" y="952"/>
                  </a:lnTo>
                  <a:lnTo>
                    <a:pt x="880" y="952"/>
                  </a:lnTo>
                  <a:lnTo>
                    <a:pt x="876" y="956"/>
                  </a:lnTo>
                  <a:lnTo>
                    <a:pt x="876" y="960"/>
                  </a:lnTo>
                  <a:lnTo>
                    <a:pt x="876" y="964"/>
                  </a:lnTo>
                  <a:lnTo>
                    <a:pt x="876" y="966"/>
                  </a:lnTo>
                  <a:lnTo>
                    <a:pt x="880" y="966"/>
                  </a:lnTo>
                  <a:lnTo>
                    <a:pt x="876" y="966"/>
                  </a:lnTo>
                  <a:lnTo>
                    <a:pt x="876" y="970"/>
                  </a:lnTo>
                  <a:lnTo>
                    <a:pt x="872" y="970"/>
                  </a:lnTo>
                  <a:lnTo>
                    <a:pt x="868" y="974"/>
                  </a:lnTo>
                  <a:lnTo>
                    <a:pt x="864" y="974"/>
                  </a:lnTo>
                  <a:lnTo>
                    <a:pt x="862" y="978"/>
                  </a:lnTo>
                  <a:lnTo>
                    <a:pt x="854" y="978"/>
                  </a:lnTo>
                  <a:lnTo>
                    <a:pt x="850" y="980"/>
                  </a:lnTo>
                  <a:lnTo>
                    <a:pt x="846" y="980"/>
                  </a:lnTo>
                  <a:lnTo>
                    <a:pt x="842" y="980"/>
                  </a:lnTo>
                  <a:lnTo>
                    <a:pt x="838" y="984"/>
                  </a:lnTo>
                  <a:lnTo>
                    <a:pt x="834" y="984"/>
                  </a:lnTo>
                  <a:lnTo>
                    <a:pt x="832" y="988"/>
                  </a:lnTo>
                  <a:lnTo>
                    <a:pt x="828" y="992"/>
                  </a:lnTo>
                  <a:lnTo>
                    <a:pt x="824" y="992"/>
                  </a:lnTo>
                  <a:lnTo>
                    <a:pt x="820" y="988"/>
                  </a:lnTo>
                  <a:lnTo>
                    <a:pt x="820" y="984"/>
                  </a:lnTo>
                  <a:lnTo>
                    <a:pt x="816" y="984"/>
                  </a:lnTo>
                  <a:lnTo>
                    <a:pt x="820" y="980"/>
                  </a:lnTo>
                  <a:lnTo>
                    <a:pt x="820" y="978"/>
                  </a:lnTo>
                  <a:lnTo>
                    <a:pt x="824" y="978"/>
                  </a:lnTo>
                  <a:lnTo>
                    <a:pt x="824" y="974"/>
                  </a:lnTo>
                  <a:lnTo>
                    <a:pt x="828" y="974"/>
                  </a:lnTo>
                  <a:lnTo>
                    <a:pt x="828" y="970"/>
                  </a:lnTo>
                  <a:lnTo>
                    <a:pt x="828" y="966"/>
                  </a:lnTo>
                  <a:lnTo>
                    <a:pt x="828" y="964"/>
                  </a:lnTo>
                  <a:lnTo>
                    <a:pt x="832" y="964"/>
                  </a:lnTo>
                  <a:lnTo>
                    <a:pt x="832" y="960"/>
                  </a:lnTo>
                  <a:lnTo>
                    <a:pt x="832" y="956"/>
                  </a:lnTo>
                  <a:lnTo>
                    <a:pt x="832" y="948"/>
                  </a:lnTo>
                  <a:lnTo>
                    <a:pt x="832" y="938"/>
                  </a:lnTo>
                  <a:lnTo>
                    <a:pt x="828" y="930"/>
                  </a:lnTo>
                  <a:lnTo>
                    <a:pt x="828" y="918"/>
                  </a:lnTo>
                  <a:lnTo>
                    <a:pt x="824" y="918"/>
                  </a:lnTo>
                  <a:lnTo>
                    <a:pt x="820" y="914"/>
                  </a:lnTo>
                  <a:lnTo>
                    <a:pt x="816" y="910"/>
                  </a:lnTo>
                  <a:lnTo>
                    <a:pt x="812" y="910"/>
                  </a:lnTo>
                  <a:lnTo>
                    <a:pt x="812" y="908"/>
                  </a:lnTo>
                  <a:lnTo>
                    <a:pt x="812" y="904"/>
                  </a:lnTo>
                  <a:lnTo>
                    <a:pt x="808" y="904"/>
                  </a:lnTo>
                  <a:lnTo>
                    <a:pt x="806" y="904"/>
                  </a:lnTo>
                  <a:lnTo>
                    <a:pt x="806" y="900"/>
                  </a:lnTo>
                  <a:lnTo>
                    <a:pt x="806" y="896"/>
                  </a:lnTo>
                  <a:lnTo>
                    <a:pt x="802" y="896"/>
                  </a:lnTo>
                  <a:lnTo>
                    <a:pt x="798" y="896"/>
                  </a:lnTo>
                  <a:lnTo>
                    <a:pt x="794" y="892"/>
                  </a:lnTo>
                  <a:lnTo>
                    <a:pt x="794" y="888"/>
                  </a:lnTo>
                  <a:lnTo>
                    <a:pt x="786" y="884"/>
                  </a:lnTo>
                  <a:lnTo>
                    <a:pt x="786" y="880"/>
                  </a:lnTo>
                  <a:lnTo>
                    <a:pt x="782" y="880"/>
                  </a:lnTo>
                  <a:lnTo>
                    <a:pt x="778" y="880"/>
                  </a:lnTo>
                  <a:lnTo>
                    <a:pt x="778" y="878"/>
                  </a:lnTo>
                  <a:lnTo>
                    <a:pt x="776" y="878"/>
                  </a:lnTo>
                  <a:lnTo>
                    <a:pt x="772" y="874"/>
                  </a:lnTo>
                  <a:lnTo>
                    <a:pt x="768" y="874"/>
                  </a:lnTo>
                  <a:lnTo>
                    <a:pt x="764" y="870"/>
                  </a:lnTo>
                  <a:lnTo>
                    <a:pt x="760" y="870"/>
                  </a:lnTo>
                  <a:lnTo>
                    <a:pt x="760" y="866"/>
                  </a:lnTo>
                  <a:lnTo>
                    <a:pt x="756" y="866"/>
                  </a:lnTo>
                  <a:lnTo>
                    <a:pt x="746" y="858"/>
                  </a:lnTo>
                  <a:lnTo>
                    <a:pt x="742" y="858"/>
                  </a:lnTo>
                  <a:lnTo>
                    <a:pt x="738" y="858"/>
                  </a:lnTo>
                  <a:lnTo>
                    <a:pt x="734" y="862"/>
                  </a:lnTo>
                  <a:lnTo>
                    <a:pt x="732" y="866"/>
                  </a:lnTo>
                  <a:lnTo>
                    <a:pt x="728" y="866"/>
                  </a:lnTo>
                  <a:lnTo>
                    <a:pt x="724" y="866"/>
                  </a:lnTo>
                  <a:lnTo>
                    <a:pt x="720" y="866"/>
                  </a:lnTo>
                  <a:lnTo>
                    <a:pt x="720" y="862"/>
                  </a:lnTo>
                  <a:lnTo>
                    <a:pt x="716" y="862"/>
                  </a:lnTo>
                  <a:lnTo>
                    <a:pt x="712" y="862"/>
                  </a:lnTo>
                  <a:lnTo>
                    <a:pt x="708" y="862"/>
                  </a:lnTo>
                  <a:lnTo>
                    <a:pt x="708" y="858"/>
                  </a:lnTo>
                  <a:lnTo>
                    <a:pt x="708" y="862"/>
                  </a:lnTo>
                  <a:lnTo>
                    <a:pt x="706" y="862"/>
                  </a:lnTo>
                  <a:lnTo>
                    <a:pt x="702" y="862"/>
                  </a:lnTo>
                  <a:lnTo>
                    <a:pt x="702" y="866"/>
                  </a:lnTo>
                  <a:lnTo>
                    <a:pt x="702" y="862"/>
                  </a:lnTo>
                  <a:lnTo>
                    <a:pt x="698" y="862"/>
                  </a:lnTo>
                  <a:lnTo>
                    <a:pt x="694" y="862"/>
                  </a:lnTo>
                  <a:lnTo>
                    <a:pt x="694" y="858"/>
                  </a:lnTo>
                  <a:lnTo>
                    <a:pt x="690" y="858"/>
                  </a:lnTo>
                  <a:lnTo>
                    <a:pt x="690" y="862"/>
                  </a:lnTo>
                  <a:lnTo>
                    <a:pt x="686" y="858"/>
                  </a:lnTo>
                  <a:lnTo>
                    <a:pt x="686" y="854"/>
                  </a:lnTo>
                  <a:lnTo>
                    <a:pt x="682" y="854"/>
                  </a:lnTo>
                  <a:lnTo>
                    <a:pt x="678" y="852"/>
                  </a:lnTo>
                  <a:lnTo>
                    <a:pt x="676" y="852"/>
                  </a:lnTo>
                  <a:lnTo>
                    <a:pt x="672" y="854"/>
                  </a:lnTo>
                  <a:lnTo>
                    <a:pt x="668" y="854"/>
                  </a:lnTo>
                  <a:lnTo>
                    <a:pt x="668" y="852"/>
                  </a:lnTo>
                  <a:lnTo>
                    <a:pt x="664" y="852"/>
                  </a:lnTo>
                  <a:lnTo>
                    <a:pt x="660" y="852"/>
                  </a:lnTo>
                  <a:lnTo>
                    <a:pt x="656" y="852"/>
                  </a:lnTo>
                  <a:lnTo>
                    <a:pt x="656" y="848"/>
                  </a:lnTo>
                  <a:lnTo>
                    <a:pt x="656" y="844"/>
                  </a:lnTo>
                  <a:lnTo>
                    <a:pt x="652" y="844"/>
                  </a:lnTo>
                  <a:lnTo>
                    <a:pt x="652" y="840"/>
                  </a:lnTo>
                  <a:lnTo>
                    <a:pt x="652" y="836"/>
                  </a:lnTo>
                  <a:lnTo>
                    <a:pt x="650" y="836"/>
                  </a:lnTo>
                  <a:lnTo>
                    <a:pt x="650" y="840"/>
                  </a:lnTo>
                  <a:lnTo>
                    <a:pt x="650" y="844"/>
                  </a:lnTo>
                  <a:lnTo>
                    <a:pt x="646" y="844"/>
                  </a:lnTo>
                  <a:lnTo>
                    <a:pt x="620" y="844"/>
                  </a:lnTo>
                  <a:lnTo>
                    <a:pt x="616" y="844"/>
                  </a:lnTo>
                  <a:lnTo>
                    <a:pt x="612" y="844"/>
                  </a:lnTo>
                  <a:lnTo>
                    <a:pt x="608" y="844"/>
                  </a:lnTo>
                  <a:lnTo>
                    <a:pt x="604" y="844"/>
                  </a:lnTo>
                  <a:lnTo>
                    <a:pt x="600" y="844"/>
                  </a:lnTo>
                  <a:lnTo>
                    <a:pt x="596" y="844"/>
                  </a:lnTo>
                  <a:lnTo>
                    <a:pt x="590" y="844"/>
                  </a:lnTo>
                  <a:lnTo>
                    <a:pt x="582" y="844"/>
                  </a:lnTo>
                  <a:lnTo>
                    <a:pt x="574" y="844"/>
                  </a:lnTo>
                  <a:lnTo>
                    <a:pt x="564" y="844"/>
                  </a:lnTo>
                  <a:lnTo>
                    <a:pt x="560" y="844"/>
                  </a:lnTo>
                  <a:lnTo>
                    <a:pt x="548" y="844"/>
                  </a:lnTo>
                  <a:lnTo>
                    <a:pt x="544" y="844"/>
                  </a:lnTo>
                  <a:lnTo>
                    <a:pt x="540" y="844"/>
                  </a:lnTo>
                  <a:lnTo>
                    <a:pt x="536" y="844"/>
                  </a:lnTo>
                  <a:lnTo>
                    <a:pt x="534" y="844"/>
                  </a:lnTo>
                  <a:lnTo>
                    <a:pt x="530" y="844"/>
                  </a:lnTo>
                  <a:lnTo>
                    <a:pt x="526" y="844"/>
                  </a:lnTo>
                  <a:lnTo>
                    <a:pt x="522" y="844"/>
                  </a:lnTo>
                  <a:lnTo>
                    <a:pt x="518" y="844"/>
                  </a:lnTo>
                  <a:lnTo>
                    <a:pt x="510" y="844"/>
                  </a:lnTo>
                  <a:lnTo>
                    <a:pt x="508" y="844"/>
                  </a:lnTo>
                  <a:lnTo>
                    <a:pt x="500" y="844"/>
                  </a:lnTo>
                  <a:lnTo>
                    <a:pt x="496" y="844"/>
                  </a:lnTo>
                  <a:lnTo>
                    <a:pt x="492" y="844"/>
                  </a:lnTo>
                  <a:lnTo>
                    <a:pt x="488" y="844"/>
                  </a:lnTo>
                  <a:lnTo>
                    <a:pt x="484" y="844"/>
                  </a:lnTo>
                  <a:lnTo>
                    <a:pt x="478" y="844"/>
                  </a:lnTo>
                  <a:lnTo>
                    <a:pt x="474" y="844"/>
                  </a:lnTo>
                  <a:lnTo>
                    <a:pt x="470" y="844"/>
                  </a:lnTo>
                  <a:lnTo>
                    <a:pt x="466" y="844"/>
                  </a:lnTo>
                  <a:lnTo>
                    <a:pt x="462" y="844"/>
                  </a:lnTo>
                  <a:lnTo>
                    <a:pt x="458" y="844"/>
                  </a:lnTo>
                  <a:lnTo>
                    <a:pt x="454" y="844"/>
                  </a:lnTo>
                  <a:lnTo>
                    <a:pt x="448" y="844"/>
                  </a:lnTo>
                  <a:lnTo>
                    <a:pt x="444" y="844"/>
                  </a:lnTo>
                  <a:lnTo>
                    <a:pt x="440" y="844"/>
                  </a:lnTo>
                  <a:lnTo>
                    <a:pt x="436" y="844"/>
                  </a:lnTo>
                  <a:lnTo>
                    <a:pt x="432" y="844"/>
                  </a:lnTo>
                  <a:lnTo>
                    <a:pt x="428" y="844"/>
                  </a:lnTo>
                  <a:lnTo>
                    <a:pt x="418" y="844"/>
                  </a:lnTo>
                  <a:lnTo>
                    <a:pt x="414" y="844"/>
                  </a:lnTo>
                  <a:lnTo>
                    <a:pt x="410" y="844"/>
                  </a:lnTo>
                  <a:lnTo>
                    <a:pt x="408" y="844"/>
                  </a:lnTo>
                  <a:lnTo>
                    <a:pt x="404" y="844"/>
                  </a:lnTo>
                  <a:lnTo>
                    <a:pt x="396" y="844"/>
                  </a:lnTo>
                  <a:lnTo>
                    <a:pt x="392" y="844"/>
                  </a:lnTo>
                  <a:lnTo>
                    <a:pt x="388" y="844"/>
                  </a:lnTo>
                  <a:lnTo>
                    <a:pt x="380" y="844"/>
                  </a:lnTo>
                  <a:lnTo>
                    <a:pt x="378" y="844"/>
                  </a:lnTo>
                  <a:lnTo>
                    <a:pt x="374" y="844"/>
                  </a:lnTo>
                  <a:lnTo>
                    <a:pt x="370" y="844"/>
                  </a:lnTo>
                  <a:lnTo>
                    <a:pt x="366" y="844"/>
                  </a:lnTo>
                  <a:lnTo>
                    <a:pt x="362" y="844"/>
                  </a:lnTo>
                  <a:lnTo>
                    <a:pt x="358" y="844"/>
                  </a:lnTo>
                  <a:lnTo>
                    <a:pt x="354" y="844"/>
                  </a:lnTo>
                  <a:lnTo>
                    <a:pt x="340" y="844"/>
                  </a:lnTo>
                  <a:lnTo>
                    <a:pt x="336" y="844"/>
                  </a:lnTo>
                  <a:lnTo>
                    <a:pt x="332" y="844"/>
                  </a:lnTo>
                  <a:lnTo>
                    <a:pt x="328" y="844"/>
                  </a:lnTo>
                  <a:lnTo>
                    <a:pt x="324" y="844"/>
                  </a:lnTo>
                  <a:lnTo>
                    <a:pt x="322" y="844"/>
                  </a:lnTo>
                  <a:lnTo>
                    <a:pt x="314" y="844"/>
                  </a:lnTo>
                  <a:lnTo>
                    <a:pt x="310" y="844"/>
                  </a:lnTo>
                  <a:lnTo>
                    <a:pt x="306" y="844"/>
                  </a:lnTo>
                  <a:lnTo>
                    <a:pt x="298" y="844"/>
                  </a:lnTo>
                  <a:lnTo>
                    <a:pt x="294" y="844"/>
                  </a:lnTo>
                  <a:lnTo>
                    <a:pt x="292" y="844"/>
                  </a:lnTo>
                  <a:lnTo>
                    <a:pt x="284" y="844"/>
                  </a:lnTo>
                  <a:lnTo>
                    <a:pt x="268" y="844"/>
                  </a:lnTo>
                  <a:lnTo>
                    <a:pt x="266" y="844"/>
                  </a:lnTo>
                  <a:lnTo>
                    <a:pt x="262" y="844"/>
                  </a:lnTo>
                  <a:lnTo>
                    <a:pt x="258" y="844"/>
                  </a:lnTo>
                  <a:lnTo>
                    <a:pt x="254" y="844"/>
                  </a:lnTo>
                  <a:lnTo>
                    <a:pt x="250" y="844"/>
                  </a:lnTo>
                  <a:lnTo>
                    <a:pt x="250" y="840"/>
                  </a:lnTo>
                  <a:lnTo>
                    <a:pt x="254" y="840"/>
                  </a:lnTo>
                  <a:lnTo>
                    <a:pt x="258" y="840"/>
                  </a:lnTo>
                  <a:lnTo>
                    <a:pt x="258" y="836"/>
                  </a:lnTo>
                  <a:lnTo>
                    <a:pt x="254" y="836"/>
                  </a:lnTo>
                  <a:lnTo>
                    <a:pt x="254" y="840"/>
                  </a:lnTo>
                  <a:lnTo>
                    <a:pt x="250" y="836"/>
                  </a:lnTo>
                  <a:lnTo>
                    <a:pt x="250" y="832"/>
                  </a:lnTo>
                  <a:lnTo>
                    <a:pt x="254" y="828"/>
                  </a:lnTo>
                  <a:lnTo>
                    <a:pt x="250" y="832"/>
                  </a:lnTo>
                  <a:lnTo>
                    <a:pt x="246" y="832"/>
                  </a:lnTo>
                  <a:lnTo>
                    <a:pt x="246" y="836"/>
                  </a:lnTo>
                  <a:lnTo>
                    <a:pt x="242" y="836"/>
                  </a:lnTo>
                  <a:lnTo>
                    <a:pt x="242" y="832"/>
                  </a:lnTo>
                  <a:lnTo>
                    <a:pt x="238" y="832"/>
                  </a:lnTo>
                  <a:lnTo>
                    <a:pt x="238" y="828"/>
                  </a:lnTo>
                  <a:lnTo>
                    <a:pt x="242" y="828"/>
                  </a:lnTo>
                  <a:lnTo>
                    <a:pt x="242" y="832"/>
                  </a:lnTo>
                  <a:lnTo>
                    <a:pt x="246" y="832"/>
                  </a:lnTo>
                  <a:lnTo>
                    <a:pt x="246" y="828"/>
                  </a:lnTo>
                  <a:lnTo>
                    <a:pt x="246" y="832"/>
                  </a:lnTo>
                  <a:lnTo>
                    <a:pt x="242" y="832"/>
                  </a:lnTo>
                  <a:lnTo>
                    <a:pt x="242" y="828"/>
                  </a:lnTo>
                  <a:lnTo>
                    <a:pt x="242" y="824"/>
                  </a:lnTo>
                  <a:lnTo>
                    <a:pt x="242" y="822"/>
                  </a:lnTo>
                  <a:lnTo>
                    <a:pt x="238" y="822"/>
                  </a:lnTo>
                  <a:lnTo>
                    <a:pt x="242" y="822"/>
                  </a:lnTo>
                  <a:lnTo>
                    <a:pt x="242" y="824"/>
                  </a:lnTo>
                  <a:lnTo>
                    <a:pt x="238" y="824"/>
                  </a:lnTo>
                  <a:lnTo>
                    <a:pt x="242" y="824"/>
                  </a:lnTo>
                  <a:lnTo>
                    <a:pt x="242" y="828"/>
                  </a:lnTo>
                  <a:lnTo>
                    <a:pt x="238" y="828"/>
                  </a:lnTo>
                  <a:lnTo>
                    <a:pt x="238" y="824"/>
                  </a:lnTo>
                  <a:lnTo>
                    <a:pt x="238" y="828"/>
                  </a:lnTo>
                  <a:lnTo>
                    <a:pt x="236" y="828"/>
                  </a:lnTo>
                  <a:lnTo>
                    <a:pt x="232" y="828"/>
                  </a:lnTo>
                  <a:lnTo>
                    <a:pt x="232" y="824"/>
                  </a:lnTo>
                  <a:lnTo>
                    <a:pt x="228" y="824"/>
                  </a:lnTo>
                  <a:lnTo>
                    <a:pt x="228" y="822"/>
                  </a:lnTo>
                  <a:lnTo>
                    <a:pt x="232" y="824"/>
                  </a:lnTo>
                  <a:lnTo>
                    <a:pt x="232" y="822"/>
                  </a:lnTo>
                  <a:lnTo>
                    <a:pt x="232" y="818"/>
                  </a:lnTo>
                  <a:lnTo>
                    <a:pt x="232" y="814"/>
                  </a:lnTo>
                  <a:lnTo>
                    <a:pt x="232" y="818"/>
                  </a:lnTo>
                  <a:lnTo>
                    <a:pt x="232" y="814"/>
                  </a:lnTo>
                  <a:lnTo>
                    <a:pt x="236" y="814"/>
                  </a:lnTo>
                  <a:lnTo>
                    <a:pt x="232" y="814"/>
                  </a:lnTo>
                  <a:lnTo>
                    <a:pt x="232" y="818"/>
                  </a:lnTo>
                  <a:lnTo>
                    <a:pt x="228" y="818"/>
                  </a:lnTo>
                  <a:lnTo>
                    <a:pt x="224" y="818"/>
                  </a:lnTo>
                  <a:lnTo>
                    <a:pt x="224" y="814"/>
                  </a:lnTo>
                  <a:lnTo>
                    <a:pt x="228" y="814"/>
                  </a:lnTo>
                  <a:lnTo>
                    <a:pt x="228" y="810"/>
                  </a:lnTo>
                  <a:lnTo>
                    <a:pt x="228" y="806"/>
                  </a:lnTo>
                  <a:lnTo>
                    <a:pt x="228" y="810"/>
                  </a:lnTo>
                  <a:lnTo>
                    <a:pt x="228" y="814"/>
                  </a:lnTo>
                  <a:lnTo>
                    <a:pt x="224" y="814"/>
                  </a:lnTo>
                  <a:lnTo>
                    <a:pt x="220" y="814"/>
                  </a:lnTo>
                  <a:lnTo>
                    <a:pt x="220" y="810"/>
                  </a:lnTo>
                  <a:lnTo>
                    <a:pt x="216" y="810"/>
                  </a:lnTo>
                  <a:lnTo>
                    <a:pt x="216" y="814"/>
                  </a:lnTo>
                  <a:lnTo>
                    <a:pt x="212" y="814"/>
                  </a:lnTo>
                  <a:lnTo>
                    <a:pt x="210" y="814"/>
                  </a:lnTo>
                  <a:lnTo>
                    <a:pt x="210" y="810"/>
                  </a:lnTo>
                  <a:lnTo>
                    <a:pt x="212" y="810"/>
                  </a:lnTo>
                  <a:lnTo>
                    <a:pt x="216" y="810"/>
                  </a:lnTo>
                  <a:lnTo>
                    <a:pt x="220" y="806"/>
                  </a:lnTo>
                  <a:lnTo>
                    <a:pt x="220" y="802"/>
                  </a:lnTo>
                  <a:lnTo>
                    <a:pt x="216" y="802"/>
                  </a:lnTo>
                  <a:lnTo>
                    <a:pt x="216" y="806"/>
                  </a:lnTo>
                  <a:lnTo>
                    <a:pt x="216" y="810"/>
                  </a:lnTo>
                  <a:lnTo>
                    <a:pt x="212" y="810"/>
                  </a:lnTo>
                  <a:lnTo>
                    <a:pt x="210" y="810"/>
                  </a:lnTo>
                  <a:lnTo>
                    <a:pt x="210" y="806"/>
                  </a:lnTo>
                  <a:lnTo>
                    <a:pt x="206" y="806"/>
                  </a:lnTo>
                  <a:lnTo>
                    <a:pt x="210" y="806"/>
                  </a:lnTo>
                  <a:lnTo>
                    <a:pt x="210" y="802"/>
                  </a:lnTo>
                  <a:lnTo>
                    <a:pt x="210" y="806"/>
                  </a:lnTo>
                  <a:lnTo>
                    <a:pt x="206" y="802"/>
                  </a:lnTo>
                  <a:lnTo>
                    <a:pt x="206" y="806"/>
                  </a:lnTo>
                  <a:lnTo>
                    <a:pt x="202" y="806"/>
                  </a:lnTo>
                  <a:lnTo>
                    <a:pt x="198" y="806"/>
                  </a:lnTo>
                  <a:lnTo>
                    <a:pt x="194" y="806"/>
                  </a:lnTo>
                  <a:lnTo>
                    <a:pt x="198" y="806"/>
                  </a:lnTo>
                  <a:lnTo>
                    <a:pt x="194" y="806"/>
                  </a:lnTo>
                  <a:lnTo>
                    <a:pt x="190" y="802"/>
                  </a:lnTo>
                  <a:lnTo>
                    <a:pt x="194" y="802"/>
                  </a:lnTo>
                  <a:lnTo>
                    <a:pt x="198" y="802"/>
                  </a:lnTo>
                  <a:lnTo>
                    <a:pt x="202" y="802"/>
                  </a:lnTo>
                  <a:lnTo>
                    <a:pt x="202" y="798"/>
                  </a:lnTo>
                  <a:lnTo>
                    <a:pt x="202" y="802"/>
                  </a:lnTo>
                  <a:lnTo>
                    <a:pt x="198" y="802"/>
                  </a:lnTo>
                  <a:lnTo>
                    <a:pt x="194" y="802"/>
                  </a:lnTo>
                  <a:lnTo>
                    <a:pt x="190" y="798"/>
                  </a:lnTo>
                  <a:lnTo>
                    <a:pt x="190" y="802"/>
                  </a:lnTo>
                  <a:lnTo>
                    <a:pt x="186" y="798"/>
                  </a:lnTo>
                  <a:lnTo>
                    <a:pt x="190" y="794"/>
                  </a:lnTo>
                  <a:lnTo>
                    <a:pt x="194" y="798"/>
                  </a:lnTo>
                  <a:lnTo>
                    <a:pt x="194" y="794"/>
                  </a:lnTo>
                  <a:lnTo>
                    <a:pt x="198" y="794"/>
                  </a:lnTo>
                  <a:lnTo>
                    <a:pt x="194" y="794"/>
                  </a:lnTo>
                  <a:lnTo>
                    <a:pt x="190" y="794"/>
                  </a:lnTo>
                  <a:lnTo>
                    <a:pt x="186" y="794"/>
                  </a:lnTo>
                  <a:lnTo>
                    <a:pt x="190" y="794"/>
                  </a:lnTo>
                  <a:lnTo>
                    <a:pt x="190" y="792"/>
                  </a:lnTo>
                  <a:lnTo>
                    <a:pt x="194" y="788"/>
                  </a:lnTo>
                  <a:lnTo>
                    <a:pt x="198" y="788"/>
                  </a:lnTo>
                  <a:lnTo>
                    <a:pt x="202" y="792"/>
                  </a:lnTo>
                  <a:lnTo>
                    <a:pt x="202" y="788"/>
                  </a:lnTo>
                  <a:lnTo>
                    <a:pt x="206" y="788"/>
                  </a:lnTo>
                  <a:lnTo>
                    <a:pt x="202" y="788"/>
                  </a:lnTo>
                  <a:lnTo>
                    <a:pt x="198" y="788"/>
                  </a:lnTo>
                  <a:lnTo>
                    <a:pt x="194" y="788"/>
                  </a:lnTo>
                  <a:lnTo>
                    <a:pt x="190" y="788"/>
                  </a:lnTo>
                  <a:lnTo>
                    <a:pt x="194" y="788"/>
                  </a:lnTo>
                  <a:lnTo>
                    <a:pt x="194" y="784"/>
                  </a:lnTo>
                  <a:lnTo>
                    <a:pt x="190" y="788"/>
                  </a:lnTo>
                  <a:lnTo>
                    <a:pt x="190" y="792"/>
                  </a:lnTo>
                  <a:lnTo>
                    <a:pt x="190" y="794"/>
                  </a:lnTo>
                  <a:lnTo>
                    <a:pt x="186" y="794"/>
                  </a:lnTo>
                  <a:lnTo>
                    <a:pt x="186" y="792"/>
                  </a:lnTo>
                  <a:lnTo>
                    <a:pt x="186" y="788"/>
                  </a:lnTo>
                  <a:lnTo>
                    <a:pt x="186" y="784"/>
                  </a:lnTo>
                  <a:lnTo>
                    <a:pt x="190" y="784"/>
                  </a:lnTo>
                  <a:lnTo>
                    <a:pt x="190" y="780"/>
                  </a:lnTo>
                  <a:lnTo>
                    <a:pt x="190" y="776"/>
                  </a:lnTo>
                  <a:lnTo>
                    <a:pt x="194" y="776"/>
                  </a:lnTo>
                  <a:lnTo>
                    <a:pt x="198" y="776"/>
                  </a:lnTo>
                  <a:lnTo>
                    <a:pt x="202" y="780"/>
                  </a:lnTo>
                  <a:lnTo>
                    <a:pt x="202" y="784"/>
                  </a:lnTo>
                  <a:lnTo>
                    <a:pt x="202" y="780"/>
                  </a:lnTo>
                  <a:lnTo>
                    <a:pt x="202" y="776"/>
                  </a:lnTo>
                  <a:lnTo>
                    <a:pt x="198" y="776"/>
                  </a:lnTo>
                  <a:lnTo>
                    <a:pt x="202" y="772"/>
                  </a:lnTo>
                  <a:lnTo>
                    <a:pt x="198" y="772"/>
                  </a:lnTo>
                  <a:lnTo>
                    <a:pt x="198" y="776"/>
                  </a:lnTo>
                  <a:lnTo>
                    <a:pt x="194" y="772"/>
                  </a:lnTo>
                  <a:lnTo>
                    <a:pt x="194" y="768"/>
                  </a:lnTo>
                  <a:lnTo>
                    <a:pt x="198" y="768"/>
                  </a:lnTo>
                  <a:lnTo>
                    <a:pt x="198" y="766"/>
                  </a:lnTo>
                  <a:lnTo>
                    <a:pt x="198" y="768"/>
                  </a:lnTo>
                  <a:lnTo>
                    <a:pt x="194" y="768"/>
                  </a:lnTo>
                  <a:lnTo>
                    <a:pt x="194" y="772"/>
                  </a:lnTo>
                  <a:lnTo>
                    <a:pt x="190" y="772"/>
                  </a:lnTo>
                  <a:lnTo>
                    <a:pt x="190" y="776"/>
                  </a:lnTo>
                  <a:lnTo>
                    <a:pt x="186" y="776"/>
                  </a:lnTo>
                  <a:lnTo>
                    <a:pt x="186" y="772"/>
                  </a:lnTo>
                  <a:lnTo>
                    <a:pt x="182" y="776"/>
                  </a:lnTo>
                  <a:lnTo>
                    <a:pt x="182" y="772"/>
                  </a:lnTo>
                  <a:lnTo>
                    <a:pt x="186" y="768"/>
                  </a:lnTo>
                  <a:lnTo>
                    <a:pt x="182" y="768"/>
                  </a:lnTo>
                  <a:lnTo>
                    <a:pt x="182" y="772"/>
                  </a:lnTo>
                  <a:lnTo>
                    <a:pt x="180" y="776"/>
                  </a:lnTo>
                  <a:lnTo>
                    <a:pt x="180" y="772"/>
                  </a:lnTo>
                  <a:lnTo>
                    <a:pt x="180" y="768"/>
                  </a:lnTo>
                  <a:lnTo>
                    <a:pt x="182" y="768"/>
                  </a:lnTo>
                  <a:lnTo>
                    <a:pt x="182" y="766"/>
                  </a:lnTo>
                  <a:lnTo>
                    <a:pt x="182" y="762"/>
                  </a:lnTo>
                  <a:lnTo>
                    <a:pt x="182" y="766"/>
                  </a:lnTo>
                  <a:lnTo>
                    <a:pt x="180" y="766"/>
                  </a:lnTo>
                  <a:lnTo>
                    <a:pt x="176" y="762"/>
                  </a:lnTo>
                  <a:lnTo>
                    <a:pt x="176" y="758"/>
                  </a:lnTo>
                  <a:lnTo>
                    <a:pt x="172" y="754"/>
                  </a:lnTo>
                  <a:lnTo>
                    <a:pt x="172" y="750"/>
                  </a:lnTo>
                  <a:lnTo>
                    <a:pt x="176" y="750"/>
                  </a:lnTo>
                  <a:lnTo>
                    <a:pt x="176" y="754"/>
                  </a:lnTo>
                  <a:lnTo>
                    <a:pt x="180" y="750"/>
                  </a:lnTo>
                  <a:lnTo>
                    <a:pt x="182" y="750"/>
                  </a:lnTo>
                  <a:lnTo>
                    <a:pt x="182" y="754"/>
                  </a:lnTo>
                  <a:lnTo>
                    <a:pt x="186" y="754"/>
                  </a:lnTo>
                  <a:lnTo>
                    <a:pt x="182" y="754"/>
                  </a:lnTo>
                  <a:lnTo>
                    <a:pt x="182" y="750"/>
                  </a:lnTo>
                  <a:lnTo>
                    <a:pt x="180" y="750"/>
                  </a:lnTo>
                  <a:lnTo>
                    <a:pt x="176" y="750"/>
                  </a:lnTo>
                  <a:lnTo>
                    <a:pt x="172" y="746"/>
                  </a:lnTo>
                  <a:lnTo>
                    <a:pt x="172" y="742"/>
                  </a:lnTo>
                  <a:lnTo>
                    <a:pt x="176" y="742"/>
                  </a:lnTo>
                  <a:lnTo>
                    <a:pt x="176" y="738"/>
                  </a:lnTo>
                  <a:lnTo>
                    <a:pt x="172" y="742"/>
                  </a:lnTo>
                  <a:lnTo>
                    <a:pt x="168" y="746"/>
                  </a:lnTo>
                  <a:lnTo>
                    <a:pt x="168" y="750"/>
                  </a:lnTo>
                  <a:lnTo>
                    <a:pt x="164" y="754"/>
                  </a:lnTo>
                  <a:lnTo>
                    <a:pt x="164" y="750"/>
                  </a:lnTo>
                  <a:lnTo>
                    <a:pt x="160" y="750"/>
                  </a:lnTo>
                  <a:lnTo>
                    <a:pt x="160" y="746"/>
                  </a:lnTo>
                  <a:lnTo>
                    <a:pt x="156" y="742"/>
                  </a:lnTo>
                  <a:lnTo>
                    <a:pt x="152" y="742"/>
                  </a:lnTo>
                  <a:lnTo>
                    <a:pt x="152" y="738"/>
                  </a:lnTo>
                  <a:lnTo>
                    <a:pt x="152" y="736"/>
                  </a:lnTo>
                  <a:lnTo>
                    <a:pt x="156" y="736"/>
                  </a:lnTo>
                  <a:lnTo>
                    <a:pt x="160" y="736"/>
                  </a:lnTo>
                  <a:lnTo>
                    <a:pt x="164" y="736"/>
                  </a:lnTo>
                  <a:lnTo>
                    <a:pt x="160" y="736"/>
                  </a:lnTo>
                  <a:lnTo>
                    <a:pt x="156" y="736"/>
                  </a:lnTo>
                  <a:lnTo>
                    <a:pt x="152" y="736"/>
                  </a:lnTo>
                  <a:lnTo>
                    <a:pt x="152" y="732"/>
                  </a:lnTo>
                  <a:lnTo>
                    <a:pt x="150" y="732"/>
                  </a:lnTo>
                  <a:lnTo>
                    <a:pt x="150" y="728"/>
                  </a:lnTo>
                  <a:lnTo>
                    <a:pt x="150" y="724"/>
                  </a:lnTo>
                  <a:lnTo>
                    <a:pt x="150" y="728"/>
                  </a:lnTo>
                  <a:lnTo>
                    <a:pt x="152" y="728"/>
                  </a:lnTo>
                  <a:lnTo>
                    <a:pt x="152" y="732"/>
                  </a:lnTo>
                  <a:lnTo>
                    <a:pt x="156" y="732"/>
                  </a:lnTo>
                  <a:lnTo>
                    <a:pt x="152" y="728"/>
                  </a:lnTo>
                  <a:lnTo>
                    <a:pt x="150" y="728"/>
                  </a:lnTo>
                  <a:lnTo>
                    <a:pt x="150" y="724"/>
                  </a:lnTo>
                  <a:lnTo>
                    <a:pt x="152" y="724"/>
                  </a:lnTo>
                  <a:lnTo>
                    <a:pt x="156" y="724"/>
                  </a:lnTo>
                  <a:lnTo>
                    <a:pt x="156" y="728"/>
                  </a:lnTo>
                  <a:lnTo>
                    <a:pt x="156" y="724"/>
                  </a:lnTo>
                  <a:lnTo>
                    <a:pt x="152" y="724"/>
                  </a:lnTo>
                  <a:lnTo>
                    <a:pt x="152" y="720"/>
                  </a:lnTo>
                  <a:lnTo>
                    <a:pt x="152" y="716"/>
                  </a:lnTo>
                  <a:lnTo>
                    <a:pt x="156" y="716"/>
                  </a:lnTo>
                  <a:lnTo>
                    <a:pt x="160" y="716"/>
                  </a:lnTo>
                  <a:lnTo>
                    <a:pt x="156" y="716"/>
                  </a:lnTo>
                  <a:lnTo>
                    <a:pt x="156" y="712"/>
                  </a:lnTo>
                  <a:lnTo>
                    <a:pt x="160" y="708"/>
                  </a:lnTo>
                  <a:lnTo>
                    <a:pt x="164" y="708"/>
                  </a:lnTo>
                  <a:lnTo>
                    <a:pt x="164" y="706"/>
                  </a:lnTo>
                  <a:lnTo>
                    <a:pt x="160" y="708"/>
                  </a:lnTo>
                  <a:lnTo>
                    <a:pt x="160" y="706"/>
                  </a:lnTo>
                  <a:lnTo>
                    <a:pt x="160" y="708"/>
                  </a:lnTo>
                  <a:lnTo>
                    <a:pt x="156" y="706"/>
                  </a:lnTo>
                  <a:lnTo>
                    <a:pt x="160" y="706"/>
                  </a:lnTo>
                  <a:lnTo>
                    <a:pt x="160" y="708"/>
                  </a:lnTo>
                  <a:lnTo>
                    <a:pt x="156" y="712"/>
                  </a:lnTo>
                  <a:lnTo>
                    <a:pt x="156" y="716"/>
                  </a:lnTo>
                  <a:lnTo>
                    <a:pt x="152" y="716"/>
                  </a:lnTo>
                  <a:lnTo>
                    <a:pt x="152" y="712"/>
                  </a:lnTo>
                  <a:lnTo>
                    <a:pt x="156" y="712"/>
                  </a:lnTo>
                  <a:lnTo>
                    <a:pt x="156" y="708"/>
                  </a:lnTo>
                  <a:lnTo>
                    <a:pt x="152" y="706"/>
                  </a:lnTo>
                  <a:lnTo>
                    <a:pt x="152" y="702"/>
                  </a:lnTo>
                  <a:lnTo>
                    <a:pt x="152" y="698"/>
                  </a:lnTo>
                  <a:lnTo>
                    <a:pt x="156" y="698"/>
                  </a:lnTo>
                  <a:lnTo>
                    <a:pt x="156" y="694"/>
                  </a:lnTo>
                  <a:lnTo>
                    <a:pt x="152" y="694"/>
                  </a:lnTo>
                  <a:lnTo>
                    <a:pt x="150" y="694"/>
                  </a:lnTo>
                  <a:lnTo>
                    <a:pt x="150" y="690"/>
                  </a:lnTo>
                  <a:lnTo>
                    <a:pt x="146" y="690"/>
                  </a:lnTo>
                  <a:lnTo>
                    <a:pt x="146" y="686"/>
                  </a:lnTo>
                  <a:lnTo>
                    <a:pt x="142" y="686"/>
                  </a:lnTo>
                  <a:lnTo>
                    <a:pt x="138" y="686"/>
                  </a:lnTo>
                  <a:lnTo>
                    <a:pt x="138" y="682"/>
                  </a:lnTo>
                  <a:lnTo>
                    <a:pt x="134" y="682"/>
                  </a:lnTo>
                  <a:lnTo>
                    <a:pt x="130" y="682"/>
                  </a:lnTo>
                  <a:lnTo>
                    <a:pt x="130" y="680"/>
                  </a:lnTo>
                  <a:lnTo>
                    <a:pt x="126" y="676"/>
                  </a:lnTo>
                  <a:lnTo>
                    <a:pt x="126" y="672"/>
                  </a:lnTo>
                  <a:lnTo>
                    <a:pt x="124" y="672"/>
                  </a:lnTo>
                  <a:lnTo>
                    <a:pt x="124" y="668"/>
                  </a:lnTo>
                  <a:lnTo>
                    <a:pt x="124" y="664"/>
                  </a:lnTo>
                  <a:lnTo>
                    <a:pt x="120" y="664"/>
                  </a:lnTo>
                  <a:lnTo>
                    <a:pt x="120" y="660"/>
                  </a:lnTo>
                  <a:lnTo>
                    <a:pt x="116" y="656"/>
                  </a:lnTo>
                  <a:lnTo>
                    <a:pt x="116" y="652"/>
                  </a:lnTo>
                  <a:lnTo>
                    <a:pt x="112" y="652"/>
                  </a:lnTo>
                  <a:lnTo>
                    <a:pt x="112" y="650"/>
                  </a:lnTo>
                  <a:lnTo>
                    <a:pt x="112" y="646"/>
                  </a:lnTo>
                  <a:lnTo>
                    <a:pt x="108" y="646"/>
                  </a:lnTo>
                  <a:lnTo>
                    <a:pt x="108" y="642"/>
                  </a:lnTo>
                  <a:lnTo>
                    <a:pt x="104" y="638"/>
                  </a:lnTo>
                  <a:lnTo>
                    <a:pt x="100" y="638"/>
                  </a:lnTo>
                  <a:lnTo>
                    <a:pt x="100" y="634"/>
                  </a:lnTo>
                  <a:lnTo>
                    <a:pt x="96" y="634"/>
                  </a:lnTo>
                  <a:lnTo>
                    <a:pt x="96" y="630"/>
                  </a:lnTo>
                  <a:lnTo>
                    <a:pt x="94" y="630"/>
                  </a:lnTo>
                  <a:lnTo>
                    <a:pt x="94" y="626"/>
                  </a:lnTo>
                  <a:lnTo>
                    <a:pt x="90" y="626"/>
                  </a:lnTo>
                  <a:lnTo>
                    <a:pt x="90" y="622"/>
                  </a:lnTo>
                  <a:lnTo>
                    <a:pt x="86" y="622"/>
                  </a:lnTo>
                  <a:lnTo>
                    <a:pt x="82" y="620"/>
                  </a:lnTo>
                  <a:lnTo>
                    <a:pt x="86" y="620"/>
                  </a:lnTo>
                  <a:lnTo>
                    <a:pt x="86" y="616"/>
                  </a:lnTo>
                  <a:lnTo>
                    <a:pt x="82" y="616"/>
                  </a:lnTo>
                  <a:lnTo>
                    <a:pt x="80" y="612"/>
                  </a:lnTo>
                  <a:lnTo>
                    <a:pt x="76" y="612"/>
                  </a:lnTo>
                  <a:lnTo>
                    <a:pt x="72" y="612"/>
                  </a:lnTo>
                  <a:lnTo>
                    <a:pt x="72" y="616"/>
                  </a:lnTo>
                  <a:lnTo>
                    <a:pt x="68" y="616"/>
                  </a:lnTo>
                  <a:lnTo>
                    <a:pt x="68" y="620"/>
                  </a:lnTo>
                  <a:lnTo>
                    <a:pt x="64" y="620"/>
                  </a:lnTo>
                  <a:lnTo>
                    <a:pt x="64" y="622"/>
                  </a:lnTo>
                  <a:lnTo>
                    <a:pt x="64" y="626"/>
                  </a:lnTo>
                  <a:lnTo>
                    <a:pt x="60" y="626"/>
                  </a:lnTo>
                  <a:lnTo>
                    <a:pt x="56" y="626"/>
                  </a:lnTo>
                  <a:lnTo>
                    <a:pt x="54" y="626"/>
                  </a:lnTo>
                  <a:lnTo>
                    <a:pt x="54" y="630"/>
                  </a:lnTo>
                  <a:lnTo>
                    <a:pt x="50" y="630"/>
                  </a:lnTo>
                  <a:lnTo>
                    <a:pt x="50" y="626"/>
                  </a:lnTo>
                  <a:lnTo>
                    <a:pt x="50" y="622"/>
                  </a:lnTo>
                  <a:lnTo>
                    <a:pt x="46" y="620"/>
                  </a:lnTo>
                  <a:lnTo>
                    <a:pt x="42" y="616"/>
                  </a:lnTo>
                  <a:lnTo>
                    <a:pt x="38" y="616"/>
                  </a:lnTo>
                  <a:lnTo>
                    <a:pt x="34" y="612"/>
                  </a:lnTo>
                  <a:lnTo>
                    <a:pt x="34" y="608"/>
                  </a:lnTo>
                  <a:lnTo>
                    <a:pt x="30" y="608"/>
                  </a:lnTo>
                  <a:lnTo>
                    <a:pt x="26" y="604"/>
                  </a:lnTo>
                  <a:lnTo>
                    <a:pt x="26" y="600"/>
                  </a:lnTo>
                  <a:lnTo>
                    <a:pt x="26" y="596"/>
                  </a:lnTo>
                  <a:lnTo>
                    <a:pt x="24" y="596"/>
                  </a:lnTo>
                  <a:lnTo>
                    <a:pt x="20" y="596"/>
                  </a:lnTo>
                  <a:lnTo>
                    <a:pt x="20" y="600"/>
                  </a:lnTo>
                  <a:lnTo>
                    <a:pt x="16" y="600"/>
                  </a:lnTo>
                  <a:lnTo>
                    <a:pt x="8" y="600"/>
                  </a:lnTo>
                  <a:lnTo>
                    <a:pt x="0" y="600"/>
                  </a:lnTo>
                  <a:lnTo>
                    <a:pt x="0" y="596"/>
                  </a:lnTo>
                  <a:lnTo>
                    <a:pt x="0" y="586"/>
                  </a:lnTo>
                  <a:lnTo>
                    <a:pt x="0" y="546"/>
                  </a:lnTo>
                  <a:lnTo>
                    <a:pt x="0" y="534"/>
                  </a:lnTo>
                  <a:lnTo>
                    <a:pt x="0" y="520"/>
                  </a:lnTo>
                  <a:lnTo>
                    <a:pt x="0" y="516"/>
                  </a:lnTo>
                  <a:lnTo>
                    <a:pt x="0" y="508"/>
                  </a:lnTo>
                  <a:lnTo>
                    <a:pt x="0" y="486"/>
                  </a:lnTo>
                  <a:lnTo>
                    <a:pt x="0" y="474"/>
                  </a:lnTo>
                  <a:lnTo>
                    <a:pt x="0" y="464"/>
                  </a:lnTo>
                  <a:lnTo>
                    <a:pt x="0" y="452"/>
                  </a:lnTo>
                  <a:lnTo>
                    <a:pt x="0" y="448"/>
                  </a:lnTo>
                  <a:lnTo>
                    <a:pt x="0" y="444"/>
                  </a:lnTo>
                  <a:lnTo>
                    <a:pt x="0" y="440"/>
                  </a:lnTo>
                  <a:lnTo>
                    <a:pt x="0" y="434"/>
                  </a:lnTo>
                  <a:lnTo>
                    <a:pt x="0" y="430"/>
                  </a:lnTo>
                  <a:lnTo>
                    <a:pt x="0" y="422"/>
                  </a:lnTo>
                  <a:lnTo>
                    <a:pt x="0" y="418"/>
                  </a:lnTo>
                  <a:lnTo>
                    <a:pt x="0" y="414"/>
                  </a:lnTo>
                  <a:lnTo>
                    <a:pt x="0" y="410"/>
                  </a:lnTo>
                  <a:lnTo>
                    <a:pt x="0" y="404"/>
                  </a:lnTo>
                  <a:lnTo>
                    <a:pt x="0" y="392"/>
                  </a:lnTo>
                  <a:lnTo>
                    <a:pt x="0" y="380"/>
                  </a:lnTo>
                  <a:lnTo>
                    <a:pt x="0" y="378"/>
                  </a:lnTo>
                  <a:lnTo>
                    <a:pt x="0" y="374"/>
                  </a:lnTo>
                  <a:lnTo>
                    <a:pt x="4" y="374"/>
                  </a:lnTo>
                  <a:lnTo>
                    <a:pt x="4" y="378"/>
                  </a:lnTo>
                  <a:lnTo>
                    <a:pt x="8" y="378"/>
                  </a:lnTo>
                  <a:lnTo>
                    <a:pt x="12" y="378"/>
                  </a:lnTo>
                  <a:lnTo>
                    <a:pt x="16" y="378"/>
                  </a:lnTo>
                  <a:lnTo>
                    <a:pt x="20" y="378"/>
                  </a:lnTo>
                  <a:lnTo>
                    <a:pt x="24" y="378"/>
                  </a:lnTo>
                  <a:lnTo>
                    <a:pt x="26" y="378"/>
                  </a:lnTo>
                  <a:lnTo>
                    <a:pt x="26" y="380"/>
                  </a:lnTo>
                  <a:lnTo>
                    <a:pt x="30" y="380"/>
                  </a:lnTo>
                  <a:lnTo>
                    <a:pt x="34" y="384"/>
                  </a:lnTo>
                  <a:lnTo>
                    <a:pt x="38" y="384"/>
                  </a:lnTo>
                  <a:lnTo>
                    <a:pt x="38" y="388"/>
                  </a:lnTo>
                  <a:lnTo>
                    <a:pt x="42" y="388"/>
                  </a:lnTo>
                  <a:lnTo>
                    <a:pt x="46" y="388"/>
                  </a:lnTo>
                  <a:lnTo>
                    <a:pt x="50" y="392"/>
                  </a:lnTo>
                  <a:lnTo>
                    <a:pt x="54" y="392"/>
                  </a:lnTo>
                  <a:lnTo>
                    <a:pt x="56" y="392"/>
                  </a:lnTo>
                  <a:lnTo>
                    <a:pt x="60" y="396"/>
                  </a:lnTo>
                  <a:lnTo>
                    <a:pt x="64" y="392"/>
                  </a:lnTo>
                  <a:lnTo>
                    <a:pt x="68" y="392"/>
                  </a:lnTo>
                  <a:lnTo>
                    <a:pt x="68" y="396"/>
                  </a:lnTo>
                  <a:lnTo>
                    <a:pt x="72" y="396"/>
                  </a:lnTo>
                  <a:lnTo>
                    <a:pt x="76" y="396"/>
                  </a:lnTo>
                  <a:lnTo>
                    <a:pt x="80" y="396"/>
                  </a:lnTo>
                  <a:lnTo>
                    <a:pt x="80" y="400"/>
                  </a:lnTo>
                  <a:lnTo>
                    <a:pt x="82" y="400"/>
                  </a:lnTo>
                  <a:lnTo>
                    <a:pt x="80" y="396"/>
                  </a:lnTo>
                  <a:lnTo>
                    <a:pt x="76" y="396"/>
                  </a:lnTo>
                  <a:lnTo>
                    <a:pt x="76" y="392"/>
                  </a:lnTo>
                  <a:lnTo>
                    <a:pt x="80" y="392"/>
                  </a:lnTo>
                  <a:lnTo>
                    <a:pt x="82" y="392"/>
                  </a:lnTo>
                  <a:lnTo>
                    <a:pt x="86" y="396"/>
                  </a:lnTo>
                  <a:lnTo>
                    <a:pt x="86" y="392"/>
                  </a:lnTo>
                  <a:lnTo>
                    <a:pt x="90" y="392"/>
                  </a:lnTo>
                  <a:lnTo>
                    <a:pt x="90" y="396"/>
                  </a:lnTo>
                  <a:lnTo>
                    <a:pt x="94" y="400"/>
                  </a:lnTo>
                  <a:lnTo>
                    <a:pt x="96" y="400"/>
                  </a:lnTo>
                  <a:lnTo>
                    <a:pt x="94" y="400"/>
                  </a:lnTo>
                  <a:lnTo>
                    <a:pt x="94" y="396"/>
                  </a:lnTo>
                  <a:lnTo>
                    <a:pt x="90" y="392"/>
                  </a:lnTo>
                  <a:lnTo>
                    <a:pt x="90" y="388"/>
                  </a:lnTo>
                  <a:lnTo>
                    <a:pt x="94" y="388"/>
                  </a:lnTo>
                  <a:lnTo>
                    <a:pt x="96" y="384"/>
                  </a:lnTo>
                  <a:lnTo>
                    <a:pt x="100" y="384"/>
                  </a:lnTo>
                  <a:lnTo>
                    <a:pt x="104" y="380"/>
                  </a:lnTo>
                  <a:lnTo>
                    <a:pt x="108" y="380"/>
                  </a:lnTo>
                  <a:lnTo>
                    <a:pt x="112" y="380"/>
                  </a:lnTo>
                  <a:lnTo>
                    <a:pt x="112" y="378"/>
                  </a:lnTo>
                  <a:lnTo>
                    <a:pt x="116" y="374"/>
                  </a:lnTo>
                  <a:lnTo>
                    <a:pt x="120" y="374"/>
                  </a:lnTo>
                  <a:lnTo>
                    <a:pt x="124" y="374"/>
                  </a:lnTo>
                  <a:lnTo>
                    <a:pt x="120" y="374"/>
                  </a:lnTo>
                  <a:lnTo>
                    <a:pt x="124" y="374"/>
                  </a:lnTo>
                  <a:lnTo>
                    <a:pt x="126" y="374"/>
                  </a:lnTo>
                  <a:lnTo>
                    <a:pt x="130" y="374"/>
                  </a:lnTo>
                  <a:lnTo>
                    <a:pt x="130" y="370"/>
                  </a:lnTo>
                  <a:lnTo>
                    <a:pt x="134" y="370"/>
                  </a:lnTo>
                  <a:lnTo>
                    <a:pt x="134" y="366"/>
                  </a:lnTo>
                  <a:lnTo>
                    <a:pt x="138" y="366"/>
                  </a:lnTo>
                  <a:lnTo>
                    <a:pt x="138" y="370"/>
                  </a:lnTo>
                  <a:lnTo>
                    <a:pt x="142" y="370"/>
                  </a:lnTo>
                  <a:lnTo>
                    <a:pt x="142" y="366"/>
                  </a:lnTo>
                  <a:lnTo>
                    <a:pt x="142" y="362"/>
                  </a:lnTo>
                  <a:lnTo>
                    <a:pt x="146" y="362"/>
                  </a:lnTo>
                  <a:lnTo>
                    <a:pt x="150" y="362"/>
                  </a:lnTo>
                  <a:lnTo>
                    <a:pt x="152" y="366"/>
                  </a:lnTo>
                  <a:lnTo>
                    <a:pt x="156" y="362"/>
                  </a:lnTo>
                  <a:lnTo>
                    <a:pt x="156" y="358"/>
                  </a:lnTo>
                  <a:lnTo>
                    <a:pt x="160" y="358"/>
                  </a:lnTo>
                  <a:lnTo>
                    <a:pt x="164" y="362"/>
                  </a:lnTo>
                  <a:lnTo>
                    <a:pt x="164" y="366"/>
                  </a:lnTo>
                  <a:lnTo>
                    <a:pt x="160" y="366"/>
                  </a:lnTo>
                  <a:lnTo>
                    <a:pt x="156" y="370"/>
                  </a:lnTo>
                  <a:lnTo>
                    <a:pt x="152" y="370"/>
                  </a:lnTo>
                  <a:lnTo>
                    <a:pt x="150" y="370"/>
                  </a:lnTo>
                  <a:lnTo>
                    <a:pt x="150" y="374"/>
                  </a:lnTo>
                  <a:lnTo>
                    <a:pt x="146" y="374"/>
                  </a:lnTo>
                  <a:lnTo>
                    <a:pt x="142" y="378"/>
                  </a:lnTo>
                  <a:lnTo>
                    <a:pt x="142" y="374"/>
                  </a:lnTo>
                  <a:lnTo>
                    <a:pt x="138" y="374"/>
                  </a:lnTo>
                  <a:lnTo>
                    <a:pt x="138" y="378"/>
                  </a:lnTo>
                  <a:lnTo>
                    <a:pt x="134" y="378"/>
                  </a:lnTo>
                  <a:lnTo>
                    <a:pt x="130" y="378"/>
                  </a:lnTo>
                  <a:lnTo>
                    <a:pt x="126" y="378"/>
                  </a:lnTo>
                  <a:lnTo>
                    <a:pt x="126" y="380"/>
                  </a:lnTo>
                  <a:lnTo>
                    <a:pt x="124" y="384"/>
                  </a:lnTo>
                  <a:lnTo>
                    <a:pt x="120" y="384"/>
                  </a:lnTo>
                  <a:lnTo>
                    <a:pt x="116" y="384"/>
                  </a:lnTo>
                  <a:lnTo>
                    <a:pt x="116" y="388"/>
                  </a:lnTo>
                  <a:lnTo>
                    <a:pt x="112" y="388"/>
                  </a:lnTo>
                  <a:lnTo>
                    <a:pt x="112" y="392"/>
                  </a:lnTo>
                  <a:lnTo>
                    <a:pt x="108" y="392"/>
                  </a:lnTo>
                  <a:lnTo>
                    <a:pt x="112" y="392"/>
                  </a:lnTo>
                  <a:lnTo>
                    <a:pt x="108" y="392"/>
                  </a:lnTo>
                  <a:lnTo>
                    <a:pt x="108" y="396"/>
                  </a:lnTo>
                  <a:lnTo>
                    <a:pt x="108" y="392"/>
                  </a:lnTo>
                  <a:lnTo>
                    <a:pt x="104" y="396"/>
                  </a:lnTo>
                  <a:lnTo>
                    <a:pt x="108" y="396"/>
                  </a:lnTo>
                  <a:lnTo>
                    <a:pt x="112" y="400"/>
                  </a:lnTo>
                  <a:lnTo>
                    <a:pt x="116" y="400"/>
                  </a:lnTo>
                  <a:lnTo>
                    <a:pt x="112" y="400"/>
                  </a:lnTo>
                  <a:lnTo>
                    <a:pt x="108" y="396"/>
                  </a:lnTo>
                  <a:lnTo>
                    <a:pt x="112" y="396"/>
                  </a:lnTo>
                  <a:lnTo>
                    <a:pt x="108" y="396"/>
                  </a:lnTo>
                  <a:lnTo>
                    <a:pt x="112" y="396"/>
                  </a:lnTo>
                  <a:lnTo>
                    <a:pt x="116" y="396"/>
                  </a:lnTo>
                  <a:lnTo>
                    <a:pt x="120" y="396"/>
                  </a:lnTo>
                  <a:lnTo>
                    <a:pt x="124" y="396"/>
                  </a:lnTo>
                  <a:lnTo>
                    <a:pt x="120" y="392"/>
                  </a:lnTo>
                  <a:lnTo>
                    <a:pt x="120" y="396"/>
                  </a:lnTo>
                  <a:lnTo>
                    <a:pt x="116" y="396"/>
                  </a:lnTo>
                  <a:lnTo>
                    <a:pt x="116" y="392"/>
                  </a:lnTo>
                  <a:lnTo>
                    <a:pt x="116" y="388"/>
                  </a:lnTo>
                  <a:lnTo>
                    <a:pt x="120" y="388"/>
                  </a:lnTo>
                  <a:lnTo>
                    <a:pt x="124" y="388"/>
                  </a:lnTo>
                  <a:lnTo>
                    <a:pt x="124" y="384"/>
                  </a:lnTo>
                  <a:lnTo>
                    <a:pt x="124" y="388"/>
                  </a:lnTo>
                  <a:lnTo>
                    <a:pt x="124" y="384"/>
                  </a:lnTo>
                  <a:lnTo>
                    <a:pt x="126" y="384"/>
                  </a:lnTo>
                  <a:lnTo>
                    <a:pt x="130" y="384"/>
                  </a:lnTo>
                  <a:lnTo>
                    <a:pt x="130" y="380"/>
                  </a:lnTo>
                  <a:lnTo>
                    <a:pt x="126" y="380"/>
                  </a:lnTo>
                  <a:lnTo>
                    <a:pt x="130" y="380"/>
                  </a:lnTo>
                  <a:lnTo>
                    <a:pt x="134" y="380"/>
                  </a:lnTo>
                  <a:lnTo>
                    <a:pt x="138" y="378"/>
                  </a:lnTo>
                  <a:lnTo>
                    <a:pt x="138" y="380"/>
                  </a:lnTo>
                  <a:lnTo>
                    <a:pt x="134" y="384"/>
                  </a:lnTo>
                  <a:lnTo>
                    <a:pt x="138" y="384"/>
                  </a:lnTo>
                  <a:lnTo>
                    <a:pt x="138" y="380"/>
                  </a:lnTo>
                  <a:lnTo>
                    <a:pt x="138" y="378"/>
                  </a:lnTo>
                  <a:lnTo>
                    <a:pt x="138" y="380"/>
                  </a:lnTo>
                  <a:lnTo>
                    <a:pt x="142" y="380"/>
                  </a:lnTo>
                  <a:lnTo>
                    <a:pt x="142" y="378"/>
                  </a:lnTo>
                  <a:lnTo>
                    <a:pt x="138" y="378"/>
                  </a:lnTo>
                  <a:lnTo>
                    <a:pt x="142" y="378"/>
                  </a:lnTo>
                  <a:lnTo>
                    <a:pt x="142" y="380"/>
                  </a:lnTo>
                  <a:lnTo>
                    <a:pt x="138" y="384"/>
                  </a:lnTo>
                  <a:lnTo>
                    <a:pt x="142" y="380"/>
                  </a:lnTo>
                  <a:lnTo>
                    <a:pt x="142" y="378"/>
                  </a:lnTo>
                  <a:lnTo>
                    <a:pt x="142" y="380"/>
                  </a:lnTo>
                  <a:lnTo>
                    <a:pt x="142" y="384"/>
                  </a:lnTo>
                  <a:lnTo>
                    <a:pt x="142" y="380"/>
                  </a:lnTo>
                  <a:lnTo>
                    <a:pt x="142" y="384"/>
                  </a:lnTo>
                  <a:lnTo>
                    <a:pt x="142" y="388"/>
                  </a:lnTo>
                  <a:lnTo>
                    <a:pt x="142" y="384"/>
                  </a:lnTo>
                  <a:lnTo>
                    <a:pt x="146" y="380"/>
                  </a:lnTo>
                  <a:lnTo>
                    <a:pt x="150" y="378"/>
                  </a:lnTo>
                  <a:lnTo>
                    <a:pt x="150" y="374"/>
                  </a:lnTo>
                  <a:lnTo>
                    <a:pt x="152" y="374"/>
                  </a:lnTo>
                  <a:lnTo>
                    <a:pt x="156" y="374"/>
                  </a:lnTo>
                  <a:lnTo>
                    <a:pt x="160" y="370"/>
                  </a:lnTo>
                  <a:lnTo>
                    <a:pt x="164" y="370"/>
                  </a:lnTo>
                  <a:lnTo>
                    <a:pt x="168" y="370"/>
                  </a:lnTo>
                  <a:lnTo>
                    <a:pt x="168" y="366"/>
                  </a:lnTo>
                  <a:lnTo>
                    <a:pt x="172" y="366"/>
                  </a:lnTo>
                  <a:lnTo>
                    <a:pt x="172" y="370"/>
                  </a:lnTo>
                  <a:lnTo>
                    <a:pt x="168" y="370"/>
                  </a:lnTo>
                  <a:lnTo>
                    <a:pt x="168" y="374"/>
                  </a:lnTo>
                  <a:lnTo>
                    <a:pt x="172" y="374"/>
                  </a:lnTo>
                  <a:lnTo>
                    <a:pt x="176" y="370"/>
                  </a:lnTo>
                  <a:lnTo>
                    <a:pt x="180" y="366"/>
                  </a:lnTo>
                  <a:lnTo>
                    <a:pt x="180" y="362"/>
                  </a:lnTo>
                  <a:lnTo>
                    <a:pt x="182" y="362"/>
                  </a:lnTo>
                  <a:lnTo>
                    <a:pt x="186" y="362"/>
                  </a:lnTo>
                  <a:lnTo>
                    <a:pt x="190" y="358"/>
                  </a:lnTo>
                  <a:lnTo>
                    <a:pt x="186" y="358"/>
                  </a:lnTo>
                  <a:lnTo>
                    <a:pt x="182" y="358"/>
                  </a:lnTo>
                  <a:lnTo>
                    <a:pt x="186" y="354"/>
                  </a:lnTo>
                  <a:lnTo>
                    <a:pt x="182" y="354"/>
                  </a:lnTo>
                  <a:lnTo>
                    <a:pt x="182" y="350"/>
                  </a:lnTo>
                  <a:lnTo>
                    <a:pt x="186" y="350"/>
                  </a:lnTo>
                  <a:lnTo>
                    <a:pt x="186" y="354"/>
                  </a:lnTo>
                  <a:lnTo>
                    <a:pt x="190" y="354"/>
                  </a:lnTo>
                  <a:lnTo>
                    <a:pt x="194" y="358"/>
                  </a:lnTo>
                  <a:lnTo>
                    <a:pt x="198" y="358"/>
                  </a:lnTo>
                  <a:lnTo>
                    <a:pt x="198" y="362"/>
                  </a:lnTo>
                  <a:lnTo>
                    <a:pt x="198" y="366"/>
                  </a:lnTo>
                  <a:lnTo>
                    <a:pt x="202" y="370"/>
                  </a:lnTo>
                  <a:lnTo>
                    <a:pt x="202" y="374"/>
                  </a:lnTo>
                  <a:lnTo>
                    <a:pt x="206" y="374"/>
                  </a:lnTo>
                  <a:lnTo>
                    <a:pt x="210" y="378"/>
                  </a:lnTo>
                  <a:lnTo>
                    <a:pt x="210" y="380"/>
                  </a:lnTo>
                  <a:lnTo>
                    <a:pt x="212" y="380"/>
                  </a:lnTo>
                  <a:lnTo>
                    <a:pt x="220" y="380"/>
                  </a:lnTo>
                  <a:lnTo>
                    <a:pt x="220" y="384"/>
                  </a:lnTo>
                  <a:lnTo>
                    <a:pt x="220" y="380"/>
                  </a:lnTo>
                  <a:lnTo>
                    <a:pt x="224" y="380"/>
                  </a:lnTo>
                  <a:lnTo>
                    <a:pt x="220" y="380"/>
                  </a:lnTo>
                  <a:lnTo>
                    <a:pt x="216" y="380"/>
                  </a:lnTo>
                  <a:lnTo>
                    <a:pt x="220" y="378"/>
                  </a:lnTo>
                  <a:lnTo>
                    <a:pt x="224" y="378"/>
                  </a:lnTo>
                  <a:lnTo>
                    <a:pt x="220" y="374"/>
                  </a:lnTo>
                  <a:lnTo>
                    <a:pt x="224" y="374"/>
                  </a:lnTo>
                  <a:lnTo>
                    <a:pt x="228" y="374"/>
                  </a:lnTo>
                  <a:lnTo>
                    <a:pt x="224" y="374"/>
                  </a:lnTo>
                  <a:lnTo>
                    <a:pt x="224" y="370"/>
                  </a:lnTo>
                  <a:lnTo>
                    <a:pt x="228" y="370"/>
                  </a:lnTo>
                  <a:lnTo>
                    <a:pt x="228" y="366"/>
                  </a:lnTo>
                  <a:lnTo>
                    <a:pt x="232" y="366"/>
                  </a:lnTo>
                  <a:lnTo>
                    <a:pt x="228" y="366"/>
                  </a:lnTo>
                  <a:lnTo>
                    <a:pt x="224" y="366"/>
                  </a:lnTo>
                  <a:lnTo>
                    <a:pt x="228" y="362"/>
                  </a:lnTo>
                  <a:lnTo>
                    <a:pt x="228" y="366"/>
                  </a:lnTo>
                  <a:lnTo>
                    <a:pt x="232" y="362"/>
                  </a:lnTo>
                  <a:lnTo>
                    <a:pt x="232" y="366"/>
                  </a:lnTo>
                  <a:lnTo>
                    <a:pt x="236" y="366"/>
                  </a:lnTo>
                  <a:lnTo>
                    <a:pt x="236" y="362"/>
                  </a:lnTo>
                  <a:lnTo>
                    <a:pt x="232" y="362"/>
                  </a:lnTo>
                  <a:lnTo>
                    <a:pt x="236" y="362"/>
                  </a:lnTo>
                  <a:lnTo>
                    <a:pt x="236" y="366"/>
                  </a:lnTo>
                  <a:lnTo>
                    <a:pt x="236" y="370"/>
                  </a:lnTo>
                  <a:lnTo>
                    <a:pt x="236" y="374"/>
                  </a:lnTo>
                  <a:lnTo>
                    <a:pt x="238" y="374"/>
                  </a:lnTo>
                  <a:lnTo>
                    <a:pt x="238" y="378"/>
                  </a:lnTo>
                  <a:lnTo>
                    <a:pt x="236" y="378"/>
                  </a:lnTo>
                  <a:lnTo>
                    <a:pt x="232" y="380"/>
                  </a:lnTo>
                  <a:lnTo>
                    <a:pt x="236" y="380"/>
                  </a:lnTo>
                  <a:lnTo>
                    <a:pt x="238" y="380"/>
                  </a:lnTo>
                  <a:lnTo>
                    <a:pt x="242" y="380"/>
                  </a:lnTo>
                  <a:lnTo>
                    <a:pt x="246" y="380"/>
                  </a:lnTo>
                  <a:lnTo>
                    <a:pt x="250" y="380"/>
                  </a:lnTo>
                  <a:lnTo>
                    <a:pt x="250" y="378"/>
                  </a:lnTo>
                  <a:lnTo>
                    <a:pt x="254" y="378"/>
                  </a:lnTo>
                  <a:lnTo>
                    <a:pt x="254" y="374"/>
                  </a:lnTo>
                  <a:lnTo>
                    <a:pt x="254" y="370"/>
                  </a:lnTo>
                  <a:lnTo>
                    <a:pt x="258" y="370"/>
                  </a:lnTo>
                  <a:lnTo>
                    <a:pt x="262" y="370"/>
                  </a:lnTo>
                  <a:lnTo>
                    <a:pt x="266" y="370"/>
                  </a:lnTo>
                  <a:lnTo>
                    <a:pt x="268" y="370"/>
                  </a:lnTo>
                  <a:lnTo>
                    <a:pt x="272" y="370"/>
                  </a:lnTo>
                  <a:lnTo>
                    <a:pt x="276" y="374"/>
                  </a:lnTo>
                  <a:lnTo>
                    <a:pt x="280" y="374"/>
                  </a:lnTo>
                  <a:lnTo>
                    <a:pt x="284" y="374"/>
                  </a:lnTo>
                  <a:lnTo>
                    <a:pt x="284" y="378"/>
                  </a:lnTo>
                  <a:lnTo>
                    <a:pt x="288" y="378"/>
                  </a:lnTo>
                  <a:lnTo>
                    <a:pt x="292" y="380"/>
                  </a:lnTo>
                  <a:lnTo>
                    <a:pt x="294" y="380"/>
                  </a:lnTo>
                  <a:lnTo>
                    <a:pt x="298" y="380"/>
                  </a:lnTo>
                  <a:lnTo>
                    <a:pt x="302" y="384"/>
                  </a:lnTo>
                  <a:lnTo>
                    <a:pt x="306" y="384"/>
                  </a:lnTo>
                  <a:lnTo>
                    <a:pt x="310" y="384"/>
                  </a:lnTo>
                  <a:lnTo>
                    <a:pt x="314" y="384"/>
                  </a:lnTo>
                  <a:lnTo>
                    <a:pt x="318" y="384"/>
                  </a:lnTo>
                  <a:lnTo>
                    <a:pt x="318" y="388"/>
                  </a:lnTo>
                  <a:lnTo>
                    <a:pt x="322" y="388"/>
                  </a:lnTo>
                  <a:lnTo>
                    <a:pt x="324" y="388"/>
                  </a:lnTo>
                  <a:lnTo>
                    <a:pt x="324" y="392"/>
                  </a:lnTo>
                  <a:lnTo>
                    <a:pt x="328" y="392"/>
                  </a:lnTo>
                  <a:lnTo>
                    <a:pt x="332" y="392"/>
                  </a:lnTo>
                  <a:lnTo>
                    <a:pt x="336" y="392"/>
                  </a:lnTo>
                  <a:lnTo>
                    <a:pt x="336" y="396"/>
                  </a:lnTo>
                  <a:lnTo>
                    <a:pt x="340" y="392"/>
                  </a:lnTo>
                  <a:lnTo>
                    <a:pt x="344" y="396"/>
                  </a:lnTo>
                  <a:lnTo>
                    <a:pt x="348" y="396"/>
                  </a:lnTo>
                  <a:lnTo>
                    <a:pt x="352" y="396"/>
                  </a:lnTo>
                  <a:lnTo>
                    <a:pt x="354" y="396"/>
                  </a:lnTo>
                  <a:lnTo>
                    <a:pt x="352" y="396"/>
                  </a:lnTo>
                  <a:lnTo>
                    <a:pt x="352" y="392"/>
                  </a:lnTo>
                  <a:lnTo>
                    <a:pt x="354" y="392"/>
                  </a:lnTo>
                  <a:lnTo>
                    <a:pt x="358" y="392"/>
                  </a:lnTo>
                  <a:lnTo>
                    <a:pt x="354" y="392"/>
                  </a:lnTo>
                  <a:lnTo>
                    <a:pt x="358" y="392"/>
                  </a:lnTo>
                  <a:lnTo>
                    <a:pt x="362" y="392"/>
                  </a:lnTo>
                  <a:lnTo>
                    <a:pt x="366" y="396"/>
                  </a:lnTo>
                  <a:lnTo>
                    <a:pt x="370" y="396"/>
                  </a:lnTo>
                  <a:lnTo>
                    <a:pt x="374" y="396"/>
                  </a:lnTo>
                  <a:lnTo>
                    <a:pt x="374" y="400"/>
                  </a:lnTo>
                  <a:lnTo>
                    <a:pt x="378" y="400"/>
                  </a:lnTo>
                  <a:lnTo>
                    <a:pt x="378" y="404"/>
                  </a:lnTo>
                  <a:lnTo>
                    <a:pt x="380" y="404"/>
                  </a:lnTo>
                  <a:lnTo>
                    <a:pt x="380" y="410"/>
                  </a:lnTo>
                  <a:lnTo>
                    <a:pt x="378" y="410"/>
                  </a:lnTo>
                  <a:lnTo>
                    <a:pt x="374" y="410"/>
                  </a:lnTo>
                  <a:lnTo>
                    <a:pt x="370" y="410"/>
                  </a:lnTo>
                  <a:lnTo>
                    <a:pt x="366" y="410"/>
                  </a:lnTo>
                  <a:lnTo>
                    <a:pt x="366" y="414"/>
                  </a:lnTo>
                  <a:lnTo>
                    <a:pt x="366" y="418"/>
                  </a:lnTo>
                  <a:lnTo>
                    <a:pt x="362" y="418"/>
                  </a:lnTo>
                  <a:lnTo>
                    <a:pt x="366" y="418"/>
                  </a:lnTo>
                  <a:lnTo>
                    <a:pt x="366" y="422"/>
                  </a:lnTo>
                  <a:lnTo>
                    <a:pt x="370" y="422"/>
                  </a:lnTo>
                  <a:lnTo>
                    <a:pt x="374" y="422"/>
                  </a:lnTo>
                  <a:lnTo>
                    <a:pt x="378" y="422"/>
                  </a:lnTo>
                  <a:lnTo>
                    <a:pt x="380" y="422"/>
                  </a:lnTo>
                  <a:lnTo>
                    <a:pt x="384" y="422"/>
                  </a:lnTo>
                  <a:lnTo>
                    <a:pt x="388" y="422"/>
                  </a:lnTo>
                  <a:lnTo>
                    <a:pt x="392" y="422"/>
                  </a:lnTo>
                  <a:lnTo>
                    <a:pt x="396" y="422"/>
                  </a:lnTo>
                  <a:lnTo>
                    <a:pt x="396" y="426"/>
                  </a:lnTo>
                  <a:lnTo>
                    <a:pt x="400" y="426"/>
                  </a:lnTo>
                  <a:lnTo>
                    <a:pt x="404" y="426"/>
                  </a:lnTo>
                  <a:lnTo>
                    <a:pt x="408" y="426"/>
                  </a:lnTo>
                  <a:lnTo>
                    <a:pt x="408" y="422"/>
                  </a:lnTo>
                  <a:lnTo>
                    <a:pt x="410" y="422"/>
                  </a:lnTo>
                  <a:lnTo>
                    <a:pt x="414" y="422"/>
                  </a:lnTo>
                  <a:lnTo>
                    <a:pt x="418" y="422"/>
                  </a:lnTo>
                  <a:lnTo>
                    <a:pt x="422" y="422"/>
                  </a:lnTo>
                  <a:lnTo>
                    <a:pt x="424" y="422"/>
                  </a:lnTo>
                  <a:lnTo>
                    <a:pt x="428" y="422"/>
                  </a:lnTo>
                  <a:lnTo>
                    <a:pt x="428" y="418"/>
                  </a:lnTo>
                  <a:lnTo>
                    <a:pt x="432" y="418"/>
                  </a:lnTo>
                  <a:lnTo>
                    <a:pt x="436" y="418"/>
                  </a:lnTo>
                  <a:lnTo>
                    <a:pt x="436" y="414"/>
                  </a:lnTo>
                  <a:lnTo>
                    <a:pt x="440" y="418"/>
                  </a:lnTo>
                  <a:lnTo>
                    <a:pt x="440" y="422"/>
                  </a:lnTo>
                  <a:lnTo>
                    <a:pt x="440" y="418"/>
                  </a:lnTo>
                  <a:lnTo>
                    <a:pt x="440" y="422"/>
                  </a:lnTo>
                  <a:lnTo>
                    <a:pt x="444" y="422"/>
                  </a:lnTo>
                  <a:lnTo>
                    <a:pt x="444" y="426"/>
                  </a:lnTo>
                  <a:lnTo>
                    <a:pt x="444" y="422"/>
                  </a:lnTo>
                  <a:lnTo>
                    <a:pt x="448" y="422"/>
                  </a:lnTo>
                  <a:lnTo>
                    <a:pt x="450" y="422"/>
                  </a:lnTo>
                  <a:lnTo>
                    <a:pt x="450" y="426"/>
                  </a:lnTo>
                  <a:lnTo>
                    <a:pt x="454" y="430"/>
                  </a:lnTo>
                  <a:lnTo>
                    <a:pt x="450" y="430"/>
                  </a:lnTo>
                  <a:lnTo>
                    <a:pt x="454" y="430"/>
                  </a:lnTo>
                  <a:lnTo>
                    <a:pt x="454" y="434"/>
                  </a:lnTo>
                  <a:lnTo>
                    <a:pt x="454" y="430"/>
                  </a:lnTo>
                  <a:lnTo>
                    <a:pt x="454" y="426"/>
                  </a:lnTo>
                  <a:lnTo>
                    <a:pt x="458" y="426"/>
                  </a:lnTo>
                  <a:lnTo>
                    <a:pt x="458" y="430"/>
                  </a:lnTo>
                  <a:lnTo>
                    <a:pt x="458" y="434"/>
                  </a:lnTo>
                  <a:lnTo>
                    <a:pt x="462" y="434"/>
                  </a:lnTo>
                  <a:lnTo>
                    <a:pt x="458" y="430"/>
                  </a:lnTo>
                  <a:lnTo>
                    <a:pt x="462" y="430"/>
                  </a:lnTo>
                  <a:lnTo>
                    <a:pt x="466" y="434"/>
                  </a:lnTo>
                  <a:lnTo>
                    <a:pt x="466" y="436"/>
                  </a:lnTo>
                  <a:lnTo>
                    <a:pt x="470" y="436"/>
                  </a:lnTo>
                  <a:lnTo>
                    <a:pt x="470" y="440"/>
                  </a:lnTo>
                  <a:lnTo>
                    <a:pt x="466" y="440"/>
                  </a:lnTo>
                  <a:lnTo>
                    <a:pt x="462" y="440"/>
                  </a:lnTo>
                  <a:lnTo>
                    <a:pt x="458" y="440"/>
                  </a:lnTo>
                  <a:lnTo>
                    <a:pt x="458" y="436"/>
                  </a:lnTo>
                  <a:lnTo>
                    <a:pt x="458" y="440"/>
                  </a:lnTo>
                  <a:lnTo>
                    <a:pt x="462" y="440"/>
                  </a:lnTo>
                  <a:lnTo>
                    <a:pt x="466" y="440"/>
                  </a:lnTo>
                  <a:lnTo>
                    <a:pt x="466" y="444"/>
                  </a:lnTo>
                  <a:lnTo>
                    <a:pt x="466" y="448"/>
                  </a:lnTo>
                  <a:lnTo>
                    <a:pt x="470" y="448"/>
                  </a:lnTo>
                  <a:lnTo>
                    <a:pt x="470" y="452"/>
                  </a:lnTo>
                  <a:lnTo>
                    <a:pt x="474" y="452"/>
                  </a:lnTo>
                  <a:lnTo>
                    <a:pt x="474" y="456"/>
                  </a:lnTo>
                  <a:lnTo>
                    <a:pt x="478" y="456"/>
                  </a:lnTo>
                  <a:lnTo>
                    <a:pt x="474" y="452"/>
                  </a:lnTo>
                  <a:lnTo>
                    <a:pt x="474" y="448"/>
                  </a:lnTo>
                  <a:lnTo>
                    <a:pt x="470" y="448"/>
                  </a:lnTo>
                  <a:lnTo>
                    <a:pt x="470" y="444"/>
                  </a:lnTo>
                  <a:lnTo>
                    <a:pt x="470" y="440"/>
                  </a:lnTo>
                  <a:lnTo>
                    <a:pt x="474" y="440"/>
                  </a:lnTo>
                  <a:lnTo>
                    <a:pt x="470" y="440"/>
                  </a:lnTo>
                  <a:lnTo>
                    <a:pt x="474" y="440"/>
                  </a:lnTo>
                  <a:lnTo>
                    <a:pt x="474" y="444"/>
                  </a:lnTo>
                  <a:lnTo>
                    <a:pt x="474" y="440"/>
                  </a:lnTo>
                  <a:lnTo>
                    <a:pt x="470" y="440"/>
                  </a:lnTo>
                  <a:lnTo>
                    <a:pt x="474" y="444"/>
                  </a:lnTo>
                  <a:lnTo>
                    <a:pt x="474" y="440"/>
                  </a:lnTo>
                  <a:lnTo>
                    <a:pt x="478" y="440"/>
                  </a:lnTo>
                  <a:lnTo>
                    <a:pt x="478" y="444"/>
                  </a:lnTo>
                  <a:lnTo>
                    <a:pt x="480" y="444"/>
                  </a:lnTo>
                  <a:lnTo>
                    <a:pt x="478" y="444"/>
                  </a:lnTo>
                  <a:lnTo>
                    <a:pt x="478" y="440"/>
                  </a:lnTo>
                  <a:lnTo>
                    <a:pt x="478" y="436"/>
                  </a:lnTo>
                  <a:lnTo>
                    <a:pt x="474" y="436"/>
                  </a:lnTo>
                  <a:lnTo>
                    <a:pt x="470" y="434"/>
                  </a:lnTo>
                  <a:lnTo>
                    <a:pt x="474" y="430"/>
                  </a:lnTo>
                  <a:lnTo>
                    <a:pt x="470" y="426"/>
                  </a:lnTo>
                  <a:lnTo>
                    <a:pt x="466" y="426"/>
                  </a:lnTo>
                  <a:lnTo>
                    <a:pt x="466" y="422"/>
                  </a:lnTo>
                  <a:lnTo>
                    <a:pt x="466" y="418"/>
                  </a:lnTo>
                  <a:lnTo>
                    <a:pt x="470" y="418"/>
                  </a:lnTo>
                  <a:lnTo>
                    <a:pt x="466" y="414"/>
                  </a:lnTo>
                  <a:lnTo>
                    <a:pt x="470" y="414"/>
                  </a:lnTo>
                  <a:lnTo>
                    <a:pt x="474" y="414"/>
                  </a:lnTo>
                  <a:lnTo>
                    <a:pt x="478" y="414"/>
                  </a:lnTo>
                  <a:lnTo>
                    <a:pt x="480" y="414"/>
                  </a:lnTo>
                  <a:lnTo>
                    <a:pt x="484" y="414"/>
                  </a:lnTo>
                  <a:lnTo>
                    <a:pt x="484" y="410"/>
                  </a:lnTo>
                  <a:lnTo>
                    <a:pt x="488" y="410"/>
                  </a:lnTo>
                  <a:lnTo>
                    <a:pt x="488" y="408"/>
                  </a:lnTo>
                  <a:lnTo>
                    <a:pt x="492" y="408"/>
                  </a:lnTo>
                  <a:lnTo>
                    <a:pt x="500" y="408"/>
                  </a:lnTo>
                  <a:lnTo>
                    <a:pt x="500" y="404"/>
                  </a:lnTo>
                  <a:lnTo>
                    <a:pt x="500" y="400"/>
                  </a:lnTo>
                  <a:lnTo>
                    <a:pt x="496" y="400"/>
                  </a:lnTo>
                  <a:lnTo>
                    <a:pt x="492" y="404"/>
                  </a:lnTo>
                  <a:lnTo>
                    <a:pt x="488" y="404"/>
                  </a:lnTo>
                  <a:lnTo>
                    <a:pt x="484" y="404"/>
                  </a:lnTo>
                  <a:lnTo>
                    <a:pt x="488" y="408"/>
                  </a:lnTo>
                  <a:lnTo>
                    <a:pt x="484" y="408"/>
                  </a:lnTo>
                  <a:lnTo>
                    <a:pt x="480" y="408"/>
                  </a:lnTo>
                  <a:lnTo>
                    <a:pt x="478" y="410"/>
                  </a:lnTo>
                  <a:lnTo>
                    <a:pt x="478" y="408"/>
                  </a:lnTo>
                  <a:lnTo>
                    <a:pt x="474" y="408"/>
                  </a:lnTo>
                  <a:lnTo>
                    <a:pt x="470" y="408"/>
                  </a:lnTo>
                  <a:lnTo>
                    <a:pt x="470" y="410"/>
                  </a:lnTo>
                  <a:lnTo>
                    <a:pt x="474" y="410"/>
                  </a:lnTo>
                  <a:lnTo>
                    <a:pt x="470" y="410"/>
                  </a:lnTo>
                  <a:lnTo>
                    <a:pt x="466" y="410"/>
                  </a:lnTo>
                  <a:lnTo>
                    <a:pt x="462" y="410"/>
                  </a:lnTo>
                  <a:lnTo>
                    <a:pt x="462" y="414"/>
                  </a:lnTo>
                  <a:lnTo>
                    <a:pt x="462" y="410"/>
                  </a:lnTo>
                  <a:lnTo>
                    <a:pt x="462" y="414"/>
                  </a:lnTo>
                  <a:lnTo>
                    <a:pt x="462" y="410"/>
                  </a:lnTo>
                  <a:lnTo>
                    <a:pt x="462" y="408"/>
                  </a:lnTo>
                  <a:lnTo>
                    <a:pt x="458" y="408"/>
                  </a:lnTo>
                  <a:lnTo>
                    <a:pt x="458" y="410"/>
                  </a:lnTo>
                  <a:lnTo>
                    <a:pt x="454" y="410"/>
                  </a:lnTo>
                  <a:lnTo>
                    <a:pt x="454" y="408"/>
                  </a:lnTo>
                  <a:lnTo>
                    <a:pt x="458" y="408"/>
                  </a:lnTo>
                  <a:lnTo>
                    <a:pt x="458" y="404"/>
                  </a:lnTo>
                  <a:lnTo>
                    <a:pt x="462" y="404"/>
                  </a:lnTo>
                  <a:lnTo>
                    <a:pt x="462" y="400"/>
                  </a:lnTo>
                  <a:lnTo>
                    <a:pt x="466" y="400"/>
                  </a:lnTo>
                  <a:lnTo>
                    <a:pt x="470" y="400"/>
                  </a:lnTo>
                  <a:lnTo>
                    <a:pt x="474" y="400"/>
                  </a:lnTo>
                  <a:lnTo>
                    <a:pt x="478" y="400"/>
                  </a:lnTo>
                  <a:lnTo>
                    <a:pt x="480" y="396"/>
                  </a:lnTo>
                  <a:lnTo>
                    <a:pt x="484" y="396"/>
                  </a:lnTo>
                  <a:lnTo>
                    <a:pt x="492" y="392"/>
                  </a:lnTo>
                  <a:lnTo>
                    <a:pt x="496" y="396"/>
                  </a:lnTo>
                  <a:lnTo>
                    <a:pt x="500" y="396"/>
                  </a:lnTo>
                  <a:lnTo>
                    <a:pt x="504" y="400"/>
                  </a:lnTo>
                  <a:lnTo>
                    <a:pt x="504" y="404"/>
                  </a:lnTo>
                  <a:lnTo>
                    <a:pt x="500" y="408"/>
                  </a:lnTo>
                  <a:lnTo>
                    <a:pt x="504" y="408"/>
                  </a:lnTo>
                  <a:lnTo>
                    <a:pt x="508" y="410"/>
                  </a:lnTo>
                  <a:lnTo>
                    <a:pt x="508" y="408"/>
                  </a:lnTo>
                  <a:lnTo>
                    <a:pt x="510" y="408"/>
                  </a:lnTo>
                  <a:lnTo>
                    <a:pt x="510" y="410"/>
                  </a:lnTo>
                  <a:lnTo>
                    <a:pt x="514" y="410"/>
                  </a:lnTo>
                  <a:lnTo>
                    <a:pt x="514" y="414"/>
                  </a:lnTo>
                  <a:lnTo>
                    <a:pt x="518" y="414"/>
                  </a:lnTo>
                  <a:lnTo>
                    <a:pt x="522" y="414"/>
                  </a:lnTo>
                  <a:lnTo>
                    <a:pt x="526" y="414"/>
                  </a:lnTo>
                  <a:lnTo>
                    <a:pt x="530" y="414"/>
                  </a:lnTo>
                  <a:lnTo>
                    <a:pt x="530" y="410"/>
                  </a:lnTo>
                  <a:lnTo>
                    <a:pt x="534" y="410"/>
                  </a:lnTo>
                  <a:lnTo>
                    <a:pt x="534" y="414"/>
                  </a:lnTo>
                  <a:lnTo>
                    <a:pt x="534" y="418"/>
                  </a:lnTo>
                  <a:lnTo>
                    <a:pt x="536" y="418"/>
                  </a:lnTo>
                  <a:lnTo>
                    <a:pt x="540" y="422"/>
                  </a:lnTo>
                  <a:lnTo>
                    <a:pt x="544" y="422"/>
                  </a:lnTo>
                  <a:lnTo>
                    <a:pt x="548" y="422"/>
                  </a:lnTo>
                  <a:lnTo>
                    <a:pt x="552" y="422"/>
                  </a:lnTo>
                  <a:lnTo>
                    <a:pt x="556" y="422"/>
                  </a:lnTo>
                  <a:lnTo>
                    <a:pt x="560" y="426"/>
                  </a:lnTo>
                  <a:lnTo>
                    <a:pt x="560" y="422"/>
                  </a:lnTo>
                  <a:lnTo>
                    <a:pt x="564" y="422"/>
                  </a:lnTo>
                  <a:lnTo>
                    <a:pt x="566" y="422"/>
                  </a:lnTo>
                  <a:lnTo>
                    <a:pt x="570" y="422"/>
                  </a:lnTo>
                  <a:lnTo>
                    <a:pt x="574" y="418"/>
                  </a:lnTo>
                  <a:lnTo>
                    <a:pt x="578" y="418"/>
                  </a:lnTo>
                  <a:lnTo>
                    <a:pt x="578" y="422"/>
                  </a:lnTo>
                  <a:lnTo>
                    <a:pt x="582" y="422"/>
                  </a:lnTo>
                  <a:lnTo>
                    <a:pt x="586" y="422"/>
                  </a:lnTo>
                  <a:lnTo>
                    <a:pt x="590" y="422"/>
                  </a:lnTo>
                  <a:lnTo>
                    <a:pt x="592" y="422"/>
                  </a:lnTo>
                  <a:lnTo>
                    <a:pt x="596" y="422"/>
                  </a:lnTo>
                  <a:lnTo>
                    <a:pt x="600" y="422"/>
                  </a:lnTo>
                  <a:lnTo>
                    <a:pt x="604" y="422"/>
                  </a:lnTo>
                  <a:lnTo>
                    <a:pt x="600" y="418"/>
                  </a:lnTo>
                  <a:lnTo>
                    <a:pt x="596" y="418"/>
                  </a:lnTo>
                  <a:lnTo>
                    <a:pt x="596" y="414"/>
                  </a:lnTo>
                  <a:lnTo>
                    <a:pt x="600" y="414"/>
                  </a:lnTo>
                  <a:lnTo>
                    <a:pt x="604" y="418"/>
                  </a:lnTo>
                  <a:lnTo>
                    <a:pt x="608" y="422"/>
                  </a:lnTo>
                  <a:lnTo>
                    <a:pt x="612" y="426"/>
                  </a:lnTo>
                  <a:lnTo>
                    <a:pt x="616" y="426"/>
                  </a:lnTo>
                  <a:lnTo>
                    <a:pt x="620" y="426"/>
                  </a:lnTo>
                  <a:lnTo>
                    <a:pt x="620" y="422"/>
                  </a:lnTo>
                  <a:lnTo>
                    <a:pt x="620" y="418"/>
                  </a:lnTo>
                  <a:lnTo>
                    <a:pt x="616" y="418"/>
                  </a:lnTo>
                  <a:lnTo>
                    <a:pt x="612" y="414"/>
                  </a:lnTo>
                  <a:lnTo>
                    <a:pt x="612" y="418"/>
                  </a:lnTo>
                  <a:lnTo>
                    <a:pt x="608" y="418"/>
                  </a:lnTo>
                  <a:lnTo>
                    <a:pt x="608" y="422"/>
                  </a:lnTo>
                  <a:lnTo>
                    <a:pt x="604" y="418"/>
                  </a:lnTo>
                  <a:lnTo>
                    <a:pt x="604" y="414"/>
                  </a:lnTo>
                  <a:lnTo>
                    <a:pt x="600" y="410"/>
                  </a:lnTo>
                  <a:lnTo>
                    <a:pt x="600" y="414"/>
                  </a:lnTo>
                  <a:lnTo>
                    <a:pt x="604" y="414"/>
                  </a:lnTo>
                  <a:lnTo>
                    <a:pt x="604" y="410"/>
                  </a:lnTo>
                  <a:lnTo>
                    <a:pt x="600" y="410"/>
                  </a:lnTo>
                  <a:lnTo>
                    <a:pt x="600" y="408"/>
                  </a:lnTo>
                  <a:lnTo>
                    <a:pt x="596" y="408"/>
                  </a:lnTo>
                  <a:lnTo>
                    <a:pt x="600" y="408"/>
                  </a:lnTo>
                  <a:lnTo>
                    <a:pt x="604" y="408"/>
                  </a:lnTo>
                  <a:lnTo>
                    <a:pt x="608" y="408"/>
                  </a:lnTo>
                  <a:lnTo>
                    <a:pt x="612" y="408"/>
                  </a:lnTo>
                  <a:lnTo>
                    <a:pt x="608" y="408"/>
                  </a:lnTo>
                  <a:lnTo>
                    <a:pt x="608" y="404"/>
                  </a:lnTo>
                  <a:lnTo>
                    <a:pt x="612" y="404"/>
                  </a:lnTo>
                  <a:lnTo>
                    <a:pt x="616" y="408"/>
                  </a:lnTo>
                  <a:lnTo>
                    <a:pt x="616" y="404"/>
                  </a:lnTo>
                  <a:lnTo>
                    <a:pt x="620" y="404"/>
                  </a:lnTo>
                  <a:lnTo>
                    <a:pt x="620" y="408"/>
                  </a:lnTo>
                  <a:lnTo>
                    <a:pt x="622" y="408"/>
                  </a:lnTo>
                  <a:lnTo>
                    <a:pt x="622" y="410"/>
                  </a:lnTo>
                  <a:lnTo>
                    <a:pt x="626" y="410"/>
                  </a:lnTo>
                  <a:lnTo>
                    <a:pt x="630" y="410"/>
                  </a:lnTo>
                  <a:lnTo>
                    <a:pt x="630" y="408"/>
                  </a:lnTo>
                  <a:lnTo>
                    <a:pt x="630" y="410"/>
                  </a:lnTo>
                  <a:lnTo>
                    <a:pt x="626" y="414"/>
                  </a:lnTo>
                  <a:lnTo>
                    <a:pt x="630" y="414"/>
                  </a:lnTo>
                  <a:lnTo>
                    <a:pt x="630" y="410"/>
                  </a:lnTo>
                  <a:lnTo>
                    <a:pt x="634" y="410"/>
                  </a:lnTo>
                  <a:lnTo>
                    <a:pt x="638" y="410"/>
                  </a:lnTo>
                  <a:lnTo>
                    <a:pt x="634" y="410"/>
                  </a:lnTo>
                  <a:lnTo>
                    <a:pt x="638" y="414"/>
                  </a:lnTo>
                  <a:lnTo>
                    <a:pt x="634" y="414"/>
                  </a:lnTo>
                  <a:lnTo>
                    <a:pt x="634" y="418"/>
                  </a:lnTo>
                  <a:lnTo>
                    <a:pt x="634" y="422"/>
                  </a:lnTo>
                  <a:lnTo>
                    <a:pt x="634" y="426"/>
                  </a:lnTo>
                  <a:lnTo>
                    <a:pt x="630" y="426"/>
                  </a:lnTo>
                  <a:lnTo>
                    <a:pt x="630" y="430"/>
                  </a:lnTo>
                  <a:lnTo>
                    <a:pt x="634" y="430"/>
                  </a:lnTo>
                  <a:lnTo>
                    <a:pt x="634" y="434"/>
                  </a:lnTo>
                  <a:lnTo>
                    <a:pt x="634" y="436"/>
                  </a:lnTo>
                  <a:lnTo>
                    <a:pt x="638" y="434"/>
                  </a:lnTo>
                  <a:lnTo>
                    <a:pt x="642" y="434"/>
                  </a:lnTo>
                  <a:lnTo>
                    <a:pt x="642" y="436"/>
                  </a:lnTo>
                  <a:lnTo>
                    <a:pt x="638" y="436"/>
                  </a:lnTo>
                  <a:lnTo>
                    <a:pt x="642" y="436"/>
                  </a:lnTo>
                  <a:lnTo>
                    <a:pt x="646" y="436"/>
                  </a:lnTo>
                  <a:lnTo>
                    <a:pt x="646" y="440"/>
                  </a:lnTo>
                  <a:lnTo>
                    <a:pt x="642" y="440"/>
                  </a:lnTo>
                  <a:lnTo>
                    <a:pt x="638" y="440"/>
                  </a:lnTo>
                  <a:lnTo>
                    <a:pt x="634" y="440"/>
                  </a:lnTo>
                  <a:lnTo>
                    <a:pt x="630" y="440"/>
                  </a:lnTo>
                  <a:lnTo>
                    <a:pt x="630" y="436"/>
                  </a:lnTo>
                  <a:lnTo>
                    <a:pt x="630" y="440"/>
                  </a:lnTo>
                  <a:lnTo>
                    <a:pt x="634" y="440"/>
                  </a:lnTo>
                  <a:lnTo>
                    <a:pt x="634" y="444"/>
                  </a:lnTo>
                  <a:lnTo>
                    <a:pt x="638" y="444"/>
                  </a:lnTo>
                  <a:lnTo>
                    <a:pt x="638" y="448"/>
                  </a:lnTo>
                  <a:lnTo>
                    <a:pt x="642" y="448"/>
                  </a:lnTo>
                  <a:lnTo>
                    <a:pt x="638" y="444"/>
                  </a:lnTo>
                  <a:lnTo>
                    <a:pt x="634" y="444"/>
                  </a:lnTo>
                  <a:lnTo>
                    <a:pt x="634" y="440"/>
                  </a:lnTo>
                  <a:lnTo>
                    <a:pt x="638" y="440"/>
                  </a:lnTo>
                  <a:lnTo>
                    <a:pt x="642" y="440"/>
                  </a:lnTo>
                  <a:lnTo>
                    <a:pt x="642" y="444"/>
                  </a:lnTo>
                  <a:lnTo>
                    <a:pt x="646" y="444"/>
                  </a:lnTo>
                  <a:lnTo>
                    <a:pt x="650" y="440"/>
                  </a:lnTo>
                  <a:lnTo>
                    <a:pt x="646" y="440"/>
                  </a:lnTo>
                  <a:lnTo>
                    <a:pt x="646" y="436"/>
                  </a:lnTo>
                  <a:lnTo>
                    <a:pt x="650" y="434"/>
                  </a:lnTo>
                  <a:lnTo>
                    <a:pt x="646" y="434"/>
                  </a:lnTo>
                  <a:lnTo>
                    <a:pt x="646" y="430"/>
                  </a:lnTo>
                  <a:lnTo>
                    <a:pt x="646" y="426"/>
                  </a:lnTo>
                  <a:lnTo>
                    <a:pt x="642" y="426"/>
                  </a:lnTo>
                  <a:lnTo>
                    <a:pt x="642" y="422"/>
                  </a:lnTo>
                  <a:lnTo>
                    <a:pt x="646" y="418"/>
                  </a:lnTo>
                  <a:lnTo>
                    <a:pt x="642" y="418"/>
                  </a:lnTo>
                  <a:lnTo>
                    <a:pt x="646" y="418"/>
                  </a:lnTo>
                  <a:lnTo>
                    <a:pt x="646" y="414"/>
                  </a:lnTo>
                  <a:lnTo>
                    <a:pt x="650" y="414"/>
                  </a:lnTo>
                  <a:lnTo>
                    <a:pt x="652" y="414"/>
                  </a:lnTo>
                  <a:lnTo>
                    <a:pt x="656" y="414"/>
                  </a:lnTo>
                  <a:lnTo>
                    <a:pt x="660" y="410"/>
                  </a:lnTo>
                  <a:lnTo>
                    <a:pt x="664" y="410"/>
                  </a:lnTo>
                  <a:lnTo>
                    <a:pt x="664" y="408"/>
                  </a:lnTo>
                  <a:lnTo>
                    <a:pt x="660" y="408"/>
                  </a:lnTo>
                  <a:lnTo>
                    <a:pt x="664" y="408"/>
                  </a:lnTo>
                  <a:lnTo>
                    <a:pt x="664" y="404"/>
                  </a:lnTo>
                  <a:lnTo>
                    <a:pt x="668" y="404"/>
                  </a:lnTo>
                  <a:lnTo>
                    <a:pt x="672" y="404"/>
                  </a:lnTo>
                  <a:lnTo>
                    <a:pt x="672" y="400"/>
                  </a:lnTo>
                  <a:lnTo>
                    <a:pt x="668" y="400"/>
                  </a:lnTo>
                  <a:lnTo>
                    <a:pt x="668" y="396"/>
                  </a:lnTo>
                  <a:lnTo>
                    <a:pt x="672" y="396"/>
                  </a:lnTo>
                  <a:lnTo>
                    <a:pt x="672" y="392"/>
                  </a:lnTo>
                  <a:lnTo>
                    <a:pt x="668" y="392"/>
                  </a:lnTo>
                  <a:lnTo>
                    <a:pt x="664" y="392"/>
                  </a:lnTo>
                  <a:lnTo>
                    <a:pt x="664" y="396"/>
                  </a:lnTo>
                  <a:lnTo>
                    <a:pt x="668" y="396"/>
                  </a:lnTo>
                  <a:lnTo>
                    <a:pt x="668" y="392"/>
                  </a:lnTo>
                  <a:lnTo>
                    <a:pt x="668" y="396"/>
                  </a:lnTo>
                  <a:lnTo>
                    <a:pt x="664" y="396"/>
                  </a:lnTo>
                  <a:lnTo>
                    <a:pt x="660" y="400"/>
                  </a:lnTo>
                  <a:lnTo>
                    <a:pt x="656" y="400"/>
                  </a:lnTo>
                  <a:lnTo>
                    <a:pt x="656" y="396"/>
                  </a:lnTo>
                  <a:lnTo>
                    <a:pt x="656" y="392"/>
                  </a:lnTo>
                  <a:lnTo>
                    <a:pt x="660" y="392"/>
                  </a:lnTo>
                  <a:lnTo>
                    <a:pt x="664" y="388"/>
                  </a:lnTo>
                  <a:lnTo>
                    <a:pt x="660" y="388"/>
                  </a:lnTo>
                  <a:lnTo>
                    <a:pt x="660" y="384"/>
                  </a:lnTo>
                  <a:lnTo>
                    <a:pt x="664" y="380"/>
                  </a:lnTo>
                  <a:lnTo>
                    <a:pt x="668" y="380"/>
                  </a:lnTo>
                  <a:lnTo>
                    <a:pt x="672" y="380"/>
                  </a:lnTo>
                  <a:lnTo>
                    <a:pt x="668" y="380"/>
                  </a:lnTo>
                  <a:lnTo>
                    <a:pt x="668" y="384"/>
                  </a:lnTo>
                  <a:lnTo>
                    <a:pt x="668" y="388"/>
                  </a:lnTo>
                  <a:lnTo>
                    <a:pt x="672" y="384"/>
                  </a:lnTo>
                  <a:lnTo>
                    <a:pt x="676" y="380"/>
                  </a:lnTo>
                  <a:lnTo>
                    <a:pt x="672" y="380"/>
                  </a:lnTo>
                  <a:lnTo>
                    <a:pt x="672" y="378"/>
                  </a:lnTo>
                  <a:lnTo>
                    <a:pt x="668" y="378"/>
                  </a:lnTo>
                  <a:lnTo>
                    <a:pt x="668" y="380"/>
                  </a:lnTo>
                  <a:lnTo>
                    <a:pt x="664" y="380"/>
                  </a:lnTo>
                  <a:lnTo>
                    <a:pt x="660" y="380"/>
                  </a:lnTo>
                  <a:lnTo>
                    <a:pt x="660" y="378"/>
                  </a:lnTo>
                  <a:lnTo>
                    <a:pt x="656" y="378"/>
                  </a:lnTo>
                  <a:lnTo>
                    <a:pt x="656" y="374"/>
                  </a:lnTo>
                  <a:lnTo>
                    <a:pt x="652" y="374"/>
                  </a:lnTo>
                  <a:lnTo>
                    <a:pt x="656" y="378"/>
                  </a:lnTo>
                  <a:lnTo>
                    <a:pt x="652" y="378"/>
                  </a:lnTo>
                  <a:lnTo>
                    <a:pt x="650" y="378"/>
                  </a:lnTo>
                  <a:lnTo>
                    <a:pt x="650" y="374"/>
                  </a:lnTo>
                  <a:lnTo>
                    <a:pt x="646" y="374"/>
                  </a:lnTo>
                  <a:lnTo>
                    <a:pt x="642" y="374"/>
                  </a:lnTo>
                  <a:lnTo>
                    <a:pt x="642" y="370"/>
                  </a:lnTo>
                  <a:lnTo>
                    <a:pt x="638" y="370"/>
                  </a:lnTo>
                  <a:lnTo>
                    <a:pt x="634" y="370"/>
                  </a:lnTo>
                  <a:lnTo>
                    <a:pt x="634" y="366"/>
                  </a:lnTo>
                  <a:lnTo>
                    <a:pt x="630" y="366"/>
                  </a:lnTo>
                  <a:lnTo>
                    <a:pt x="630" y="362"/>
                  </a:lnTo>
                  <a:lnTo>
                    <a:pt x="630" y="358"/>
                  </a:lnTo>
                  <a:lnTo>
                    <a:pt x="634" y="350"/>
                  </a:lnTo>
                  <a:lnTo>
                    <a:pt x="638" y="350"/>
                  </a:lnTo>
                  <a:lnTo>
                    <a:pt x="634" y="350"/>
                  </a:lnTo>
                  <a:lnTo>
                    <a:pt x="638" y="348"/>
                  </a:lnTo>
                  <a:lnTo>
                    <a:pt x="634" y="348"/>
                  </a:lnTo>
                  <a:lnTo>
                    <a:pt x="634" y="350"/>
                  </a:lnTo>
                  <a:lnTo>
                    <a:pt x="630" y="348"/>
                  </a:lnTo>
                  <a:lnTo>
                    <a:pt x="626" y="348"/>
                  </a:lnTo>
                  <a:lnTo>
                    <a:pt x="626" y="344"/>
                  </a:lnTo>
                  <a:lnTo>
                    <a:pt x="630" y="344"/>
                  </a:lnTo>
                  <a:lnTo>
                    <a:pt x="630" y="340"/>
                  </a:lnTo>
                  <a:lnTo>
                    <a:pt x="630" y="336"/>
                  </a:lnTo>
                  <a:lnTo>
                    <a:pt x="630" y="340"/>
                  </a:lnTo>
                  <a:lnTo>
                    <a:pt x="630" y="336"/>
                  </a:lnTo>
                  <a:lnTo>
                    <a:pt x="630" y="332"/>
                  </a:lnTo>
                  <a:lnTo>
                    <a:pt x="634" y="332"/>
                  </a:lnTo>
                  <a:lnTo>
                    <a:pt x="634" y="328"/>
                  </a:lnTo>
                  <a:lnTo>
                    <a:pt x="638" y="328"/>
                  </a:lnTo>
                  <a:lnTo>
                    <a:pt x="638" y="332"/>
                  </a:lnTo>
                  <a:lnTo>
                    <a:pt x="642" y="332"/>
                  </a:lnTo>
                  <a:lnTo>
                    <a:pt x="646" y="332"/>
                  </a:lnTo>
                  <a:lnTo>
                    <a:pt x="642" y="328"/>
                  </a:lnTo>
                  <a:lnTo>
                    <a:pt x="638" y="328"/>
                  </a:lnTo>
                  <a:lnTo>
                    <a:pt x="638" y="324"/>
                  </a:lnTo>
                  <a:lnTo>
                    <a:pt x="642" y="324"/>
                  </a:lnTo>
                  <a:lnTo>
                    <a:pt x="642" y="322"/>
                  </a:lnTo>
                  <a:lnTo>
                    <a:pt x="646" y="322"/>
                  </a:lnTo>
                  <a:lnTo>
                    <a:pt x="650" y="318"/>
                  </a:lnTo>
                  <a:lnTo>
                    <a:pt x="652" y="318"/>
                  </a:lnTo>
                  <a:lnTo>
                    <a:pt x="656" y="318"/>
                  </a:lnTo>
                  <a:lnTo>
                    <a:pt x="652" y="318"/>
                  </a:lnTo>
                  <a:lnTo>
                    <a:pt x="650" y="318"/>
                  </a:lnTo>
                  <a:lnTo>
                    <a:pt x="652" y="314"/>
                  </a:lnTo>
                  <a:lnTo>
                    <a:pt x="656" y="314"/>
                  </a:lnTo>
                  <a:lnTo>
                    <a:pt x="660" y="318"/>
                  </a:lnTo>
                  <a:lnTo>
                    <a:pt x="656" y="318"/>
                  </a:lnTo>
                  <a:lnTo>
                    <a:pt x="656" y="322"/>
                  </a:lnTo>
                  <a:lnTo>
                    <a:pt x="656" y="318"/>
                  </a:lnTo>
                  <a:lnTo>
                    <a:pt x="660" y="318"/>
                  </a:lnTo>
                  <a:lnTo>
                    <a:pt x="660" y="322"/>
                  </a:lnTo>
                  <a:lnTo>
                    <a:pt x="664" y="322"/>
                  </a:lnTo>
                  <a:lnTo>
                    <a:pt x="668" y="322"/>
                  </a:lnTo>
                  <a:lnTo>
                    <a:pt x="668" y="324"/>
                  </a:lnTo>
                  <a:lnTo>
                    <a:pt x="672" y="324"/>
                  </a:lnTo>
                  <a:lnTo>
                    <a:pt x="676" y="328"/>
                  </a:lnTo>
                  <a:lnTo>
                    <a:pt x="678" y="332"/>
                  </a:lnTo>
                  <a:lnTo>
                    <a:pt x="678" y="336"/>
                  </a:lnTo>
                  <a:lnTo>
                    <a:pt x="682" y="336"/>
                  </a:lnTo>
                  <a:lnTo>
                    <a:pt x="682" y="340"/>
                  </a:lnTo>
                  <a:lnTo>
                    <a:pt x="678" y="344"/>
                  </a:lnTo>
                  <a:lnTo>
                    <a:pt x="682" y="344"/>
                  </a:lnTo>
                  <a:lnTo>
                    <a:pt x="682" y="348"/>
                  </a:lnTo>
                  <a:lnTo>
                    <a:pt x="686" y="348"/>
                  </a:lnTo>
                  <a:lnTo>
                    <a:pt x="690" y="350"/>
                  </a:lnTo>
                  <a:lnTo>
                    <a:pt x="690" y="354"/>
                  </a:lnTo>
                  <a:lnTo>
                    <a:pt x="694" y="354"/>
                  </a:lnTo>
                  <a:lnTo>
                    <a:pt x="694" y="358"/>
                  </a:lnTo>
                  <a:lnTo>
                    <a:pt x="694" y="354"/>
                  </a:lnTo>
                  <a:lnTo>
                    <a:pt x="698" y="354"/>
                  </a:lnTo>
                  <a:lnTo>
                    <a:pt x="698" y="358"/>
                  </a:lnTo>
                  <a:lnTo>
                    <a:pt x="702" y="362"/>
                  </a:lnTo>
                  <a:lnTo>
                    <a:pt x="698" y="362"/>
                  </a:lnTo>
                  <a:lnTo>
                    <a:pt x="694" y="362"/>
                  </a:lnTo>
                  <a:lnTo>
                    <a:pt x="690" y="358"/>
                  </a:lnTo>
                  <a:lnTo>
                    <a:pt x="690" y="362"/>
                  </a:lnTo>
                  <a:lnTo>
                    <a:pt x="686" y="362"/>
                  </a:lnTo>
                  <a:lnTo>
                    <a:pt x="690" y="362"/>
                  </a:lnTo>
                  <a:lnTo>
                    <a:pt x="694" y="362"/>
                  </a:lnTo>
                  <a:lnTo>
                    <a:pt x="694" y="366"/>
                  </a:lnTo>
                  <a:lnTo>
                    <a:pt x="690" y="366"/>
                  </a:lnTo>
                  <a:lnTo>
                    <a:pt x="686" y="370"/>
                  </a:lnTo>
                  <a:lnTo>
                    <a:pt x="682" y="374"/>
                  </a:lnTo>
                  <a:lnTo>
                    <a:pt x="686" y="374"/>
                  </a:lnTo>
                  <a:lnTo>
                    <a:pt x="682" y="374"/>
                  </a:lnTo>
                  <a:lnTo>
                    <a:pt x="678" y="374"/>
                  </a:lnTo>
                  <a:lnTo>
                    <a:pt x="682" y="374"/>
                  </a:lnTo>
                  <a:lnTo>
                    <a:pt x="686" y="374"/>
                  </a:lnTo>
                  <a:lnTo>
                    <a:pt x="690" y="374"/>
                  </a:lnTo>
                  <a:lnTo>
                    <a:pt x="694" y="378"/>
                  </a:lnTo>
                  <a:lnTo>
                    <a:pt x="690" y="378"/>
                  </a:lnTo>
                  <a:lnTo>
                    <a:pt x="690" y="374"/>
                  </a:lnTo>
                  <a:lnTo>
                    <a:pt x="690" y="378"/>
                  </a:lnTo>
                  <a:lnTo>
                    <a:pt x="694" y="378"/>
                  </a:lnTo>
                  <a:lnTo>
                    <a:pt x="698" y="378"/>
                  </a:lnTo>
                  <a:lnTo>
                    <a:pt x="702" y="374"/>
                  </a:lnTo>
                  <a:lnTo>
                    <a:pt x="706" y="374"/>
                  </a:lnTo>
                  <a:lnTo>
                    <a:pt x="702" y="378"/>
                  </a:lnTo>
                  <a:lnTo>
                    <a:pt x="706" y="378"/>
                  </a:lnTo>
                  <a:lnTo>
                    <a:pt x="708" y="378"/>
                  </a:lnTo>
                  <a:lnTo>
                    <a:pt x="712" y="378"/>
                  </a:lnTo>
                  <a:lnTo>
                    <a:pt x="716" y="378"/>
                  </a:lnTo>
                  <a:lnTo>
                    <a:pt x="716" y="380"/>
                  </a:lnTo>
                  <a:lnTo>
                    <a:pt x="712" y="380"/>
                  </a:lnTo>
                  <a:lnTo>
                    <a:pt x="708" y="380"/>
                  </a:lnTo>
                  <a:lnTo>
                    <a:pt x="708" y="384"/>
                  </a:lnTo>
                  <a:lnTo>
                    <a:pt x="706" y="384"/>
                  </a:lnTo>
                  <a:lnTo>
                    <a:pt x="702" y="384"/>
                  </a:lnTo>
                  <a:lnTo>
                    <a:pt x="702" y="380"/>
                  </a:lnTo>
                  <a:lnTo>
                    <a:pt x="702" y="384"/>
                  </a:lnTo>
                  <a:lnTo>
                    <a:pt x="706" y="384"/>
                  </a:lnTo>
                  <a:lnTo>
                    <a:pt x="708" y="384"/>
                  </a:lnTo>
                  <a:lnTo>
                    <a:pt x="708" y="388"/>
                  </a:lnTo>
                  <a:lnTo>
                    <a:pt x="712" y="388"/>
                  </a:lnTo>
                  <a:lnTo>
                    <a:pt x="712" y="392"/>
                  </a:lnTo>
                  <a:lnTo>
                    <a:pt x="716" y="392"/>
                  </a:lnTo>
                  <a:lnTo>
                    <a:pt x="716" y="396"/>
                  </a:lnTo>
                  <a:lnTo>
                    <a:pt x="712" y="396"/>
                  </a:lnTo>
                  <a:lnTo>
                    <a:pt x="716" y="400"/>
                  </a:lnTo>
                  <a:lnTo>
                    <a:pt x="716" y="404"/>
                  </a:lnTo>
                  <a:lnTo>
                    <a:pt x="712" y="404"/>
                  </a:lnTo>
                  <a:lnTo>
                    <a:pt x="712" y="408"/>
                  </a:lnTo>
                  <a:lnTo>
                    <a:pt x="716" y="408"/>
                  </a:lnTo>
                  <a:lnTo>
                    <a:pt x="716" y="410"/>
                  </a:lnTo>
                  <a:lnTo>
                    <a:pt x="720" y="410"/>
                  </a:lnTo>
                  <a:lnTo>
                    <a:pt x="720" y="408"/>
                  </a:lnTo>
                  <a:lnTo>
                    <a:pt x="724" y="408"/>
                  </a:lnTo>
                  <a:lnTo>
                    <a:pt x="724" y="404"/>
                  </a:lnTo>
                  <a:lnTo>
                    <a:pt x="724" y="400"/>
                  </a:lnTo>
                  <a:lnTo>
                    <a:pt x="728" y="396"/>
                  </a:lnTo>
                  <a:lnTo>
                    <a:pt x="724" y="392"/>
                  </a:lnTo>
                  <a:lnTo>
                    <a:pt x="728" y="392"/>
                  </a:lnTo>
                  <a:lnTo>
                    <a:pt x="728" y="388"/>
                  </a:lnTo>
                  <a:lnTo>
                    <a:pt x="732" y="388"/>
                  </a:lnTo>
                  <a:lnTo>
                    <a:pt x="732" y="384"/>
                  </a:lnTo>
                  <a:lnTo>
                    <a:pt x="734" y="384"/>
                  </a:lnTo>
                  <a:lnTo>
                    <a:pt x="738" y="388"/>
                  </a:lnTo>
                  <a:lnTo>
                    <a:pt x="742" y="388"/>
                  </a:lnTo>
                  <a:lnTo>
                    <a:pt x="742" y="392"/>
                  </a:lnTo>
                  <a:lnTo>
                    <a:pt x="746" y="392"/>
                  </a:lnTo>
                  <a:lnTo>
                    <a:pt x="748" y="396"/>
                  </a:lnTo>
                  <a:lnTo>
                    <a:pt x="748" y="400"/>
                  </a:lnTo>
                  <a:lnTo>
                    <a:pt x="748" y="404"/>
                  </a:lnTo>
                  <a:lnTo>
                    <a:pt x="752" y="404"/>
                  </a:lnTo>
                  <a:lnTo>
                    <a:pt x="752" y="408"/>
                  </a:lnTo>
                  <a:lnTo>
                    <a:pt x="752" y="410"/>
                  </a:lnTo>
                  <a:lnTo>
                    <a:pt x="748" y="410"/>
                  </a:lnTo>
                  <a:lnTo>
                    <a:pt x="746" y="408"/>
                  </a:lnTo>
                  <a:lnTo>
                    <a:pt x="746" y="410"/>
                  </a:lnTo>
                  <a:lnTo>
                    <a:pt x="746" y="414"/>
                  </a:lnTo>
                  <a:lnTo>
                    <a:pt x="746" y="418"/>
                  </a:lnTo>
                  <a:lnTo>
                    <a:pt x="746" y="422"/>
                  </a:lnTo>
                  <a:lnTo>
                    <a:pt x="746" y="426"/>
                  </a:lnTo>
                  <a:lnTo>
                    <a:pt x="748" y="426"/>
                  </a:lnTo>
                  <a:lnTo>
                    <a:pt x="752" y="426"/>
                  </a:lnTo>
                  <a:lnTo>
                    <a:pt x="752" y="430"/>
                  </a:lnTo>
                  <a:lnTo>
                    <a:pt x="756" y="430"/>
                  </a:lnTo>
                  <a:lnTo>
                    <a:pt x="756" y="434"/>
                  </a:lnTo>
                  <a:lnTo>
                    <a:pt x="756" y="436"/>
                  </a:lnTo>
                  <a:lnTo>
                    <a:pt x="760" y="436"/>
                  </a:lnTo>
                  <a:lnTo>
                    <a:pt x="764" y="436"/>
                  </a:lnTo>
                  <a:lnTo>
                    <a:pt x="764" y="434"/>
                  </a:lnTo>
                  <a:lnTo>
                    <a:pt x="764" y="430"/>
                  </a:lnTo>
                  <a:lnTo>
                    <a:pt x="768" y="430"/>
                  </a:lnTo>
                  <a:lnTo>
                    <a:pt x="768" y="434"/>
                  </a:lnTo>
                  <a:lnTo>
                    <a:pt x="772" y="434"/>
                  </a:lnTo>
                  <a:lnTo>
                    <a:pt x="772" y="430"/>
                  </a:lnTo>
                  <a:lnTo>
                    <a:pt x="772" y="426"/>
                  </a:lnTo>
                  <a:lnTo>
                    <a:pt x="772" y="422"/>
                  </a:lnTo>
                  <a:lnTo>
                    <a:pt x="776" y="418"/>
                  </a:lnTo>
                  <a:lnTo>
                    <a:pt x="778" y="414"/>
                  </a:lnTo>
                  <a:lnTo>
                    <a:pt x="778" y="410"/>
                  </a:lnTo>
                  <a:lnTo>
                    <a:pt x="778" y="408"/>
                  </a:lnTo>
                  <a:lnTo>
                    <a:pt x="782" y="408"/>
                  </a:lnTo>
                  <a:lnTo>
                    <a:pt x="782" y="404"/>
                  </a:lnTo>
                  <a:lnTo>
                    <a:pt x="782" y="400"/>
                  </a:lnTo>
                  <a:lnTo>
                    <a:pt x="782" y="396"/>
                  </a:lnTo>
                  <a:lnTo>
                    <a:pt x="782" y="400"/>
                  </a:lnTo>
                  <a:lnTo>
                    <a:pt x="786" y="400"/>
                  </a:lnTo>
                  <a:lnTo>
                    <a:pt x="786" y="396"/>
                  </a:lnTo>
                  <a:lnTo>
                    <a:pt x="782" y="396"/>
                  </a:lnTo>
                  <a:lnTo>
                    <a:pt x="786" y="396"/>
                  </a:lnTo>
                  <a:lnTo>
                    <a:pt x="786" y="400"/>
                  </a:lnTo>
                  <a:lnTo>
                    <a:pt x="790" y="400"/>
                  </a:lnTo>
                  <a:lnTo>
                    <a:pt x="790" y="396"/>
                  </a:lnTo>
                  <a:lnTo>
                    <a:pt x="794" y="396"/>
                  </a:lnTo>
                  <a:lnTo>
                    <a:pt x="794" y="400"/>
                  </a:lnTo>
                  <a:lnTo>
                    <a:pt x="794" y="396"/>
                  </a:lnTo>
                  <a:lnTo>
                    <a:pt x="790" y="396"/>
                  </a:lnTo>
                  <a:lnTo>
                    <a:pt x="790" y="392"/>
                  </a:lnTo>
                  <a:lnTo>
                    <a:pt x="794" y="392"/>
                  </a:lnTo>
                  <a:lnTo>
                    <a:pt x="790" y="392"/>
                  </a:lnTo>
                  <a:lnTo>
                    <a:pt x="794" y="392"/>
                  </a:lnTo>
                  <a:lnTo>
                    <a:pt x="798" y="392"/>
                  </a:lnTo>
                  <a:lnTo>
                    <a:pt x="794" y="388"/>
                  </a:lnTo>
                  <a:lnTo>
                    <a:pt x="790" y="388"/>
                  </a:lnTo>
                  <a:lnTo>
                    <a:pt x="786" y="388"/>
                  </a:lnTo>
                  <a:lnTo>
                    <a:pt x="790" y="388"/>
                  </a:lnTo>
                  <a:lnTo>
                    <a:pt x="786" y="384"/>
                  </a:lnTo>
                  <a:lnTo>
                    <a:pt x="786" y="380"/>
                  </a:lnTo>
                  <a:lnTo>
                    <a:pt x="782" y="380"/>
                  </a:lnTo>
                  <a:lnTo>
                    <a:pt x="782" y="374"/>
                  </a:lnTo>
                  <a:lnTo>
                    <a:pt x="786" y="370"/>
                  </a:lnTo>
                  <a:lnTo>
                    <a:pt x="786" y="374"/>
                  </a:lnTo>
                  <a:lnTo>
                    <a:pt x="786" y="370"/>
                  </a:lnTo>
                  <a:lnTo>
                    <a:pt x="782" y="370"/>
                  </a:lnTo>
                  <a:lnTo>
                    <a:pt x="786" y="370"/>
                  </a:lnTo>
                  <a:lnTo>
                    <a:pt x="790" y="370"/>
                  </a:lnTo>
                  <a:lnTo>
                    <a:pt x="790" y="374"/>
                  </a:lnTo>
                  <a:lnTo>
                    <a:pt x="794" y="370"/>
                  </a:lnTo>
                  <a:lnTo>
                    <a:pt x="798" y="370"/>
                  </a:lnTo>
                  <a:lnTo>
                    <a:pt x="802" y="370"/>
                  </a:lnTo>
                  <a:lnTo>
                    <a:pt x="806" y="370"/>
                  </a:lnTo>
                  <a:lnTo>
                    <a:pt x="806" y="374"/>
                  </a:lnTo>
                  <a:lnTo>
                    <a:pt x="808" y="374"/>
                  </a:lnTo>
                  <a:lnTo>
                    <a:pt x="812" y="374"/>
                  </a:lnTo>
                  <a:lnTo>
                    <a:pt x="816" y="374"/>
                  </a:lnTo>
                  <a:lnTo>
                    <a:pt x="820" y="374"/>
                  </a:lnTo>
                  <a:lnTo>
                    <a:pt x="824" y="374"/>
                  </a:lnTo>
                  <a:lnTo>
                    <a:pt x="828" y="374"/>
                  </a:lnTo>
                  <a:lnTo>
                    <a:pt x="832" y="374"/>
                  </a:lnTo>
                  <a:lnTo>
                    <a:pt x="832" y="378"/>
                  </a:lnTo>
                  <a:lnTo>
                    <a:pt x="828" y="378"/>
                  </a:lnTo>
                  <a:lnTo>
                    <a:pt x="828" y="374"/>
                  </a:lnTo>
                  <a:lnTo>
                    <a:pt x="824" y="378"/>
                  </a:lnTo>
                  <a:lnTo>
                    <a:pt x="828" y="378"/>
                  </a:lnTo>
                  <a:lnTo>
                    <a:pt x="824" y="378"/>
                  </a:lnTo>
                  <a:lnTo>
                    <a:pt x="820" y="378"/>
                  </a:lnTo>
                  <a:lnTo>
                    <a:pt x="816" y="378"/>
                  </a:lnTo>
                  <a:lnTo>
                    <a:pt x="820" y="378"/>
                  </a:lnTo>
                  <a:lnTo>
                    <a:pt x="824" y="378"/>
                  </a:lnTo>
                  <a:lnTo>
                    <a:pt x="832" y="380"/>
                  </a:lnTo>
                  <a:lnTo>
                    <a:pt x="832" y="384"/>
                  </a:lnTo>
                  <a:lnTo>
                    <a:pt x="834" y="384"/>
                  </a:lnTo>
                  <a:lnTo>
                    <a:pt x="838" y="384"/>
                  </a:lnTo>
                  <a:lnTo>
                    <a:pt x="842" y="384"/>
                  </a:lnTo>
                  <a:lnTo>
                    <a:pt x="842" y="388"/>
                  </a:lnTo>
                  <a:lnTo>
                    <a:pt x="838" y="392"/>
                  </a:lnTo>
                  <a:lnTo>
                    <a:pt x="834" y="392"/>
                  </a:lnTo>
                  <a:lnTo>
                    <a:pt x="834" y="396"/>
                  </a:lnTo>
                  <a:lnTo>
                    <a:pt x="834" y="392"/>
                  </a:lnTo>
                  <a:lnTo>
                    <a:pt x="838" y="392"/>
                  </a:lnTo>
                  <a:lnTo>
                    <a:pt x="838" y="396"/>
                  </a:lnTo>
                  <a:lnTo>
                    <a:pt x="842" y="396"/>
                  </a:lnTo>
                  <a:lnTo>
                    <a:pt x="846" y="396"/>
                  </a:lnTo>
                  <a:lnTo>
                    <a:pt x="846" y="400"/>
                  </a:lnTo>
                  <a:lnTo>
                    <a:pt x="842" y="400"/>
                  </a:lnTo>
                  <a:lnTo>
                    <a:pt x="838" y="404"/>
                  </a:lnTo>
                  <a:lnTo>
                    <a:pt x="834" y="404"/>
                  </a:lnTo>
                  <a:lnTo>
                    <a:pt x="834" y="408"/>
                  </a:lnTo>
                  <a:lnTo>
                    <a:pt x="834" y="404"/>
                  </a:lnTo>
                  <a:lnTo>
                    <a:pt x="832" y="404"/>
                  </a:lnTo>
                  <a:lnTo>
                    <a:pt x="828" y="404"/>
                  </a:lnTo>
                  <a:lnTo>
                    <a:pt x="824" y="404"/>
                  </a:lnTo>
                  <a:lnTo>
                    <a:pt x="828" y="404"/>
                  </a:lnTo>
                  <a:lnTo>
                    <a:pt x="828" y="408"/>
                  </a:lnTo>
                  <a:lnTo>
                    <a:pt x="828" y="410"/>
                  </a:lnTo>
                  <a:lnTo>
                    <a:pt x="832" y="410"/>
                  </a:lnTo>
                  <a:lnTo>
                    <a:pt x="832" y="414"/>
                  </a:lnTo>
                  <a:lnTo>
                    <a:pt x="832" y="410"/>
                  </a:lnTo>
                  <a:lnTo>
                    <a:pt x="834" y="410"/>
                  </a:lnTo>
                  <a:lnTo>
                    <a:pt x="834" y="414"/>
                  </a:lnTo>
                  <a:lnTo>
                    <a:pt x="832" y="414"/>
                  </a:lnTo>
                  <a:lnTo>
                    <a:pt x="832" y="418"/>
                  </a:lnTo>
                  <a:lnTo>
                    <a:pt x="834" y="418"/>
                  </a:lnTo>
                  <a:lnTo>
                    <a:pt x="834" y="422"/>
                  </a:lnTo>
                  <a:lnTo>
                    <a:pt x="838" y="422"/>
                  </a:lnTo>
                  <a:lnTo>
                    <a:pt x="838" y="426"/>
                  </a:lnTo>
                  <a:lnTo>
                    <a:pt x="842" y="426"/>
                  </a:lnTo>
                  <a:lnTo>
                    <a:pt x="846" y="430"/>
                  </a:lnTo>
                  <a:lnTo>
                    <a:pt x="842" y="430"/>
                  </a:lnTo>
                  <a:lnTo>
                    <a:pt x="842" y="434"/>
                  </a:lnTo>
                  <a:lnTo>
                    <a:pt x="842" y="436"/>
                  </a:lnTo>
                  <a:lnTo>
                    <a:pt x="842" y="440"/>
                  </a:lnTo>
                  <a:lnTo>
                    <a:pt x="838" y="440"/>
                  </a:lnTo>
                  <a:lnTo>
                    <a:pt x="834" y="440"/>
                  </a:lnTo>
                  <a:lnTo>
                    <a:pt x="834" y="444"/>
                  </a:lnTo>
                  <a:lnTo>
                    <a:pt x="832" y="448"/>
                  </a:lnTo>
                  <a:lnTo>
                    <a:pt x="828" y="448"/>
                  </a:lnTo>
                  <a:lnTo>
                    <a:pt x="828" y="452"/>
                  </a:lnTo>
                  <a:lnTo>
                    <a:pt x="824" y="452"/>
                  </a:lnTo>
                  <a:lnTo>
                    <a:pt x="820" y="452"/>
                  </a:lnTo>
                  <a:lnTo>
                    <a:pt x="820" y="456"/>
                  </a:lnTo>
                  <a:lnTo>
                    <a:pt x="816" y="456"/>
                  </a:lnTo>
                  <a:lnTo>
                    <a:pt x="812" y="456"/>
                  </a:lnTo>
                  <a:lnTo>
                    <a:pt x="808" y="452"/>
                  </a:lnTo>
                  <a:lnTo>
                    <a:pt x="806" y="452"/>
                  </a:lnTo>
                  <a:lnTo>
                    <a:pt x="806" y="448"/>
                  </a:lnTo>
                  <a:lnTo>
                    <a:pt x="808" y="444"/>
                  </a:lnTo>
                  <a:lnTo>
                    <a:pt x="806" y="444"/>
                  </a:lnTo>
                  <a:lnTo>
                    <a:pt x="806" y="448"/>
                  </a:lnTo>
                  <a:lnTo>
                    <a:pt x="802" y="448"/>
                  </a:lnTo>
                  <a:lnTo>
                    <a:pt x="802" y="444"/>
                  </a:lnTo>
                  <a:lnTo>
                    <a:pt x="802" y="440"/>
                  </a:lnTo>
                  <a:lnTo>
                    <a:pt x="798" y="440"/>
                  </a:lnTo>
                  <a:lnTo>
                    <a:pt x="794" y="440"/>
                  </a:lnTo>
                  <a:lnTo>
                    <a:pt x="798" y="440"/>
                  </a:lnTo>
                  <a:lnTo>
                    <a:pt x="794" y="440"/>
                  </a:lnTo>
                  <a:lnTo>
                    <a:pt x="790" y="440"/>
                  </a:lnTo>
                  <a:lnTo>
                    <a:pt x="790" y="444"/>
                  </a:lnTo>
                  <a:lnTo>
                    <a:pt x="794" y="444"/>
                  </a:lnTo>
                  <a:lnTo>
                    <a:pt x="794" y="440"/>
                  </a:lnTo>
                  <a:lnTo>
                    <a:pt x="798" y="440"/>
                  </a:lnTo>
                  <a:lnTo>
                    <a:pt x="798" y="444"/>
                  </a:lnTo>
                  <a:lnTo>
                    <a:pt x="794" y="444"/>
                  </a:lnTo>
                  <a:lnTo>
                    <a:pt x="798" y="444"/>
                  </a:lnTo>
                  <a:lnTo>
                    <a:pt x="802" y="448"/>
                  </a:lnTo>
                  <a:lnTo>
                    <a:pt x="806" y="448"/>
                  </a:lnTo>
                  <a:lnTo>
                    <a:pt x="806" y="452"/>
                  </a:lnTo>
                  <a:lnTo>
                    <a:pt x="806" y="456"/>
                  </a:lnTo>
                  <a:lnTo>
                    <a:pt x="808" y="456"/>
                  </a:lnTo>
                  <a:lnTo>
                    <a:pt x="808" y="460"/>
                  </a:lnTo>
                  <a:lnTo>
                    <a:pt x="808" y="464"/>
                  </a:lnTo>
                  <a:lnTo>
                    <a:pt x="806" y="460"/>
                  </a:lnTo>
                  <a:lnTo>
                    <a:pt x="802" y="460"/>
                  </a:lnTo>
                  <a:lnTo>
                    <a:pt x="802" y="456"/>
                  </a:lnTo>
                  <a:lnTo>
                    <a:pt x="798" y="456"/>
                  </a:lnTo>
                  <a:lnTo>
                    <a:pt x="798" y="460"/>
                  </a:lnTo>
                  <a:lnTo>
                    <a:pt x="802" y="460"/>
                  </a:lnTo>
                  <a:lnTo>
                    <a:pt x="802" y="464"/>
                  </a:lnTo>
                  <a:lnTo>
                    <a:pt x="798" y="464"/>
                  </a:lnTo>
                  <a:lnTo>
                    <a:pt x="798" y="460"/>
                  </a:lnTo>
                  <a:lnTo>
                    <a:pt x="794" y="460"/>
                  </a:lnTo>
                  <a:lnTo>
                    <a:pt x="790" y="460"/>
                  </a:lnTo>
                  <a:lnTo>
                    <a:pt x="786" y="460"/>
                  </a:lnTo>
                  <a:lnTo>
                    <a:pt x="786" y="456"/>
                  </a:lnTo>
                  <a:lnTo>
                    <a:pt x="786" y="452"/>
                  </a:lnTo>
                  <a:lnTo>
                    <a:pt x="782" y="452"/>
                  </a:lnTo>
                  <a:lnTo>
                    <a:pt x="778" y="452"/>
                  </a:lnTo>
                  <a:lnTo>
                    <a:pt x="776" y="452"/>
                  </a:lnTo>
                  <a:lnTo>
                    <a:pt x="768" y="452"/>
                  </a:lnTo>
                  <a:lnTo>
                    <a:pt x="768" y="456"/>
                  </a:lnTo>
                  <a:lnTo>
                    <a:pt x="768" y="460"/>
                  </a:lnTo>
                  <a:lnTo>
                    <a:pt x="772" y="460"/>
                  </a:lnTo>
                  <a:lnTo>
                    <a:pt x="776" y="460"/>
                  </a:lnTo>
                  <a:lnTo>
                    <a:pt x="778" y="460"/>
                  </a:lnTo>
                  <a:lnTo>
                    <a:pt x="778" y="464"/>
                  </a:lnTo>
                  <a:lnTo>
                    <a:pt x="776" y="466"/>
                  </a:lnTo>
                  <a:lnTo>
                    <a:pt x="772" y="466"/>
                  </a:lnTo>
                  <a:lnTo>
                    <a:pt x="772" y="470"/>
                  </a:lnTo>
                  <a:lnTo>
                    <a:pt x="772" y="474"/>
                  </a:lnTo>
                  <a:lnTo>
                    <a:pt x="768" y="474"/>
                  </a:lnTo>
                  <a:lnTo>
                    <a:pt x="764" y="474"/>
                  </a:lnTo>
                  <a:lnTo>
                    <a:pt x="764" y="478"/>
                  </a:lnTo>
                  <a:lnTo>
                    <a:pt x="764" y="478"/>
                  </a:lnTo>
                  <a:lnTo>
                    <a:pt x="764" y="478"/>
                  </a:lnTo>
                  <a:close/>
                  <a:moveTo>
                    <a:pt x="408" y="354"/>
                  </a:moveTo>
                  <a:lnTo>
                    <a:pt x="410" y="358"/>
                  </a:lnTo>
                  <a:lnTo>
                    <a:pt x="414" y="358"/>
                  </a:lnTo>
                  <a:lnTo>
                    <a:pt x="410" y="358"/>
                  </a:lnTo>
                  <a:lnTo>
                    <a:pt x="408" y="358"/>
                  </a:lnTo>
                  <a:lnTo>
                    <a:pt x="408" y="354"/>
                  </a:lnTo>
                  <a:lnTo>
                    <a:pt x="408" y="354"/>
                  </a:lnTo>
                  <a:lnTo>
                    <a:pt x="408" y="354"/>
                  </a:lnTo>
                  <a:close/>
                  <a:moveTo>
                    <a:pt x="560" y="384"/>
                  </a:moveTo>
                  <a:lnTo>
                    <a:pt x="560" y="388"/>
                  </a:lnTo>
                  <a:lnTo>
                    <a:pt x="556" y="388"/>
                  </a:lnTo>
                  <a:lnTo>
                    <a:pt x="556" y="384"/>
                  </a:lnTo>
                  <a:lnTo>
                    <a:pt x="560" y="384"/>
                  </a:lnTo>
                  <a:lnTo>
                    <a:pt x="560" y="384"/>
                  </a:lnTo>
                  <a:lnTo>
                    <a:pt x="560" y="384"/>
                  </a:lnTo>
                  <a:close/>
                  <a:moveTo>
                    <a:pt x="1056" y="410"/>
                  </a:moveTo>
                  <a:lnTo>
                    <a:pt x="1052" y="410"/>
                  </a:lnTo>
                  <a:lnTo>
                    <a:pt x="1056" y="410"/>
                  </a:lnTo>
                  <a:lnTo>
                    <a:pt x="1060" y="410"/>
                  </a:lnTo>
                  <a:lnTo>
                    <a:pt x="1056" y="410"/>
                  </a:lnTo>
                  <a:lnTo>
                    <a:pt x="1056" y="410"/>
                  </a:lnTo>
                  <a:lnTo>
                    <a:pt x="1056" y="410"/>
                  </a:lnTo>
                  <a:close/>
                  <a:moveTo>
                    <a:pt x="466" y="418"/>
                  </a:moveTo>
                  <a:lnTo>
                    <a:pt x="462" y="418"/>
                  </a:lnTo>
                  <a:lnTo>
                    <a:pt x="466" y="418"/>
                  </a:lnTo>
                  <a:lnTo>
                    <a:pt x="466" y="418"/>
                  </a:lnTo>
                  <a:lnTo>
                    <a:pt x="466" y="418"/>
                  </a:lnTo>
                  <a:close/>
                  <a:moveTo>
                    <a:pt x="1088" y="426"/>
                  </a:moveTo>
                  <a:lnTo>
                    <a:pt x="1092" y="426"/>
                  </a:lnTo>
                  <a:lnTo>
                    <a:pt x="1092" y="430"/>
                  </a:lnTo>
                  <a:lnTo>
                    <a:pt x="1088" y="430"/>
                  </a:lnTo>
                  <a:lnTo>
                    <a:pt x="1088" y="426"/>
                  </a:lnTo>
                  <a:lnTo>
                    <a:pt x="1088" y="426"/>
                  </a:lnTo>
                  <a:lnTo>
                    <a:pt x="1088" y="426"/>
                  </a:lnTo>
                  <a:close/>
                  <a:moveTo>
                    <a:pt x="996" y="542"/>
                  </a:moveTo>
                  <a:lnTo>
                    <a:pt x="1000" y="546"/>
                  </a:lnTo>
                  <a:lnTo>
                    <a:pt x="1004" y="546"/>
                  </a:lnTo>
                  <a:lnTo>
                    <a:pt x="1000" y="550"/>
                  </a:lnTo>
                  <a:lnTo>
                    <a:pt x="996" y="550"/>
                  </a:lnTo>
                  <a:lnTo>
                    <a:pt x="992" y="550"/>
                  </a:lnTo>
                  <a:lnTo>
                    <a:pt x="992" y="546"/>
                  </a:lnTo>
                  <a:lnTo>
                    <a:pt x="992" y="542"/>
                  </a:lnTo>
                  <a:lnTo>
                    <a:pt x="988" y="542"/>
                  </a:lnTo>
                  <a:lnTo>
                    <a:pt x="992" y="542"/>
                  </a:lnTo>
                  <a:lnTo>
                    <a:pt x="996" y="542"/>
                  </a:lnTo>
                  <a:lnTo>
                    <a:pt x="996" y="542"/>
                  </a:lnTo>
                  <a:lnTo>
                    <a:pt x="996" y="542"/>
                  </a:lnTo>
                  <a:close/>
                  <a:moveTo>
                    <a:pt x="1084" y="596"/>
                  </a:moveTo>
                  <a:lnTo>
                    <a:pt x="1080" y="596"/>
                  </a:lnTo>
                  <a:lnTo>
                    <a:pt x="1080" y="600"/>
                  </a:lnTo>
                  <a:lnTo>
                    <a:pt x="1084" y="600"/>
                  </a:lnTo>
                  <a:lnTo>
                    <a:pt x="1080" y="600"/>
                  </a:lnTo>
                  <a:lnTo>
                    <a:pt x="1080" y="596"/>
                  </a:lnTo>
                  <a:lnTo>
                    <a:pt x="1076" y="596"/>
                  </a:lnTo>
                  <a:lnTo>
                    <a:pt x="1076" y="594"/>
                  </a:lnTo>
                  <a:lnTo>
                    <a:pt x="1080" y="594"/>
                  </a:lnTo>
                  <a:lnTo>
                    <a:pt x="1080" y="596"/>
                  </a:lnTo>
                  <a:lnTo>
                    <a:pt x="1084" y="596"/>
                  </a:lnTo>
                  <a:lnTo>
                    <a:pt x="1084" y="596"/>
                  </a:lnTo>
                  <a:lnTo>
                    <a:pt x="1084" y="596"/>
                  </a:lnTo>
                  <a:close/>
                  <a:moveTo>
                    <a:pt x="862" y="612"/>
                  </a:moveTo>
                  <a:lnTo>
                    <a:pt x="862" y="616"/>
                  </a:lnTo>
                  <a:lnTo>
                    <a:pt x="858" y="616"/>
                  </a:lnTo>
                  <a:lnTo>
                    <a:pt x="858" y="612"/>
                  </a:lnTo>
                  <a:lnTo>
                    <a:pt x="862" y="612"/>
                  </a:lnTo>
                  <a:lnTo>
                    <a:pt x="862" y="612"/>
                  </a:lnTo>
                  <a:lnTo>
                    <a:pt x="862" y="612"/>
                  </a:lnTo>
                  <a:close/>
                  <a:moveTo>
                    <a:pt x="1130" y="682"/>
                  </a:moveTo>
                  <a:lnTo>
                    <a:pt x="1130" y="680"/>
                  </a:lnTo>
                  <a:lnTo>
                    <a:pt x="1130" y="682"/>
                  </a:lnTo>
                  <a:lnTo>
                    <a:pt x="1130" y="682"/>
                  </a:lnTo>
                  <a:lnTo>
                    <a:pt x="1130" y="682"/>
                  </a:lnTo>
                  <a:close/>
                  <a:moveTo>
                    <a:pt x="1122" y="682"/>
                  </a:moveTo>
                  <a:lnTo>
                    <a:pt x="1126" y="682"/>
                  </a:lnTo>
                  <a:lnTo>
                    <a:pt x="1130" y="686"/>
                  </a:lnTo>
                  <a:lnTo>
                    <a:pt x="1126" y="686"/>
                  </a:lnTo>
                  <a:lnTo>
                    <a:pt x="1122" y="686"/>
                  </a:lnTo>
                  <a:lnTo>
                    <a:pt x="1126" y="686"/>
                  </a:lnTo>
                  <a:lnTo>
                    <a:pt x="1126" y="682"/>
                  </a:lnTo>
                  <a:lnTo>
                    <a:pt x="1122" y="682"/>
                  </a:lnTo>
                  <a:lnTo>
                    <a:pt x="1122" y="682"/>
                  </a:lnTo>
                  <a:lnTo>
                    <a:pt x="1122" y="682"/>
                  </a:lnTo>
                  <a:close/>
                  <a:moveTo>
                    <a:pt x="160" y="758"/>
                  </a:moveTo>
                  <a:lnTo>
                    <a:pt x="160" y="754"/>
                  </a:lnTo>
                  <a:lnTo>
                    <a:pt x="156" y="754"/>
                  </a:lnTo>
                  <a:lnTo>
                    <a:pt x="156" y="750"/>
                  </a:lnTo>
                  <a:lnTo>
                    <a:pt x="156" y="746"/>
                  </a:lnTo>
                  <a:lnTo>
                    <a:pt x="152" y="746"/>
                  </a:lnTo>
                  <a:lnTo>
                    <a:pt x="156" y="746"/>
                  </a:lnTo>
                  <a:lnTo>
                    <a:pt x="152" y="746"/>
                  </a:lnTo>
                  <a:lnTo>
                    <a:pt x="152" y="742"/>
                  </a:lnTo>
                  <a:lnTo>
                    <a:pt x="156" y="742"/>
                  </a:lnTo>
                  <a:lnTo>
                    <a:pt x="156" y="746"/>
                  </a:lnTo>
                  <a:lnTo>
                    <a:pt x="160" y="750"/>
                  </a:lnTo>
                  <a:lnTo>
                    <a:pt x="164" y="750"/>
                  </a:lnTo>
                  <a:lnTo>
                    <a:pt x="164" y="754"/>
                  </a:lnTo>
                  <a:lnTo>
                    <a:pt x="164" y="758"/>
                  </a:lnTo>
                  <a:lnTo>
                    <a:pt x="160" y="758"/>
                  </a:lnTo>
                  <a:lnTo>
                    <a:pt x="160" y="758"/>
                  </a:lnTo>
                  <a:lnTo>
                    <a:pt x="160" y="758"/>
                  </a:lnTo>
                  <a:close/>
                  <a:moveTo>
                    <a:pt x="168" y="766"/>
                  </a:moveTo>
                  <a:lnTo>
                    <a:pt x="168" y="762"/>
                  </a:lnTo>
                  <a:lnTo>
                    <a:pt x="172" y="762"/>
                  </a:lnTo>
                  <a:lnTo>
                    <a:pt x="172" y="758"/>
                  </a:lnTo>
                  <a:lnTo>
                    <a:pt x="168" y="758"/>
                  </a:lnTo>
                  <a:lnTo>
                    <a:pt x="172" y="758"/>
                  </a:lnTo>
                  <a:lnTo>
                    <a:pt x="172" y="762"/>
                  </a:lnTo>
                  <a:lnTo>
                    <a:pt x="168" y="762"/>
                  </a:lnTo>
                  <a:lnTo>
                    <a:pt x="168" y="758"/>
                  </a:lnTo>
                  <a:lnTo>
                    <a:pt x="168" y="754"/>
                  </a:lnTo>
                  <a:lnTo>
                    <a:pt x="172" y="754"/>
                  </a:lnTo>
                  <a:lnTo>
                    <a:pt x="172" y="758"/>
                  </a:lnTo>
                  <a:lnTo>
                    <a:pt x="176" y="758"/>
                  </a:lnTo>
                  <a:lnTo>
                    <a:pt x="176" y="762"/>
                  </a:lnTo>
                  <a:lnTo>
                    <a:pt x="176" y="768"/>
                  </a:lnTo>
                  <a:lnTo>
                    <a:pt x="172" y="768"/>
                  </a:lnTo>
                  <a:lnTo>
                    <a:pt x="172" y="766"/>
                  </a:lnTo>
                  <a:lnTo>
                    <a:pt x="176" y="766"/>
                  </a:lnTo>
                  <a:lnTo>
                    <a:pt x="176" y="762"/>
                  </a:lnTo>
                  <a:lnTo>
                    <a:pt x="172" y="766"/>
                  </a:lnTo>
                  <a:lnTo>
                    <a:pt x="172" y="768"/>
                  </a:lnTo>
                  <a:lnTo>
                    <a:pt x="168" y="768"/>
                  </a:lnTo>
                  <a:lnTo>
                    <a:pt x="168" y="766"/>
                  </a:lnTo>
                  <a:lnTo>
                    <a:pt x="168" y="766"/>
                  </a:lnTo>
                  <a:lnTo>
                    <a:pt x="168" y="766"/>
                  </a:lnTo>
                  <a:close/>
                  <a:moveTo>
                    <a:pt x="138" y="780"/>
                  </a:moveTo>
                  <a:lnTo>
                    <a:pt x="134" y="776"/>
                  </a:lnTo>
                  <a:lnTo>
                    <a:pt x="134" y="772"/>
                  </a:lnTo>
                  <a:lnTo>
                    <a:pt x="130" y="772"/>
                  </a:lnTo>
                  <a:lnTo>
                    <a:pt x="126" y="768"/>
                  </a:lnTo>
                  <a:lnTo>
                    <a:pt x="126" y="766"/>
                  </a:lnTo>
                  <a:lnTo>
                    <a:pt x="124" y="766"/>
                  </a:lnTo>
                  <a:lnTo>
                    <a:pt x="124" y="762"/>
                  </a:lnTo>
                  <a:lnTo>
                    <a:pt x="126" y="762"/>
                  </a:lnTo>
                  <a:lnTo>
                    <a:pt x="124" y="762"/>
                  </a:lnTo>
                  <a:lnTo>
                    <a:pt x="120" y="762"/>
                  </a:lnTo>
                  <a:lnTo>
                    <a:pt x="120" y="758"/>
                  </a:lnTo>
                  <a:lnTo>
                    <a:pt x="124" y="758"/>
                  </a:lnTo>
                  <a:lnTo>
                    <a:pt x="126" y="758"/>
                  </a:lnTo>
                  <a:lnTo>
                    <a:pt x="126" y="754"/>
                  </a:lnTo>
                  <a:lnTo>
                    <a:pt x="130" y="754"/>
                  </a:lnTo>
                  <a:lnTo>
                    <a:pt x="130" y="758"/>
                  </a:lnTo>
                  <a:lnTo>
                    <a:pt x="134" y="762"/>
                  </a:lnTo>
                  <a:lnTo>
                    <a:pt x="130" y="762"/>
                  </a:lnTo>
                  <a:lnTo>
                    <a:pt x="130" y="758"/>
                  </a:lnTo>
                  <a:lnTo>
                    <a:pt x="126" y="758"/>
                  </a:lnTo>
                  <a:lnTo>
                    <a:pt x="126" y="762"/>
                  </a:lnTo>
                  <a:lnTo>
                    <a:pt x="130" y="762"/>
                  </a:lnTo>
                  <a:lnTo>
                    <a:pt x="134" y="762"/>
                  </a:lnTo>
                  <a:lnTo>
                    <a:pt x="130" y="762"/>
                  </a:lnTo>
                  <a:lnTo>
                    <a:pt x="130" y="766"/>
                  </a:lnTo>
                  <a:lnTo>
                    <a:pt x="130" y="762"/>
                  </a:lnTo>
                  <a:lnTo>
                    <a:pt x="126" y="762"/>
                  </a:lnTo>
                  <a:lnTo>
                    <a:pt x="130" y="766"/>
                  </a:lnTo>
                  <a:lnTo>
                    <a:pt x="130" y="768"/>
                  </a:lnTo>
                  <a:lnTo>
                    <a:pt x="134" y="768"/>
                  </a:lnTo>
                  <a:lnTo>
                    <a:pt x="134" y="772"/>
                  </a:lnTo>
                  <a:lnTo>
                    <a:pt x="138" y="772"/>
                  </a:lnTo>
                  <a:lnTo>
                    <a:pt x="138" y="776"/>
                  </a:lnTo>
                  <a:lnTo>
                    <a:pt x="142" y="776"/>
                  </a:lnTo>
                  <a:lnTo>
                    <a:pt x="138" y="780"/>
                  </a:lnTo>
                  <a:lnTo>
                    <a:pt x="138" y="780"/>
                  </a:lnTo>
                  <a:lnTo>
                    <a:pt x="138" y="780"/>
                  </a:lnTo>
                  <a:close/>
                  <a:moveTo>
                    <a:pt x="182" y="776"/>
                  </a:moveTo>
                  <a:lnTo>
                    <a:pt x="182" y="780"/>
                  </a:lnTo>
                  <a:lnTo>
                    <a:pt x="180" y="780"/>
                  </a:lnTo>
                  <a:lnTo>
                    <a:pt x="180" y="776"/>
                  </a:lnTo>
                  <a:lnTo>
                    <a:pt x="182" y="776"/>
                  </a:lnTo>
                  <a:lnTo>
                    <a:pt x="182" y="776"/>
                  </a:lnTo>
                  <a:lnTo>
                    <a:pt x="182" y="776"/>
                  </a:lnTo>
                  <a:close/>
                  <a:moveTo>
                    <a:pt x="182" y="780"/>
                  </a:moveTo>
                  <a:lnTo>
                    <a:pt x="182" y="784"/>
                  </a:lnTo>
                  <a:lnTo>
                    <a:pt x="182" y="788"/>
                  </a:lnTo>
                  <a:lnTo>
                    <a:pt x="180" y="784"/>
                  </a:lnTo>
                  <a:lnTo>
                    <a:pt x="182" y="780"/>
                  </a:lnTo>
                  <a:lnTo>
                    <a:pt x="182" y="780"/>
                  </a:lnTo>
                  <a:lnTo>
                    <a:pt x="182" y="780"/>
                  </a:lnTo>
                  <a:close/>
                  <a:moveTo>
                    <a:pt x="884" y="8"/>
                  </a:moveTo>
                  <a:lnTo>
                    <a:pt x="888" y="4"/>
                  </a:lnTo>
                  <a:lnTo>
                    <a:pt x="890" y="8"/>
                  </a:lnTo>
                  <a:lnTo>
                    <a:pt x="888" y="8"/>
                  </a:lnTo>
                  <a:lnTo>
                    <a:pt x="884" y="8"/>
                  </a:lnTo>
                  <a:lnTo>
                    <a:pt x="884" y="8"/>
                  </a:lnTo>
                  <a:lnTo>
                    <a:pt x="884" y="8"/>
                  </a:lnTo>
                  <a:close/>
                  <a:moveTo>
                    <a:pt x="698" y="50"/>
                  </a:moveTo>
                  <a:lnTo>
                    <a:pt x="694" y="50"/>
                  </a:lnTo>
                  <a:lnTo>
                    <a:pt x="694" y="46"/>
                  </a:lnTo>
                  <a:lnTo>
                    <a:pt x="698" y="46"/>
                  </a:lnTo>
                  <a:lnTo>
                    <a:pt x="698" y="50"/>
                  </a:lnTo>
                  <a:lnTo>
                    <a:pt x="698" y="50"/>
                  </a:lnTo>
                  <a:lnTo>
                    <a:pt x="698" y="50"/>
                  </a:lnTo>
                  <a:close/>
                  <a:moveTo>
                    <a:pt x="1052" y="50"/>
                  </a:moveTo>
                  <a:lnTo>
                    <a:pt x="1048" y="50"/>
                  </a:lnTo>
                  <a:lnTo>
                    <a:pt x="1048" y="46"/>
                  </a:lnTo>
                  <a:lnTo>
                    <a:pt x="1052" y="46"/>
                  </a:lnTo>
                  <a:lnTo>
                    <a:pt x="1056" y="46"/>
                  </a:lnTo>
                  <a:lnTo>
                    <a:pt x="1056" y="50"/>
                  </a:lnTo>
                  <a:lnTo>
                    <a:pt x="1052" y="50"/>
                  </a:lnTo>
                  <a:lnTo>
                    <a:pt x="1052" y="50"/>
                  </a:lnTo>
                  <a:lnTo>
                    <a:pt x="1052" y="50"/>
                  </a:lnTo>
                  <a:close/>
                  <a:moveTo>
                    <a:pt x="650" y="76"/>
                  </a:moveTo>
                  <a:lnTo>
                    <a:pt x="652" y="76"/>
                  </a:lnTo>
                  <a:lnTo>
                    <a:pt x="650" y="76"/>
                  </a:lnTo>
                  <a:lnTo>
                    <a:pt x="646" y="76"/>
                  </a:lnTo>
                  <a:lnTo>
                    <a:pt x="642" y="76"/>
                  </a:lnTo>
                  <a:lnTo>
                    <a:pt x="638" y="76"/>
                  </a:lnTo>
                  <a:lnTo>
                    <a:pt x="634" y="76"/>
                  </a:lnTo>
                  <a:lnTo>
                    <a:pt x="638" y="76"/>
                  </a:lnTo>
                  <a:lnTo>
                    <a:pt x="646" y="76"/>
                  </a:lnTo>
                  <a:lnTo>
                    <a:pt x="650" y="76"/>
                  </a:lnTo>
                  <a:lnTo>
                    <a:pt x="650" y="76"/>
                  </a:lnTo>
                  <a:lnTo>
                    <a:pt x="650" y="76"/>
                  </a:lnTo>
                  <a:close/>
                  <a:moveTo>
                    <a:pt x="778" y="120"/>
                  </a:moveTo>
                  <a:lnTo>
                    <a:pt x="782" y="120"/>
                  </a:lnTo>
                  <a:lnTo>
                    <a:pt x="786" y="120"/>
                  </a:lnTo>
                  <a:lnTo>
                    <a:pt x="790" y="120"/>
                  </a:lnTo>
                  <a:lnTo>
                    <a:pt x="790" y="124"/>
                  </a:lnTo>
                  <a:lnTo>
                    <a:pt x="786" y="124"/>
                  </a:lnTo>
                  <a:lnTo>
                    <a:pt x="782" y="124"/>
                  </a:lnTo>
                  <a:lnTo>
                    <a:pt x="778" y="124"/>
                  </a:lnTo>
                  <a:lnTo>
                    <a:pt x="776" y="128"/>
                  </a:lnTo>
                  <a:lnTo>
                    <a:pt x="772" y="128"/>
                  </a:lnTo>
                  <a:lnTo>
                    <a:pt x="772" y="124"/>
                  </a:lnTo>
                  <a:lnTo>
                    <a:pt x="776" y="124"/>
                  </a:lnTo>
                  <a:lnTo>
                    <a:pt x="776" y="120"/>
                  </a:lnTo>
                  <a:lnTo>
                    <a:pt x="778" y="120"/>
                  </a:lnTo>
                  <a:lnTo>
                    <a:pt x="778" y="120"/>
                  </a:lnTo>
                  <a:lnTo>
                    <a:pt x="778" y="120"/>
                  </a:lnTo>
                  <a:close/>
                  <a:moveTo>
                    <a:pt x="944" y="132"/>
                  </a:moveTo>
                  <a:lnTo>
                    <a:pt x="940" y="132"/>
                  </a:lnTo>
                  <a:lnTo>
                    <a:pt x="936" y="132"/>
                  </a:lnTo>
                  <a:lnTo>
                    <a:pt x="940" y="132"/>
                  </a:lnTo>
                  <a:lnTo>
                    <a:pt x="940" y="128"/>
                  </a:lnTo>
                  <a:lnTo>
                    <a:pt x="940" y="132"/>
                  </a:lnTo>
                  <a:lnTo>
                    <a:pt x="944" y="132"/>
                  </a:lnTo>
                  <a:lnTo>
                    <a:pt x="948" y="132"/>
                  </a:lnTo>
                  <a:lnTo>
                    <a:pt x="944" y="132"/>
                  </a:lnTo>
                  <a:lnTo>
                    <a:pt x="944" y="132"/>
                  </a:lnTo>
                  <a:lnTo>
                    <a:pt x="944" y="132"/>
                  </a:lnTo>
                  <a:close/>
                  <a:moveTo>
                    <a:pt x="748" y="138"/>
                  </a:moveTo>
                  <a:lnTo>
                    <a:pt x="746" y="142"/>
                  </a:lnTo>
                  <a:lnTo>
                    <a:pt x="746" y="146"/>
                  </a:lnTo>
                  <a:lnTo>
                    <a:pt x="746" y="142"/>
                  </a:lnTo>
                  <a:lnTo>
                    <a:pt x="742" y="142"/>
                  </a:lnTo>
                  <a:lnTo>
                    <a:pt x="746" y="142"/>
                  </a:lnTo>
                  <a:lnTo>
                    <a:pt x="746" y="138"/>
                  </a:lnTo>
                  <a:lnTo>
                    <a:pt x="748" y="138"/>
                  </a:lnTo>
                  <a:lnTo>
                    <a:pt x="748" y="138"/>
                  </a:lnTo>
                  <a:lnTo>
                    <a:pt x="748" y="138"/>
                  </a:lnTo>
                  <a:close/>
                  <a:moveTo>
                    <a:pt x="556" y="146"/>
                  </a:moveTo>
                  <a:lnTo>
                    <a:pt x="552" y="146"/>
                  </a:lnTo>
                  <a:lnTo>
                    <a:pt x="556" y="146"/>
                  </a:lnTo>
                  <a:lnTo>
                    <a:pt x="556" y="146"/>
                  </a:lnTo>
                  <a:lnTo>
                    <a:pt x="556" y="146"/>
                  </a:lnTo>
                  <a:close/>
                  <a:moveTo>
                    <a:pt x="894" y="154"/>
                  </a:moveTo>
                  <a:lnTo>
                    <a:pt x="898" y="154"/>
                  </a:lnTo>
                  <a:lnTo>
                    <a:pt x="898" y="158"/>
                  </a:lnTo>
                  <a:lnTo>
                    <a:pt x="894" y="158"/>
                  </a:lnTo>
                  <a:lnTo>
                    <a:pt x="890" y="158"/>
                  </a:lnTo>
                  <a:lnTo>
                    <a:pt x="894" y="158"/>
                  </a:lnTo>
                  <a:lnTo>
                    <a:pt x="894" y="154"/>
                  </a:lnTo>
                  <a:lnTo>
                    <a:pt x="894" y="154"/>
                  </a:lnTo>
                  <a:lnTo>
                    <a:pt x="894" y="154"/>
                  </a:lnTo>
                  <a:close/>
                  <a:moveTo>
                    <a:pt x="786" y="164"/>
                  </a:moveTo>
                  <a:lnTo>
                    <a:pt x="790" y="164"/>
                  </a:lnTo>
                  <a:lnTo>
                    <a:pt x="794" y="164"/>
                  </a:lnTo>
                  <a:lnTo>
                    <a:pt x="790" y="168"/>
                  </a:lnTo>
                  <a:lnTo>
                    <a:pt x="790" y="164"/>
                  </a:lnTo>
                  <a:lnTo>
                    <a:pt x="786" y="164"/>
                  </a:lnTo>
                  <a:lnTo>
                    <a:pt x="782" y="164"/>
                  </a:lnTo>
                  <a:lnTo>
                    <a:pt x="786" y="164"/>
                  </a:lnTo>
                  <a:lnTo>
                    <a:pt x="786" y="164"/>
                  </a:lnTo>
                  <a:lnTo>
                    <a:pt x="786" y="164"/>
                  </a:lnTo>
                  <a:close/>
                  <a:moveTo>
                    <a:pt x="806" y="194"/>
                  </a:moveTo>
                  <a:lnTo>
                    <a:pt x="808" y="194"/>
                  </a:lnTo>
                  <a:lnTo>
                    <a:pt x="806" y="194"/>
                  </a:lnTo>
                  <a:lnTo>
                    <a:pt x="806" y="194"/>
                  </a:lnTo>
                  <a:lnTo>
                    <a:pt x="806" y="194"/>
                  </a:lnTo>
                  <a:close/>
                  <a:moveTo>
                    <a:pt x="540" y="198"/>
                  </a:moveTo>
                  <a:lnTo>
                    <a:pt x="544" y="202"/>
                  </a:lnTo>
                  <a:lnTo>
                    <a:pt x="540" y="206"/>
                  </a:lnTo>
                  <a:lnTo>
                    <a:pt x="536" y="206"/>
                  </a:lnTo>
                  <a:lnTo>
                    <a:pt x="534" y="206"/>
                  </a:lnTo>
                  <a:lnTo>
                    <a:pt x="530" y="206"/>
                  </a:lnTo>
                  <a:lnTo>
                    <a:pt x="526" y="206"/>
                  </a:lnTo>
                  <a:lnTo>
                    <a:pt x="522" y="206"/>
                  </a:lnTo>
                  <a:lnTo>
                    <a:pt x="526" y="206"/>
                  </a:lnTo>
                  <a:lnTo>
                    <a:pt x="522" y="206"/>
                  </a:lnTo>
                  <a:lnTo>
                    <a:pt x="518" y="206"/>
                  </a:lnTo>
                  <a:lnTo>
                    <a:pt x="518" y="202"/>
                  </a:lnTo>
                  <a:lnTo>
                    <a:pt x="522" y="202"/>
                  </a:lnTo>
                  <a:lnTo>
                    <a:pt x="526" y="202"/>
                  </a:lnTo>
                  <a:lnTo>
                    <a:pt x="530" y="198"/>
                  </a:lnTo>
                  <a:lnTo>
                    <a:pt x="534" y="198"/>
                  </a:lnTo>
                  <a:lnTo>
                    <a:pt x="536" y="198"/>
                  </a:lnTo>
                  <a:lnTo>
                    <a:pt x="540" y="198"/>
                  </a:lnTo>
                  <a:lnTo>
                    <a:pt x="540" y="198"/>
                  </a:lnTo>
                  <a:lnTo>
                    <a:pt x="540" y="198"/>
                  </a:lnTo>
                  <a:close/>
                  <a:moveTo>
                    <a:pt x="880" y="206"/>
                  </a:moveTo>
                  <a:lnTo>
                    <a:pt x="876" y="206"/>
                  </a:lnTo>
                  <a:lnTo>
                    <a:pt x="876" y="208"/>
                  </a:lnTo>
                  <a:lnTo>
                    <a:pt x="880" y="208"/>
                  </a:lnTo>
                  <a:lnTo>
                    <a:pt x="880" y="212"/>
                  </a:lnTo>
                  <a:lnTo>
                    <a:pt x="876" y="212"/>
                  </a:lnTo>
                  <a:lnTo>
                    <a:pt x="876" y="208"/>
                  </a:lnTo>
                  <a:lnTo>
                    <a:pt x="872" y="208"/>
                  </a:lnTo>
                  <a:lnTo>
                    <a:pt x="872" y="212"/>
                  </a:lnTo>
                  <a:lnTo>
                    <a:pt x="868" y="212"/>
                  </a:lnTo>
                  <a:lnTo>
                    <a:pt x="868" y="208"/>
                  </a:lnTo>
                  <a:lnTo>
                    <a:pt x="864" y="208"/>
                  </a:lnTo>
                  <a:lnTo>
                    <a:pt x="868" y="208"/>
                  </a:lnTo>
                  <a:lnTo>
                    <a:pt x="872" y="206"/>
                  </a:lnTo>
                  <a:lnTo>
                    <a:pt x="876" y="206"/>
                  </a:lnTo>
                  <a:lnTo>
                    <a:pt x="876" y="202"/>
                  </a:lnTo>
                  <a:lnTo>
                    <a:pt x="880" y="206"/>
                  </a:lnTo>
                  <a:lnTo>
                    <a:pt x="880" y="206"/>
                  </a:lnTo>
                  <a:lnTo>
                    <a:pt x="880" y="206"/>
                  </a:lnTo>
                  <a:close/>
                  <a:moveTo>
                    <a:pt x="284" y="208"/>
                  </a:moveTo>
                  <a:lnTo>
                    <a:pt x="284" y="212"/>
                  </a:lnTo>
                  <a:lnTo>
                    <a:pt x="280" y="212"/>
                  </a:lnTo>
                  <a:lnTo>
                    <a:pt x="284" y="212"/>
                  </a:lnTo>
                  <a:lnTo>
                    <a:pt x="284" y="208"/>
                  </a:lnTo>
                  <a:lnTo>
                    <a:pt x="284" y="208"/>
                  </a:lnTo>
                  <a:lnTo>
                    <a:pt x="284" y="208"/>
                  </a:lnTo>
                  <a:close/>
                  <a:moveTo>
                    <a:pt x="262" y="208"/>
                  </a:moveTo>
                  <a:lnTo>
                    <a:pt x="266" y="208"/>
                  </a:lnTo>
                  <a:lnTo>
                    <a:pt x="262" y="208"/>
                  </a:lnTo>
                  <a:lnTo>
                    <a:pt x="258" y="208"/>
                  </a:lnTo>
                  <a:lnTo>
                    <a:pt x="262" y="208"/>
                  </a:lnTo>
                  <a:lnTo>
                    <a:pt x="262" y="208"/>
                  </a:lnTo>
                  <a:lnTo>
                    <a:pt x="262" y="208"/>
                  </a:lnTo>
                  <a:close/>
                  <a:moveTo>
                    <a:pt x="534" y="208"/>
                  </a:moveTo>
                  <a:lnTo>
                    <a:pt x="530" y="212"/>
                  </a:lnTo>
                  <a:lnTo>
                    <a:pt x="526" y="212"/>
                  </a:lnTo>
                  <a:lnTo>
                    <a:pt x="526" y="208"/>
                  </a:lnTo>
                  <a:lnTo>
                    <a:pt x="530" y="208"/>
                  </a:lnTo>
                  <a:lnTo>
                    <a:pt x="534" y="208"/>
                  </a:lnTo>
                  <a:lnTo>
                    <a:pt x="534" y="208"/>
                  </a:lnTo>
                  <a:lnTo>
                    <a:pt x="534" y="208"/>
                  </a:lnTo>
                  <a:close/>
                  <a:moveTo>
                    <a:pt x="574" y="220"/>
                  </a:moveTo>
                  <a:lnTo>
                    <a:pt x="574" y="216"/>
                  </a:lnTo>
                  <a:lnTo>
                    <a:pt x="570" y="220"/>
                  </a:lnTo>
                  <a:lnTo>
                    <a:pt x="566" y="220"/>
                  </a:lnTo>
                  <a:lnTo>
                    <a:pt x="566" y="216"/>
                  </a:lnTo>
                  <a:lnTo>
                    <a:pt x="570" y="216"/>
                  </a:lnTo>
                  <a:lnTo>
                    <a:pt x="574" y="216"/>
                  </a:lnTo>
                  <a:lnTo>
                    <a:pt x="578" y="216"/>
                  </a:lnTo>
                  <a:lnTo>
                    <a:pt x="578" y="220"/>
                  </a:lnTo>
                  <a:lnTo>
                    <a:pt x="574" y="220"/>
                  </a:lnTo>
                  <a:lnTo>
                    <a:pt x="574" y="220"/>
                  </a:lnTo>
                  <a:lnTo>
                    <a:pt x="574" y="220"/>
                  </a:lnTo>
                  <a:close/>
                  <a:moveTo>
                    <a:pt x="862" y="298"/>
                  </a:moveTo>
                  <a:lnTo>
                    <a:pt x="864" y="302"/>
                  </a:lnTo>
                  <a:lnTo>
                    <a:pt x="862" y="302"/>
                  </a:lnTo>
                  <a:lnTo>
                    <a:pt x="862" y="298"/>
                  </a:lnTo>
                  <a:lnTo>
                    <a:pt x="862" y="298"/>
                  </a:lnTo>
                  <a:lnTo>
                    <a:pt x="862" y="298"/>
                  </a:lnTo>
                  <a:close/>
                  <a:moveTo>
                    <a:pt x="868" y="302"/>
                  </a:moveTo>
                  <a:lnTo>
                    <a:pt x="872" y="302"/>
                  </a:lnTo>
                  <a:lnTo>
                    <a:pt x="872" y="306"/>
                  </a:lnTo>
                  <a:lnTo>
                    <a:pt x="868" y="306"/>
                  </a:lnTo>
                  <a:lnTo>
                    <a:pt x="868" y="302"/>
                  </a:lnTo>
                  <a:lnTo>
                    <a:pt x="868" y="302"/>
                  </a:lnTo>
                  <a:lnTo>
                    <a:pt x="868" y="302"/>
                  </a:lnTo>
                  <a:close/>
                  <a:moveTo>
                    <a:pt x="876" y="302"/>
                  </a:moveTo>
                  <a:lnTo>
                    <a:pt x="880" y="302"/>
                  </a:lnTo>
                  <a:lnTo>
                    <a:pt x="880" y="306"/>
                  </a:lnTo>
                  <a:lnTo>
                    <a:pt x="876" y="306"/>
                  </a:lnTo>
                  <a:lnTo>
                    <a:pt x="876" y="302"/>
                  </a:lnTo>
                  <a:lnTo>
                    <a:pt x="876" y="302"/>
                  </a:lnTo>
                  <a:lnTo>
                    <a:pt x="876" y="302"/>
                  </a:lnTo>
                  <a:close/>
                  <a:moveTo>
                    <a:pt x="776" y="306"/>
                  </a:moveTo>
                  <a:lnTo>
                    <a:pt x="778" y="306"/>
                  </a:lnTo>
                  <a:lnTo>
                    <a:pt x="778" y="310"/>
                  </a:lnTo>
                  <a:lnTo>
                    <a:pt x="778" y="306"/>
                  </a:lnTo>
                  <a:lnTo>
                    <a:pt x="776" y="306"/>
                  </a:lnTo>
                  <a:lnTo>
                    <a:pt x="776" y="306"/>
                  </a:lnTo>
                  <a:lnTo>
                    <a:pt x="776" y="306"/>
                  </a:lnTo>
                  <a:close/>
                  <a:moveTo>
                    <a:pt x="646" y="318"/>
                  </a:moveTo>
                  <a:lnTo>
                    <a:pt x="646" y="322"/>
                  </a:lnTo>
                  <a:lnTo>
                    <a:pt x="646" y="318"/>
                  </a:lnTo>
                  <a:lnTo>
                    <a:pt x="646" y="318"/>
                  </a:lnTo>
                  <a:lnTo>
                    <a:pt x="646" y="318"/>
                  </a:lnTo>
                  <a:close/>
                  <a:moveTo>
                    <a:pt x="626" y="332"/>
                  </a:moveTo>
                  <a:lnTo>
                    <a:pt x="630" y="332"/>
                  </a:lnTo>
                  <a:lnTo>
                    <a:pt x="630" y="336"/>
                  </a:lnTo>
                  <a:lnTo>
                    <a:pt x="626" y="336"/>
                  </a:lnTo>
                  <a:lnTo>
                    <a:pt x="626" y="332"/>
                  </a:lnTo>
                  <a:lnTo>
                    <a:pt x="626" y="332"/>
                  </a:lnTo>
                  <a:lnTo>
                    <a:pt x="626" y="332"/>
                  </a:lnTo>
                  <a:close/>
                  <a:moveTo>
                    <a:pt x="336" y="350"/>
                  </a:moveTo>
                  <a:lnTo>
                    <a:pt x="340" y="350"/>
                  </a:lnTo>
                  <a:lnTo>
                    <a:pt x="336" y="350"/>
                  </a:lnTo>
                  <a:lnTo>
                    <a:pt x="336" y="350"/>
                  </a:lnTo>
                  <a:lnTo>
                    <a:pt x="336" y="350"/>
                  </a:lnTo>
                  <a:close/>
                  <a:moveTo>
                    <a:pt x="352" y="350"/>
                  </a:moveTo>
                  <a:lnTo>
                    <a:pt x="348" y="350"/>
                  </a:lnTo>
                  <a:lnTo>
                    <a:pt x="352" y="350"/>
                  </a:lnTo>
                  <a:lnTo>
                    <a:pt x="352" y="350"/>
                  </a:lnTo>
                  <a:lnTo>
                    <a:pt x="352" y="350"/>
                  </a:lnTo>
                  <a:close/>
                  <a:moveTo>
                    <a:pt x="620" y="366"/>
                  </a:moveTo>
                  <a:lnTo>
                    <a:pt x="620" y="370"/>
                  </a:lnTo>
                  <a:lnTo>
                    <a:pt x="616" y="370"/>
                  </a:lnTo>
                  <a:lnTo>
                    <a:pt x="616" y="366"/>
                  </a:lnTo>
                  <a:lnTo>
                    <a:pt x="620" y="366"/>
                  </a:lnTo>
                  <a:lnTo>
                    <a:pt x="620" y="366"/>
                  </a:lnTo>
                  <a:lnTo>
                    <a:pt x="620" y="366"/>
                  </a:lnTo>
                  <a:close/>
                  <a:moveTo>
                    <a:pt x="702" y="374"/>
                  </a:moveTo>
                  <a:lnTo>
                    <a:pt x="698" y="370"/>
                  </a:lnTo>
                  <a:lnTo>
                    <a:pt x="702" y="370"/>
                  </a:lnTo>
                  <a:lnTo>
                    <a:pt x="702" y="374"/>
                  </a:lnTo>
                  <a:lnTo>
                    <a:pt x="702" y="374"/>
                  </a:lnTo>
                  <a:lnTo>
                    <a:pt x="702" y="374"/>
                  </a:lnTo>
                  <a:close/>
                  <a:moveTo>
                    <a:pt x="634" y="378"/>
                  </a:moveTo>
                  <a:lnTo>
                    <a:pt x="634" y="380"/>
                  </a:lnTo>
                  <a:lnTo>
                    <a:pt x="630" y="380"/>
                  </a:lnTo>
                  <a:lnTo>
                    <a:pt x="626" y="378"/>
                  </a:lnTo>
                  <a:lnTo>
                    <a:pt x="630" y="378"/>
                  </a:lnTo>
                  <a:lnTo>
                    <a:pt x="634" y="378"/>
                  </a:lnTo>
                  <a:lnTo>
                    <a:pt x="634" y="378"/>
                  </a:lnTo>
                  <a:lnTo>
                    <a:pt x="634" y="378"/>
                  </a:lnTo>
                  <a:close/>
                  <a:moveTo>
                    <a:pt x="720" y="380"/>
                  </a:moveTo>
                  <a:lnTo>
                    <a:pt x="716" y="384"/>
                  </a:lnTo>
                  <a:lnTo>
                    <a:pt x="716" y="380"/>
                  </a:lnTo>
                  <a:lnTo>
                    <a:pt x="720" y="380"/>
                  </a:lnTo>
                  <a:lnTo>
                    <a:pt x="720" y="380"/>
                  </a:lnTo>
                  <a:lnTo>
                    <a:pt x="720" y="380"/>
                  </a:lnTo>
                  <a:close/>
                  <a:moveTo>
                    <a:pt x="82" y="384"/>
                  </a:moveTo>
                  <a:lnTo>
                    <a:pt x="80" y="384"/>
                  </a:lnTo>
                  <a:lnTo>
                    <a:pt x="80" y="380"/>
                  </a:lnTo>
                  <a:lnTo>
                    <a:pt x="82" y="380"/>
                  </a:lnTo>
                  <a:lnTo>
                    <a:pt x="82" y="384"/>
                  </a:lnTo>
                  <a:lnTo>
                    <a:pt x="82" y="384"/>
                  </a:lnTo>
                  <a:lnTo>
                    <a:pt x="82" y="384"/>
                  </a:lnTo>
                  <a:close/>
                  <a:moveTo>
                    <a:pt x="712" y="384"/>
                  </a:moveTo>
                  <a:lnTo>
                    <a:pt x="712" y="380"/>
                  </a:lnTo>
                  <a:lnTo>
                    <a:pt x="716" y="384"/>
                  </a:lnTo>
                  <a:lnTo>
                    <a:pt x="712" y="384"/>
                  </a:lnTo>
                  <a:lnTo>
                    <a:pt x="712" y="384"/>
                  </a:lnTo>
                  <a:lnTo>
                    <a:pt x="712" y="384"/>
                  </a:lnTo>
                  <a:close/>
                  <a:moveTo>
                    <a:pt x="578" y="388"/>
                  </a:moveTo>
                  <a:lnTo>
                    <a:pt x="582" y="392"/>
                  </a:lnTo>
                  <a:lnTo>
                    <a:pt x="578" y="392"/>
                  </a:lnTo>
                  <a:lnTo>
                    <a:pt x="578" y="388"/>
                  </a:lnTo>
                  <a:lnTo>
                    <a:pt x="578" y="388"/>
                  </a:lnTo>
                  <a:lnTo>
                    <a:pt x="578" y="388"/>
                  </a:lnTo>
                  <a:close/>
                  <a:moveTo>
                    <a:pt x="574" y="392"/>
                  </a:moveTo>
                  <a:lnTo>
                    <a:pt x="578" y="392"/>
                  </a:lnTo>
                  <a:lnTo>
                    <a:pt x="578" y="396"/>
                  </a:lnTo>
                  <a:lnTo>
                    <a:pt x="574" y="396"/>
                  </a:lnTo>
                  <a:lnTo>
                    <a:pt x="574" y="400"/>
                  </a:lnTo>
                  <a:lnTo>
                    <a:pt x="570" y="396"/>
                  </a:lnTo>
                  <a:lnTo>
                    <a:pt x="570" y="392"/>
                  </a:lnTo>
                  <a:lnTo>
                    <a:pt x="570" y="388"/>
                  </a:lnTo>
                  <a:lnTo>
                    <a:pt x="574" y="388"/>
                  </a:lnTo>
                  <a:lnTo>
                    <a:pt x="574" y="392"/>
                  </a:lnTo>
                  <a:lnTo>
                    <a:pt x="574" y="392"/>
                  </a:lnTo>
                  <a:lnTo>
                    <a:pt x="574" y="392"/>
                  </a:lnTo>
                  <a:close/>
                  <a:moveTo>
                    <a:pt x="724" y="392"/>
                  </a:moveTo>
                  <a:lnTo>
                    <a:pt x="720" y="392"/>
                  </a:lnTo>
                  <a:lnTo>
                    <a:pt x="724" y="392"/>
                  </a:lnTo>
                  <a:lnTo>
                    <a:pt x="724" y="392"/>
                  </a:lnTo>
                  <a:lnTo>
                    <a:pt x="724" y="392"/>
                  </a:lnTo>
                  <a:close/>
                  <a:moveTo>
                    <a:pt x="724" y="400"/>
                  </a:moveTo>
                  <a:lnTo>
                    <a:pt x="720" y="400"/>
                  </a:lnTo>
                  <a:lnTo>
                    <a:pt x="720" y="396"/>
                  </a:lnTo>
                  <a:lnTo>
                    <a:pt x="724" y="396"/>
                  </a:lnTo>
                  <a:lnTo>
                    <a:pt x="724" y="400"/>
                  </a:lnTo>
                  <a:lnTo>
                    <a:pt x="724" y="400"/>
                  </a:lnTo>
                  <a:lnTo>
                    <a:pt x="724" y="400"/>
                  </a:lnTo>
                  <a:close/>
                  <a:moveTo>
                    <a:pt x="1026" y="396"/>
                  </a:moveTo>
                  <a:lnTo>
                    <a:pt x="1030" y="396"/>
                  </a:lnTo>
                  <a:lnTo>
                    <a:pt x="1032" y="396"/>
                  </a:lnTo>
                  <a:lnTo>
                    <a:pt x="1036" y="400"/>
                  </a:lnTo>
                  <a:lnTo>
                    <a:pt x="1032" y="400"/>
                  </a:lnTo>
                  <a:lnTo>
                    <a:pt x="1032" y="396"/>
                  </a:lnTo>
                  <a:lnTo>
                    <a:pt x="1030" y="396"/>
                  </a:lnTo>
                  <a:lnTo>
                    <a:pt x="1026" y="396"/>
                  </a:lnTo>
                  <a:lnTo>
                    <a:pt x="1026" y="396"/>
                  </a:lnTo>
                  <a:lnTo>
                    <a:pt x="1026" y="396"/>
                  </a:lnTo>
                  <a:close/>
                  <a:moveTo>
                    <a:pt x="428" y="404"/>
                  </a:moveTo>
                  <a:lnTo>
                    <a:pt x="424" y="404"/>
                  </a:lnTo>
                  <a:lnTo>
                    <a:pt x="422" y="404"/>
                  </a:lnTo>
                  <a:lnTo>
                    <a:pt x="424" y="404"/>
                  </a:lnTo>
                  <a:lnTo>
                    <a:pt x="428" y="404"/>
                  </a:lnTo>
                  <a:lnTo>
                    <a:pt x="428" y="404"/>
                  </a:lnTo>
                  <a:lnTo>
                    <a:pt x="428" y="404"/>
                  </a:lnTo>
                  <a:close/>
                  <a:moveTo>
                    <a:pt x="834" y="408"/>
                  </a:moveTo>
                  <a:lnTo>
                    <a:pt x="832" y="408"/>
                  </a:lnTo>
                  <a:lnTo>
                    <a:pt x="834" y="408"/>
                  </a:lnTo>
                  <a:lnTo>
                    <a:pt x="834" y="408"/>
                  </a:lnTo>
                  <a:lnTo>
                    <a:pt x="834" y="408"/>
                  </a:lnTo>
                  <a:close/>
                  <a:moveTo>
                    <a:pt x="418" y="408"/>
                  </a:moveTo>
                  <a:lnTo>
                    <a:pt x="418" y="410"/>
                  </a:lnTo>
                  <a:lnTo>
                    <a:pt x="414" y="410"/>
                  </a:lnTo>
                  <a:lnTo>
                    <a:pt x="414" y="408"/>
                  </a:lnTo>
                  <a:lnTo>
                    <a:pt x="418" y="408"/>
                  </a:lnTo>
                  <a:lnTo>
                    <a:pt x="418" y="408"/>
                  </a:lnTo>
                  <a:lnTo>
                    <a:pt x="418" y="408"/>
                  </a:lnTo>
                  <a:close/>
                  <a:moveTo>
                    <a:pt x="444" y="410"/>
                  </a:moveTo>
                  <a:lnTo>
                    <a:pt x="440" y="410"/>
                  </a:lnTo>
                  <a:lnTo>
                    <a:pt x="440" y="414"/>
                  </a:lnTo>
                  <a:lnTo>
                    <a:pt x="440" y="410"/>
                  </a:lnTo>
                  <a:lnTo>
                    <a:pt x="444" y="410"/>
                  </a:lnTo>
                  <a:lnTo>
                    <a:pt x="444" y="410"/>
                  </a:lnTo>
                  <a:lnTo>
                    <a:pt x="444" y="410"/>
                  </a:lnTo>
                  <a:close/>
                  <a:moveTo>
                    <a:pt x="518" y="410"/>
                  </a:moveTo>
                  <a:lnTo>
                    <a:pt x="518" y="414"/>
                  </a:lnTo>
                  <a:lnTo>
                    <a:pt x="514" y="414"/>
                  </a:lnTo>
                  <a:lnTo>
                    <a:pt x="514" y="410"/>
                  </a:lnTo>
                  <a:lnTo>
                    <a:pt x="518" y="410"/>
                  </a:lnTo>
                  <a:lnTo>
                    <a:pt x="518" y="410"/>
                  </a:lnTo>
                  <a:lnTo>
                    <a:pt x="518" y="410"/>
                  </a:lnTo>
                  <a:close/>
                  <a:moveTo>
                    <a:pt x="440" y="414"/>
                  </a:moveTo>
                  <a:lnTo>
                    <a:pt x="436" y="414"/>
                  </a:lnTo>
                  <a:lnTo>
                    <a:pt x="440" y="414"/>
                  </a:lnTo>
                  <a:lnTo>
                    <a:pt x="440" y="414"/>
                  </a:lnTo>
                  <a:lnTo>
                    <a:pt x="440" y="414"/>
                  </a:lnTo>
                  <a:close/>
                  <a:moveTo>
                    <a:pt x="448" y="414"/>
                  </a:moveTo>
                  <a:lnTo>
                    <a:pt x="448" y="418"/>
                  </a:lnTo>
                  <a:lnTo>
                    <a:pt x="448" y="414"/>
                  </a:lnTo>
                  <a:lnTo>
                    <a:pt x="444" y="414"/>
                  </a:lnTo>
                  <a:lnTo>
                    <a:pt x="448" y="414"/>
                  </a:lnTo>
                  <a:lnTo>
                    <a:pt x="448" y="414"/>
                  </a:lnTo>
                  <a:lnTo>
                    <a:pt x="448" y="414"/>
                  </a:lnTo>
                  <a:close/>
                  <a:moveTo>
                    <a:pt x="462" y="418"/>
                  </a:moveTo>
                  <a:lnTo>
                    <a:pt x="458" y="418"/>
                  </a:lnTo>
                  <a:lnTo>
                    <a:pt x="462" y="418"/>
                  </a:lnTo>
                  <a:lnTo>
                    <a:pt x="462" y="418"/>
                  </a:lnTo>
                  <a:lnTo>
                    <a:pt x="462" y="418"/>
                  </a:lnTo>
                  <a:close/>
                  <a:moveTo>
                    <a:pt x="620" y="422"/>
                  </a:moveTo>
                  <a:lnTo>
                    <a:pt x="620" y="426"/>
                  </a:lnTo>
                  <a:lnTo>
                    <a:pt x="616" y="426"/>
                  </a:lnTo>
                  <a:lnTo>
                    <a:pt x="616" y="422"/>
                  </a:lnTo>
                  <a:lnTo>
                    <a:pt x="620" y="422"/>
                  </a:lnTo>
                  <a:lnTo>
                    <a:pt x="620" y="422"/>
                  </a:lnTo>
                  <a:lnTo>
                    <a:pt x="620" y="422"/>
                  </a:lnTo>
                  <a:close/>
                  <a:moveTo>
                    <a:pt x="466" y="430"/>
                  </a:moveTo>
                  <a:lnTo>
                    <a:pt x="466" y="426"/>
                  </a:lnTo>
                  <a:lnTo>
                    <a:pt x="466" y="430"/>
                  </a:lnTo>
                  <a:lnTo>
                    <a:pt x="466" y="430"/>
                  </a:lnTo>
                  <a:lnTo>
                    <a:pt x="466" y="430"/>
                  </a:lnTo>
                  <a:close/>
                  <a:moveTo>
                    <a:pt x="466" y="430"/>
                  </a:moveTo>
                  <a:lnTo>
                    <a:pt x="462" y="430"/>
                  </a:lnTo>
                  <a:lnTo>
                    <a:pt x="462" y="426"/>
                  </a:lnTo>
                  <a:lnTo>
                    <a:pt x="466" y="426"/>
                  </a:lnTo>
                  <a:lnTo>
                    <a:pt x="466" y="430"/>
                  </a:lnTo>
                  <a:lnTo>
                    <a:pt x="466" y="430"/>
                  </a:lnTo>
                  <a:lnTo>
                    <a:pt x="466" y="430"/>
                  </a:lnTo>
                  <a:close/>
                  <a:moveTo>
                    <a:pt x="1096" y="434"/>
                  </a:moveTo>
                  <a:lnTo>
                    <a:pt x="1092" y="434"/>
                  </a:lnTo>
                  <a:lnTo>
                    <a:pt x="1096" y="434"/>
                  </a:lnTo>
                  <a:lnTo>
                    <a:pt x="1100" y="434"/>
                  </a:lnTo>
                  <a:lnTo>
                    <a:pt x="1096" y="434"/>
                  </a:lnTo>
                  <a:lnTo>
                    <a:pt x="1096" y="434"/>
                  </a:lnTo>
                  <a:lnTo>
                    <a:pt x="1096" y="434"/>
                  </a:lnTo>
                  <a:close/>
                  <a:moveTo>
                    <a:pt x="646" y="434"/>
                  </a:moveTo>
                  <a:lnTo>
                    <a:pt x="646" y="436"/>
                  </a:lnTo>
                  <a:lnTo>
                    <a:pt x="642" y="436"/>
                  </a:lnTo>
                  <a:lnTo>
                    <a:pt x="642" y="434"/>
                  </a:lnTo>
                  <a:lnTo>
                    <a:pt x="646" y="434"/>
                  </a:lnTo>
                  <a:lnTo>
                    <a:pt x="646" y="434"/>
                  </a:lnTo>
                  <a:lnTo>
                    <a:pt x="646" y="434"/>
                  </a:lnTo>
                  <a:close/>
                  <a:moveTo>
                    <a:pt x="474" y="436"/>
                  </a:moveTo>
                  <a:lnTo>
                    <a:pt x="474" y="440"/>
                  </a:lnTo>
                  <a:lnTo>
                    <a:pt x="474" y="436"/>
                  </a:lnTo>
                  <a:lnTo>
                    <a:pt x="474" y="436"/>
                  </a:lnTo>
                  <a:lnTo>
                    <a:pt x="474" y="436"/>
                  </a:lnTo>
                  <a:close/>
                  <a:moveTo>
                    <a:pt x="1104" y="440"/>
                  </a:moveTo>
                  <a:lnTo>
                    <a:pt x="1100" y="440"/>
                  </a:lnTo>
                  <a:lnTo>
                    <a:pt x="1104" y="440"/>
                  </a:lnTo>
                  <a:lnTo>
                    <a:pt x="1104" y="440"/>
                  </a:lnTo>
                  <a:lnTo>
                    <a:pt x="1104" y="440"/>
                  </a:lnTo>
                  <a:close/>
                  <a:moveTo>
                    <a:pt x="470" y="440"/>
                  </a:moveTo>
                  <a:lnTo>
                    <a:pt x="470" y="444"/>
                  </a:lnTo>
                  <a:lnTo>
                    <a:pt x="466" y="444"/>
                  </a:lnTo>
                  <a:lnTo>
                    <a:pt x="470" y="440"/>
                  </a:lnTo>
                  <a:lnTo>
                    <a:pt x="470" y="440"/>
                  </a:lnTo>
                  <a:lnTo>
                    <a:pt x="470" y="440"/>
                  </a:lnTo>
                  <a:close/>
                  <a:moveTo>
                    <a:pt x="1114" y="460"/>
                  </a:moveTo>
                  <a:lnTo>
                    <a:pt x="1110" y="460"/>
                  </a:lnTo>
                  <a:lnTo>
                    <a:pt x="1114" y="460"/>
                  </a:lnTo>
                  <a:lnTo>
                    <a:pt x="1114" y="460"/>
                  </a:lnTo>
                  <a:lnTo>
                    <a:pt x="1114" y="460"/>
                  </a:lnTo>
                  <a:close/>
                  <a:moveTo>
                    <a:pt x="954" y="500"/>
                  </a:moveTo>
                  <a:lnTo>
                    <a:pt x="954" y="504"/>
                  </a:lnTo>
                  <a:lnTo>
                    <a:pt x="954" y="508"/>
                  </a:lnTo>
                  <a:lnTo>
                    <a:pt x="954" y="504"/>
                  </a:lnTo>
                  <a:lnTo>
                    <a:pt x="950" y="504"/>
                  </a:lnTo>
                  <a:lnTo>
                    <a:pt x="954" y="500"/>
                  </a:lnTo>
                  <a:lnTo>
                    <a:pt x="950" y="500"/>
                  </a:lnTo>
                  <a:lnTo>
                    <a:pt x="954" y="500"/>
                  </a:lnTo>
                  <a:lnTo>
                    <a:pt x="954" y="500"/>
                  </a:lnTo>
                  <a:lnTo>
                    <a:pt x="954" y="500"/>
                  </a:lnTo>
                  <a:close/>
                  <a:moveTo>
                    <a:pt x="944" y="500"/>
                  </a:moveTo>
                  <a:lnTo>
                    <a:pt x="944" y="504"/>
                  </a:lnTo>
                  <a:lnTo>
                    <a:pt x="948" y="504"/>
                  </a:lnTo>
                  <a:lnTo>
                    <a:pt x="944" y="504"/>
                  </a:lnTo>
                  <a:lnTo>
                    <a:pt x="944" y="500"/>
                  </a:lnTo>
                  <a:lnTo>
                    <a:pt x="944" y="500"/>
                  </a:lnTo>
                  <a:lnTo>
                    <a:pt x="944" y="500"/>
                  </a:lnTo>
                  <a:close/>
                  <a:moveTo>
                    <a:pt x="1076" y="504"/>
                  </a:moveTo>
                  <a:lnTo>
                    <a:pt x="1076" y="508"/>
                  </a:lnTo>
                  <a:lnTo>
                    <a:pt x="1076" y="504"/>
                  </a:lnTo>
                  <a:lnTo>
                    <a:pt x="1074" y="504"/>
                  </a:lnTo>
                  <a:lnTo>
                    <a:pt x="1076" y="504"/>
                  </a:lnTo>
                  <a:lnTo>
                    <a:pt x="1076" y="504"/>
                  </a:lnTo>
                  <a:lnTo>
                    <a:pt x="1076" y="504"/>
                  </a:lnTo>
                  <a:close/>
                  <a:moveTo>
                    <a:pt x="950" y="504"/>
                  </a:moveTo>
                  <a:lnTo>
                    <a:pt x="950" y="508"/>
                  </a:lnTo>
                  <a:lnTo>
                    <a:pt x="950" y="504"/>
                  </a:lnTo>
                  <a:lnTo>
                    <a:pt x="950" y="504"/>
                  </a:lnTo>
                  <a:lnTo>
                    <a:pt x="950" y="504"/>
                  </a:lnTo>
                  <a:close/>
                  <a:moveTo>
                    <a:pt x="1074" y="504"/>
                  </a:moveTo>
                  <a:lnTo>
                    <a:pt x="1076" y="508"/>
                  </a:lnTo>
                  <a:lnTo>
                    <a:pt x="1074" y="508"/>
                  </a:lnTo>
                  <a:lnTo>
                    <a:pt x="1074" y="504"/>
                  </a:lnTo>
                  <a:lnTo>
                    <a:pt x="1074" y="504"/>
                  </a:lnTo>
                  <a:lnTo>
                    <a:pt x="1074" y="504"/>
                  </a:lnTo>
                  <a:close/>
                  <a:moveTo>
                    <a:pt x="1080" y="516"/>
                  </a:moveTo>
                  <a:lnTo>
                    <a:pt x="1080" y="520"/>
                  </a:lnTo>
                  <a:lnTo>
                    <a:pt x="1084" y="520"/>
                  </a:lnTo>
                  <a:lnTo>
                    <a:pt x="1084" y="522"/>
                  </a:lnTo>
                  <a:lnTo>
                    <a:pt x="1080" y="522"/>
                  </a:lnTo>
                  <a:lnTo>
                    <a:pt x="1080" y="520"/>
                  </a:lnTo>
                  <a:lnTo>
                    <a:pt x="1076" y="520"/>
                  </a:lnTo>
                  <a:lnTo>
                    <a:pt x="1076" y="516"/>
                  </a:lnTo>
                  <a:lnTo>
                    <a:pt x="1080" y="516"/>
                  </a:lnTo>
                  <a:lnTo>
                    <a:pt x="1080" y="516"/>
                  </a:lnTo>
                  <a:lnTo>
                    <a:pt x="1080" y="516"/>
                  </a:lnTo>
                  <a:close/>
                  <a:moveTo>
                    <a:pt x="1084" y="516"/>
                  </a:moveTo>
                  <a:lnTo>
                    <a:pt x="1084" y="520"/>
                  </a:lnTo>
                  <a:lnTo>
                    <a:pt x="1084" y="516"/>
                  </a:lnTo>
                  <a:lnTo>
                    <a:pt x="1084" y="516"/>
                  </a:lnTo>
                  <a:lnTo>
                    <a:pt x="1084" y="516"/>
                  </a:lnTo>
                  <a:close/>
                  <a:moveTo>
                    <a:pt x="1088" y="520"/>
                  </a:moveTo>
                  <a:lnTo>
                    <a:pt x="1088" y="522"/>
                  </a:lnTo>
                  <a:lnTo>
                    <a:pt x="1084" y="522"/>
                  </a:lnTo>
                  <a:lnTo>
                    <a:pt x="1084" y="520"/>
                  </a:lnTo>
                  <a:lnTo>
                    <a:pt x="1088" y="520"/>
                  </a:lnTo>
                  <a:lnTo>
                    <a:pt x="1088" y="520"/>
                  </a:lnTo>
                  <a:lnTo>
                    <a:pt x="1088" y="520"/>
                  </a:lnTo>
                  <a:close/>
                  <a:moveTo>
                    <a:pt x="1084" y="522"/>
                  </a:moveTo>
                  <a:lnTo>
                    <a:pt x="1088" y="522"/>
                  </a:lnTo>
                  <a:lnTo>
                    <a:pt x="1088" y="526"/>
                  </a:lnTo>
                  <a:lnTo>
                    <a:pt x="1084" y="526"/>
                  </a:lnTo>
                  <a:lnTo>
                    <a:pt x="1084" y="522"/>
                  </a:lnTo>
                  <a:lnTo>
                    <a:pt x="1084" y="522"/>
                  </a:lnTo>
                  <a:lnTo>
                    <a:pt x="1084" y="522"/>
                  </a:lnTo>
                  <a:close/>
                  <a:moveTo>
                    <a:pt x="712" y="522"/>
                  </a:moveTo>
                  <a:lnTo>
                    <a:pt x="712" y="526"/>
                  </a:lnTo>
                  <a:lnTo>
                    <a:pt x="708" y="526"/>
                  </a:lnTo>
                  <a:lnTo>
                    <a:pt x="708" y="522"/>
                  </a:lnTo>
                  <a:lnTo>
                    <a:pt x="712" y="522"/>
                  </a:lnTo>
                  <a:lnTo>
                    <a:pt x="712" y="522"/>
                  </a:lnTo>
                  <a:lnTo>
                    <a:pt x="712" y="522"/>
                  </a:lnTo>
                  <a:close/>
                  <a:moveTo>
                    <a:pt x="890" y="546"/>
                  </a:moveTo>
                  <a:lnTo>
                    <a:pt x="894" y="546"/>
                  </a:lnTo>
                  <a:lnTo>
                    <a:pt x="894" y="550"/>
                  </a:lnTo>
                  <a:lnTo>
                    <a:pt x="890" y="550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0" y="546"/>
                  </a:lnTo>
                  <a:close/>
                  <a:moveTo>
                    <a:pt x="690" y="552"/>
                  </a:moveTo>
                  <a:lnTo>
                    <a:pt x="686" y="552"/>
                  </a:lnTo>
                  <a:lnTo>
                    <a:pt x="690" y="552"/>
                  </a:lnTo>
                  <a:lnTo>
                    <a:pt x="690" y="552"/>
                  </a:lnTo>
                  <a:lnTo>
                    <a:pt x="690" y="552"/>
                  </a:lnTo>
                  <a:close/>
                  <a:moveTo>
                    <a:pt x="1066" y="564"/>
                  </a:moveTo>
                  <a:lnTo>
                    <a:pt x="1066" y="566"/>
                  </a:lnTo>
                  <a:lnTo>
                    <a:pt x="1062" y="566"/>
                  </a:lnTo>
                  <a:lnTo>
                    <a:pt x="1062" y="564"/>
                  </a:lnTo>
                  <a:lnTo>
                    <a:pt x="1066" y="564"/>
                  </a:lnTo>
                  <a:lnTo>
                    <a:pt x="1066" y="564"/>
                  </a:lnTo>
                  <a:lnTo>
                    <a:pt x="1066" y="564"/>
                  </a:lnTo>
                  <a:close/>
                  <a:moveTo>
                    <a:pt x="1088" y="608"/>
                  </a:moveTo>
                  <a:lnTo>
                    <a:pt x="1088" y="612"/>
                  </a:lnTo>
                  <a:lnTo>
                    <a:pt x="1084" y="612"/>
                  </a:lnTo>
                  <a:lnTo>
                    <a:pt x="1088" y="608"/>
                  </a:lnTo>
                  <a:lnTo>
                    <a:pt x="1088" y="608"/>
                  </a:lnTo>
                  <a:lnTo>
                    <a:pt x="1088" y="608"/>
                  </a:lnTo>
                  <a:close/>
                  <a:moveTo>
                    <a:pt x="1118" y="664"/>
                  </a:moveTo>
                  <a:lnTo>
                    <a:pt x="1118" y="660"/>
                  </a:lnTo>
                  <a:lnTo>
                    <a:pt x="1122" y="660"/>
                  </a:lnTo>
                  <a:lnTo>
                    <a:pt x="1118" y="664"/>
                  </a:lnTo>
                  <a:lnTo>
                    <a:pt x="1118" y="664"/>
                  </a:lnTo>
                  <a:lnTo>
                    <a:pt x="1118" y="664"/>
                  </a:lnTo>
                  <a:close/>
                  <a:moveTo>
                    <a:pt x="1122" y="660"/>
                  </a:moveTo>
                  <a:lnTo>
                    <a:pt x="1122" y="664"/>
                  </a:lnTo>
                  <a:lnTo>
                    <a:pt x="1118" y="664"/>
                  </a:lnTo>
                  <a:lnTo>
                    <a:pt x="1122" y="664"/>
                  </a:lnTo>
                  <a:lnTo>
                    <a:pt x="1122" y="660"/>
                  </a:lnTo>
                  <a:lnTo>
                    <a:pt x="1122" y="660"/>
                  </a:lnTo>
                  <a:lnTo>
                    <a:pt x="1122" y="660"/>
                  </a:lnTo>
                  <a:close/>
                  <a:moveTo>
                    <a:pt x="864" y="676"/>
                  </a:moveTo>
                  <a:lnTo>
                    <a:pt x="864" y="680"/>
                  </a:lnTo>
                  <a:lnTo>
                    <a:pt x="864" y="676"/>
                  </a:lnTo>
                  <a:lnTo>
                    <a:pt x="864" y="676"/>
                  </a:lnTo>
                  <a:lnTo>
                    <a:pt x="864" y="676"/>
                  </a:lnTo>
                  <a:close/>
                  <a:moveTo>
                    <a:pt x="1132" y="698"/>
                  </a:moveTo>
                  <a:lnTo>
                    <a:pt x="1136" y="698"/>
                  </a:lnTo>
                  <a:lnTo>
                    <a:pt x="1132" y="698"/>
                  </a:lnTo>
                  <a:lnTo>
                    <a:pt x="1132" y="698"/>
                  </a:lnTo>
                  <a:lnTo>
                    <a:pt x="1132" y="698"/>
                  </a:lnTo>
                  <a:close/>
                  <a:moveTo>
                    <a:pt x="1174" y="720"/>
                  </a:moveTo>
                  <a:lnTo>
                    <a:pt x="1174" y="724"/>
                  </a:lnTo>
                  <a:lnTo>
                    <a:pt x="1170" y="724"/>
                  </a:lnTo>
                  <a:lnTo>
                    <a:pt x="1170" y="720"/>
                  </a:lnTo>
                  <a:lnTo>
                    <a:pt x="1174" y="720"/>
                  </a:lnTo>
                  <a:lnTo>
                    <a:pt x="1174" y="720"/>
                  </a:lnTo>
                  <a:lnTo>
                    <a:pt x="1174" y="720"/>
                  </a:lnTo>
                  <a:close/>
                  <a:moveTo>
                    <a:pt x="150" y="720"/>
                  </a:moveTo>
                  <a:lnTo>
                    <a:pt x="150" y="724"/>
                  </a:lnTo>
                  <a:lnTo>
                    <a:pt x="146" y="724"/>
                  </a:lnTo>
                  <a:lnTo>
                    <a:pt x="150" y="720"/>
                  </a:lnTo>
                  <a:lnTo>
                    <a:pt x="150" y="720"/>
                  </a:lnTo>
                  <a:lnTo>
                    <a:pt x="150" y="720"/>
                  </a:lnTo>
                  <a:close/>
                  <a:moveTo>
                    <a:pt x="1204" y="750"/>
                  </a:moveTo>
                  <a:lnTo>
                    <a:pt x="1208" y="750"/>
                  </a:lnTo>
                  <a:lnTo>
                    <a:pt x="1204" y="754"/>
                  </a:lnTo>
                  <a:lnTo>
                    <a:pt x="1204" y="750"/>
                  </a:lnTo>
                  <a:lnTo>
                    <a:pt x="1204" y="750"/>
                  </a:lnTo>
                  <a:lnTo>
                    <a:pt x="1204" y="750"/>
                  </a:lnTo>
                  <a:close/>
                  <a:moveTo>
                    <a:pt x="176" y="766"/>
                  </a:moveTo>
                  <a:lnTo>
                    <a:pt x="180" y="766"/>
                  </a:lnTo>
                  <a:lnTo>
                    <a:pt x="176" y="768"/>
                  </a:lnTo>
                  <a:lnTo>
                    <a:pt x="176" y="766"/>
                  </a:lnTo>
                  <a:lnTo>
                    <a:pt x="176" y="766"/>
                  </a:lnTo>
                  <a:lnTo>
                    <a:pt x="176" y="766"/>
                  </a:lnTo>
                  <a:close/>
                  <a:moveTo>
                    <a:pt x="182" y="776"/>
                  </a:moveTo>
                  <a:lnTo>
                    <a:pt x="186" y="776"/>
                  </a:lnTo>
                  <a:lnTo>
                    <a:pt x="182" y="776"/>
                  </a:lnTo>
                  <a:lnTo>
                    <a:pt x="182" y="776"/>
                  </a:lnTo>
                  <a:lnTo>
                    <a:pt x="182" y="776"/>
                  </a:lnTo>
                  <a:close/>
                  <a:moveTo>
                    <a:pt x="180" y="780"/>
                  </a:moveTo>
                  <a:lnTo>
                    <a:pt x="180" y="776"/>
                  </a:lnTo>
                  <a:lnTo>
                    <a:pt x="180" y="780"/>
                  </a:lnTo>
                  <a:lnTo>
                    <a:pt x="180" y="780"/>
                  </a:lnTo>
                  <a:lnTo>
                    <a:pt x="180" y="780"/>
                  </a:lnTo>
                  <a:close/>
                  <a:moveTo>
                    <a:pt x="182" y="780"/>
                  </a:moveTo>
                  <a:lnTo>
                    <a:pt x="186" y="780"/>
                  </a:lnTo>
                  <a:lnTo>
                    <a:pt x="182" y="780"/>
                  </a:lnTo>
                  <a:lnTo>
                    <a:pt x="182" y="780"/>
                  </a:lnTo>
                  <a:lnTo>
                    <a:pt x="182" y="780"/>
                  </a:lnTo>
                  <a:close/>
                  <a:moveTo>
                    <a:pt x="202" y="806"/>
                  </a:moveTo>
                  <a:lnTo>
                    <a:pt x="198" y="806"/>
                  </a:lnTo>
                  <a:lnTo>
                    <a:pt x="202" y="806"/>
                  </a:lnTo>
                  <a:lnTo>
                    <a:pt x="206" y="806"/>
                  </a:lnTo>
                  <a:lnTo>
                    <a:pt x="202" y="806"/>
                  </a:lnTo>
                  <a:lnTo>
                    <a:pt x="202" y="806"/>
                  </a:lnTo>
                  <a:lnTo>
                    <a:pt x="202" y="806"/>
                  </a:lnTo>
                  <a:close/>
                  <a:moveTo>
                    <a:pt x="1212" y="806"/>
                  </a:moveTo>
                  <a:lnTo>
                    <a:pt x="1208" y="810"/>
                  </a:lnTo>
                  <a:lnTo>
                    <a:pt x="1208" y="806"/>
                  </a:lnTo>
                  <a:lnTo>
                    <a:pt x="1212" y="806"/>
                  </a:lnTo>
                  <a:lnTo>
                    <a:pt x="1212" y="806"/>
                  </a:lnTo>
                  <a:lnTo>
                    <a:pt x="1212" y="806"/>
                  </a:lnTo>
                  <a:close/>
                  <a:moveTo>
                    <a:pt x="198" y="810"/>
                  </a:moveTo>
                  <a:lnTo>
                    <a:pt x="202" y="810"/>
                  </a:lnTo>
                  <a:lnTo>
                    <a:pt x="198" y="810"/>
                  </a:lnTo>
                  <a:lnTo>
                    <a:pt x="198" y="810"/>
                  </a:lnTo>
                  <a:lnTo>
                    <a:pt x="198" y="810"/>
                  </a:lnTo>
                  <a:close/>
                  <a:moveTo>
                    <a:pt x="210" y="810"/>
                  </a:moveTo>
                  <a:lnTo>
                    <a:pt x="210" y="814"/>
                  </a:lnTo>
                  <a:lnTo>
                    <a:pt x="206" y="814"/>
                  </a:lnTo>
                  <a:lnTo>
                    <a:pt x="202" y="814"/>
                  </a:lnTo>
                  <a:lnTo>
                    <a:pt x="206" y="814"/>
                  </a:lnTo>
                  <a:lnTo>
                    <a:pt x="210" y="810"/>
                  </a:lnTo>
                  <a:lnTo>
                    <a:pt x="210" y="810"/>
                  </a:lnTo>
                  <a:lnTo>
                    <a:pt x="210" y="810"/>
                  </a:lnTo>
                  <a:close/>
                  <a:moveTo>
                    <a:pt x="220" y="814"/>
                  </a:moveTo>
                  <a:lnTo>
                    <a:pt x="220" y="818"/>
                  </a:lnTo>
                  <a:lnTo>
                    <a:pt x="220" y="814"/>
                  </a:lnTo>
                  <a:lnTo>
                    <a:pt x="220" y="814"/>
                  </a:lnTo>
                  <a:lnTo>
                    <a:pt x="220" y="814"/>
                  </a:lnTo>
                  <a:close/>
                  <a:moveTo>
                    <a:pt x="224" y="814"/>
                  </a:moveTo>
                  <a:lnTo>
                    <a:pt x="224" y="818"/>
                  </a:lnTo>
                  <a:lnTo>
                    <a:pt x="224" y="822"/>
                  </a:lnTo>
                  <a:lnTo>
                    <a:pt x="224" y="818"/>
                  </a:lnTo>
                  <a:lnTo>
                    <a:pt x="220" y="818"/>
                  </a:lnTo>
                  <a:lnTo>
                    <a:pt x="224" y="814"/>
                  </a:lnTo>
                  <a:lnTo>
                    <a:pt x="224" y="814"/>
                  </a:lnTo>
                  <a:lnTo>
                    <a:pt x="224" y="814"/>
                  </a:lnTo>
                  <a:close/>
                  <a:moveTo>
                    <a:pt x="232" y="818"/>
                  </a:moveTo>
                  <a:lnTo>
                    <a:pt x="232" y="822"/>
                  </a:lnTo>
                  <a:lnTo>
                    <a:pt x="228" y="818"/>
                  </a:lnTo>
                  <a:lnTo>
                    <a:pt x="232" y="818"/>
                  </a:lnTo>
                  <a:lnTo>
                    <a:pt x="232" y="818"/>
                  </a:lnTo>
                  <a:lnTo>
                    <a:pt x="232" y="818"/>
                  </a:lnTo>
                  <a:close/>
                  <a:moveTo>
                    <a:pt x="228" y="818"/>
                  </a:moveTo>
                  <a:lnTo>
                    <a:pt x="232" y="822"/>
                  </a:lnTo>
                  <a:lnTo>
                    <a:pt x="228" y="822"/>
                  </a:lnTo>
                  <a:lnTo>
                    <a:pt x="228" y="818"/>
                  </a:lnTo>
                  <a:lnTo>
                    <a:pt x="228" y="818"/>
                  </a:lnTo>
                  <a:lnTo>
                    <a:pt x="228" y="818"/>
                  </a:lnTo>
                  <a:close/>
                  <a:moveTo>
                    <a:pt x="228" y="818"/>
                  </a:moveTo>
                  <a:lnTo>
                    <a:pt x="228" y="822"/>
                  </a:lnTo>
                  <a:lnTo>
                    <a:pt x="228" y="824"/>
                  </a:lnTo>
                  <a:lnTo>
                    <a:pt x="228" y="822"/>
                  </a:lnTo>
                  <a:lnTo>
                    <a:pt x="224" y="822"/>
                  </a:lnTo>
                  <a:lnTo>
                    <a:pt x="228" y="822"/>
                  </a:lnTo>
                  <a:lnTo>
                    <a:pt x="228" y="818"/>
                  </a:lnTo>
                  <a:lnTo>
                    <a:pt x="228" y="818"/>
                  </a:lnTo>
                  <a:lnTo>
                    <a:pt x="228" y="818"/>
                  </a:lnTo>
                  <a:close/>
                  <a:moveTo>
                    <a:pt x="238" y="828"/>
                  </a:moveTo>
                  <a:lnTo>
                    <a:pt x="238" y="832"/>
                  </a:lnTo>
                  <a:lnTo>
                    <a:pt x="238" y="828"/>
                  </a:lnTo>
                  <a:lnTo>
                    <a:pt x="238" y="828"/>
                  </a:lnTo>
                  <a:lnTo>
                    <a:pt x="238" y="828"/>
                  </a:lnTo>
                  <a:close/>
                  <a:moveTo>
                    <a:pt x="1230" y="828"/>
                  </a:moveTo>
                  <a:lnTo>
                    <a:pt x="1230" y="832"/>
                  </a:lnTo>
                  <a:lnTo>
                    <a:pt x="1226" y="832"/>
                  </a:lnTo>
                  <a:lnTo>
                    <a:pt x="1226" y="828"/>
                  </a:lnTo>
                  <a:lnTo>
                    <a:pt x="1230" y="828"/>
                  </a:lnTo>
                  <a:lnTo>
                    <a:pt x="1230" y="828"/>
                  </a:lnTo>
                  <a:lnTo>
                    <a:pt x="1230" y="828"/>
                  </a:lnTo>
                  <a:close/>
                  <a:moveTo>
                    <a:pt x="1222" y="832"/>
                  </a:moveTo>
                  <a:lnTo>
                    <a:pt x="1218" y="836"/>
                  </a:lnTo>
                  <a:lnTo>
                    <a:pt x="1218" y="832"/>
                  </a:lnTo>
                  <a:lnTo>
                    <a:pt x="1222" y="832"/>
                  </a:lnTo>
                  <a:lnTo>
                    <a:pt x="1222" y="832"/>
                  </a:lnTo>
                  <a:lnTo>
                    <a:pt x="1222" y="832"/>
                  </a:lnTo>
                  <a:close/>
                  <a:moveTo>
                    <a:pt x="250" y="832"/>
                  </a:moveTo>
                  <a:lnTo>
                    <a:pt x="250" y="836"/>
                  </a:lnTo>
                  <a:lnTo>
                    <a:pt x="246" y="836"/>
                  </a:lnTo>
                  <a:lnTo>
                    <a:pt x="250" y="836"/>
                  </a:lnTo>
                  <a:lnTo>
                    <a:pt x="250" y="832"/>
                  </a:lnTo>
                  <a:lnTo>
                    <a:pt x="250" y="832"/>
                  </a:lnTo>
                  <a:lnTo>
                    <a:pt x="250" y="832"/>
                  </a:lnTo>
                  <a:close/>
                  <a:moveTo>
                    <a:pt x="212" y="840"/>
                  </a:moveTo>
                  <a:lnTo>
                    <a:pt x="216" y="840"/>
                  </a:lnTo>
                  <a:lnTo>
                    <a:pt x="216" y="844"/>
                  </a:lnTo>
                  <a:lnTo>
                    <a:pt x="212" y="844"/>
                  </a:lnTo>
                  <a:lnTo>
                    <a:pt x="212" y="840"/>
                  </a:lnTo>
                  <a:lnTo>
                    <a:pt x="212" y="840"/>
                  </a:lnTo>
                  <a:lnTo>
                    <a:pt x="212" y="840"/>
                  </a:lnTo>
                  <a:close/>
                  <a:moveTo>
                    <a:pt x="1238" y="862"/>
                  </a:moveTo>
                  <a:lnTo>
                    <a:pt x="1234" y="862"/>
                  </a:lnTo>
                  <a:lnTo>
                    <a:pt x="1230" y="862"/>
                  </a:lnTo>
                  <a:lnTo>
                    <a:pt x="1234" y="862"/>
                  </a:lnTo>
                  <a:lnTo>
                    <a:pt x="1238" y="862"/>
                  </a:lnTo>
                  <a:lnTo>
                    <a:pt x="1238" y="862"/>
                  </a:lnTo>
                  <a:lnTo>
                    <a:pt x="1238" y="862"/>
                  </a:lnTo>
                  <a:close/>
                  <a:moveTo>
                    <a:pt x="1204" y="874"/>
                  </a:moveTo>
                  <a:lnTo>
                    <a:pt x="1200" y="874"/>
                  </a:lnTo>
                  <a:lnTo>
                    <a:pt x="1204" y="874"/>
                  </a:lnTo>
                  <a:lnTo>
                    <a:pt x="1204" y="874"/>
                  </a:lnTo>
                  <a:lnTo>
                    <a:pt x="1204" y="874"/>
                  </a:lnTo>
                  <a:close/>
                  <a:moveTo>
                    <a:pt x="1230" y="874"/>
                  </a:moveTo>
                  <a:lnTo>
                    <a:pt x="1226" y="874"/>
                  </a:lnTo>
                  <a:lnTo>
                    <a:pt x="1226" y="878"/>
                  </a:lnTo>
                  <a:lnTo>
                    <a:pt x="1226" y="874"/>
                  </a:lnTo>
                  <a:lnTo>
                    <a:pt x="1230" y="874"/>
                  </a:lnTo>
                  <a:lnTo>
                    <a:pt x="1230" y="874"/>
                  </a:lnTo>
                  <a:lnTo>
                    <a:pt x="1230" y="874"/>
                  </a:lnTo>
                  <a:close/>
                  <a:moveTo>
                    <a:pt x="738" y="146"/>
                  </a:moveTo>
                  <a:lnTo>
                    <a:pt x="734" y="146"/>
                  </a:lnTo>
                  <a:lnTo>
                    <a:pt x="732" y="146"/>
                  </a:lnTo>
                  <a:lnTo>
                    <a:pt x="732" y="142"/>
                  </a:lnTo>
                  <a:lnTo>
                    <a:pt x="728" y="138"/>
                  </a:lnTo>
                  <a:lnTo>
                    <a:pt x="724" y="138"/>
                  </a:lnTo>
                  <a:lnTo>
                    <a:pt x="724" y="136"/>
                  </a:lnTo>
                  <a:lnTo>
                    <a:pt x="720" y="136"/>
                  </a:lnTo>
                  <a:lnTo>
                    <a:pt x="720" y="138"/>
                  </a:lnTo>
                  <a:lnTo>
                    <a:pt x="724" y="138"/>
                  </a:lnTo>
                  <a:lnTo>
                    <a:pt x="724" y="142"/>
                  </a:lnTo>
                  <a:lnTo>
                    <a:pt x="728" y="142"/>
                  </a:lnTo>
                  <a:lnTo>
                    <a:pt x="732" y="146"/>
                  </a:lnTo>
                  <a:lnTo>
                    <a:pt x="728" y="146"/>
                  </a:lnTo>
                  <a:lnTo>
                    <a:pt x="724" y="146"/>
                  </a:lnTo>
                  <a:lnTo>
                    <a:pt x="724" y="142"/>
                  </a:lnTo>
                  <a:lnTo>
                    <a:pt x="720" y="142"/>
                  </a:lnTo>
                  <a:lnTo>
                    <a:pt x="716" y="142"/>
                  </a:lnTo>
                  <a:lnTo>
                    <a:pt x="712" y="142"/>
                  </a:lnTo>
                  <a:lnTo>
                    <a:pt x="716" y="142"/>
                  </a:lnTo>
                  <a:lnTo>
                    <a:pt x="716" y="146"/>
                  </a:lnTo>
                  <a:lnTo>
                    <a:pt x="712" y="146"/>
                  </a:lnTo>
                  <a:lnTo>
                    <a:pt x="708" y="146"/>
                  </a:lnTo>
                  <a:lnTo>
                    <a:pt x="706" y="146"/>
                  </a:lnTo>
                  <a:lnTo>
                    <a:pt x="702" y="146"/>
                  </a:lnTo>
                  <a:lnTo>
                    <a:pt x="698" y="146"/>
                  </a:lnTo>
                  <a:lnTo>
                    <a:pt x="694" y="146"/>
                  </a:lnTo>
                  <a:lnTo>
                    <a:pt x="690" y="146"/>
                  </a:lnTo>
                  <a:lnTo>
                    <a:pt x="690" y="142"/>
                  </a:lnTo>
                  <a:lnTo>
                    <a:pt x="686" y="142"/>
                  </a:lnTo>
                  <a:lnTo>
                    <a:pt x="678" y="138"/>
                  </a:lnTo>
                  <a:lnTo>
                    <a:pt x="682" y="138"/>
                  </a:lnTo>
                  <a:lnTo>
                    <a:pt x="686" y="138"/>
                  </a:lnTo>
                  <a:lnTo>
                    <a:pt x="686" y="136"/>
                  </a:lnTo>
                  <a:lnTo>
                    <a:pt x="690" y="136"/>
                  </a:lnTo>
                  <a:lnTo>
                    <a:pt x="694" y="136"/>
                  </a:lnTo>
                  <a:lnTo>
                    <a:pt x="698" y="136"/>
                  </a:lnTo>
                  <a:lnTo>
                    <a:pt x="694" y="136"/>
                  </a:lnTo>
                  <a:lnTo>
                    <a:pt x="690" y="136"/>
                  </a:lnTo>
                  <a:lnTo>
                    <a:pt x="686" y="136"/>
                  </a:lnTo>
                  <a:lnTo>
                    <a:pt x="682" y="136"/>
                  </a:lnTo>
                  <a:lnTo>
                    <a:pt x="678" y="136"/>
                  </a:lnTo>
                  <a:lnTo>
                    <a:pt x="676" y="136"/>
                  </a:lnTo>
                  <a:lnTo>
                    <a:pt x="672" y="136"/>
                  </a:lnTo>
                  <a:lnTo>
                    <a:pt x="668" y="132"/>
                  </a:lnTo>
                  <a:lnTo>
                    <a:pt x="668" y="128"/>
                  </a:lnTo>
                  <a:lnTo>
                    <a:pt x="672" y="128"/>
                  </a:lnTo>
                  <a:lnTo>
                    <a:pt x="672" y="132"/>
                  </a:lnTo>
                  <a:lnTo>
                    <a:pt x="676" y="132"/>
                  </a:lnTo>
                  <a:lnTo>
                    <a:pt x="678" y="132"/>
                  </a:lnTo>
                  <a:lnTo>
                    <a:pt x="676" y="128"/>
                  </a:lnTo>
                  <a:lnTo>
                    <a:pt x="672" y="128"/>
                  </a:lnTo>
                  <a:lnTo>
                    <a:pt x="668" y="128"/>
                  </a:lnTo>
                  <a:lnTo>
                    <a:pt x="664" y="128"/>
                  </a:lnTo>
                  <a:lnTo>
                    <a:pt x="664" y="124"/>
                  </a:lnTo>
                  <a:lnTo>
                    <a:pt x="660" y="124"/>
                  </a:lnTo>
                  <a:lnTo>
                    <a:pt x="664" y="124"/>
                  </a:lnTo>
                  <a:lnTo>
                    <a:pt x="668" y="120"/>
                  </a:lnTo>
                  <a:lnTo>
                    <a:pt x="668" y="124"/>
                  </a:lnTo>
                  <a:lnTo>
                    <a:pt x="668" y="120"/>
                  </a:lnTo>
                  <a:lnTo>
                    <a:pt x="672" y="120"/>
                  </a:lnTo>
                  <a:lnTo>
                    <a:pt x="676" y="120"/>
                  </a:lnTo>
                  <a:lnTo>
                    <a:pt x="676" y="116"/>
                  </a:lnTo>
                  <a:lnTo>
                    <a:pt x="676" y="120"/>
                  </a:lnTo>
                  <a:lnTo>
                    <a:pt x="678" y="120"/>
                  </a:lnTo>
                  <a:lnTo>
                    <a:pt x="682" y="120"/>
                  </a:lnTo>
                  <a:lnTo>
                    <a:pt x="686" y="120"/>
                  </a:lnTo>
                  <a:lnTo>
                    <a:pt x="690" y="120"/>
                  </a:lnTo>
                  <a:lnTo>
                    <a:pt x="694" y="120"/>
                  </a:lnTo>
                  <a:lnTo>
                    <a:pt x="698" y="116"/>
                  </a:lnTo>
                  <a:lnTo>
                    <a:pt x="702" y="116"/>
                  </a:lnTo>
                  <a:lnTo>
                    <a:pt x="706" y="116"/>
                  </a:lnTo>
                  <a:lnTo>
                    <a:pt x="708" y="116"/>
                  </a:lnTo>
                  <a:lnTo>
                    <a:pt x="712" y="116"/>
                  </a:lnTo>
                  <a:lnTo>
                    <a:pt x="716" y="116"/>
                  </a:lnTo>
                  <a:lnTo>
                    <a:pt x="712" y="116"/>
                  </a:lnTo>
                  <a:lnTo>
                    <a:pt x="708" y="116"/>
                  </a:lnTo>
                  <a:lnTo>
                    <a:pt x="706" y="116"/>
                  </a:lnTo>
                  <a:lnTo>
                    <a:pt x="702" y="116"/>
                  </a:lnTo>
                  <a:lnTo>
                    <a:pt x="694" y="116"/>
                  </a:lnTo>
                  <a:lnTo>
                    <a:pt x="690" y="116"/>
                  </a:lnTo>
                  <a:lnTo>
                    <a:pt x="686" y="116"/>
                  </a:lnTo>
                  <a:lnTo>
                    <a:pt x="682" y="116"/>
                  </a:lnTo>
                  <a:lnTo>
                    <a:pt x="686" y="116"/>
                  </a:lnTo>
                  <a:lnTo>
                    <a:pt x="686" y="112"/>
                  </a:lnTo>
                  <a:lnTo>
                    <a:pt x="690" y="112"/>
                  </a:lnTo>
                  <a:lnTo>
                    <a:pt x="694" y="116"/>
                  </a:lnTo>
                  <a:lnTo>
                    <a:pt x="694" y="112"/>
                  </a:lnTo>
                  <a:lnTo>
                    <a:pt x="698" y="112"/>
                  </a:lnTo>
                  <a:lnTo>
                    <a:pt x="702" y="112"/>
                  </a:lnTo>
                  <a:lnTo>
                    <a:pt x="706" y="112"/>
                  </a:lnTo>
                  <a:lnTo>
                    <a:pt x="702" y="112"/>
                  </a:lnTo>
                  <a:lnTo>
                    <a:pt x="698" y="112"/>
                  </a:lnTo>
                  <a:lnTo>
                    <a:pt x="694" y="112"/>
                  </a:lnTo>
                  <a:lnTo>
                    <a:pt x="690" y="112"/>
                  </a:lnTo>
                  <a:lnTo>
                    <a:pt x="686" y="112"/>
                  </a:lnTo>
                  <a:lnTo>
                    <a:pt x="690" y="112"/>
                  </a:lnTo>
                  <a:lnTo>
                    <a:pt x="690" y="108"/>
                  </a:lnTo>
                  <a:lnTo>
                    <a:pt x="686" y="108"/>
                  </a:lnTo>
                  <a:lnTo>
                    <a:pt x="682" y="108"/>
                  </a:lnTo>
                  <a:lnTo>
                    <a:pt x="682" y="112"/>
                  </a:lnTo>
                  <a:lnTo>
                    <a:pt x="678" y="112"/>
                  </a:lnTo>
                  <a:lnTo>
                    <a:pt x="678" y="108"/>
                  </a:lnTo>
                  <a:lnTo>
                    <a:pt x="678" y="112"/>
                  </a:lnTo>
                  <a:lnTo>
                    <a:pt x="676" y="112"/>
                  </a:lnTo>
                  <a:lnTo>
                    <a:pt x="676" y="108"/>
                  </a:lnTo>
                  <a:lnTo>
                    <a:pt x="672" y="112"/>
                  </a:lnTo>
                  <a:lnTo>
                    <a:pt x="668" y="116"/>
                  </a:lnTo>
                  <a:lnTo>
                    <a:pt x="664" y="116"/>
                  </a:lnTo>
                  <a:lnTo>
                    <a:pt x="660" y="116"/>
                  </a:lnTo>
                  <a:lnTo>
                    <a:pt x="664" y="112"/>
                  </a:lnTo>
                  <a:lnTo>
                    <a:pt x="660" y="112"/>
                  </a:lnTo>
                  <a:lnTo>
                    <a:pt x="656" y="112"/>
                  </a:lnTo>
                  <a:lnTo>
                    <a:pt x="660" y="112"/>
                  </a:lnTo>
                  <a:lnTo>
                    <a:pt x="656" y="112"/>
                  </a:lnTo>
                  <a:lnTo>
                    <a:pt x="652" y="112"/>
                  </a:lnTo>
                  <a:lnTo>
                    <a:pt x="652" y="116"/>
                  </a:lnTo>
                  <a:lnTo>
                    <a:pt x="650" y="116"/>
                  </a:lnTo>
                  <a:lnTo>
                    <a:pt x="646" y="112"/>
                  </a:lnTo>
                  <a:lnTo>
                    <a:pt x="642" y="112"/>
                  </a:lnTo>
                  <a:lnTo>
                    <a:pt x="642" y="108"/>
                  </a:lnTo>
                  <a:lnTo>
                    <a:pt x="642" y="106"/>
                  </a:lnTo>
                  <a:lnTo>
                    <a:pt x="646" y="106"/>
                  </a:lnTo>
                  <a:lnTo>
                    <a:pt x="650" y="106"/>
                  </a:lnTo>
                  <a:lnTo>
                    <a:pt x="652" y="106"/>
                  </a:lnTo>
                  <a:lnTo>
                    <a:pt x="656" y="106"/>
                  </a:lnTo>
                  <a:lnTo>
                    <a:pt x="660" y="106"/>
                  </a:lnTo>
                  <a:lnTo>
                    <a:pt x="660" y="102"/>
                  </a:lnTo>
                  <a:lnTo>
                    <a:pt x="656" y="102"/>
                  </a:lnTo>
                  <a:lnTo>
                    <a:pt x="652" y="106"/>
                  </a:lnTo>
                  <a:lnTo>
                    <a:pt x="650" y="106"/>
                  </a:lnTo>
                  <a:lnTo>
                    <a:pt x="646" y="106"/>
                  </a:lnTo>
                  <a:lnTo>
                    <a:pt x="642" y="106"/>
                  </a:lnTo>
                  <a:lnTo>
                    <a:pt x="638" y="106"/>
                  </a:lnTo>
                  <a:lnTo>
                    <a:pt x="638" y="102"/>
                  </a:lnTo>
                  <a:lnTo>
                    <a:pt x="634" y="102"/>
                  </a:lnTo>
                  <a:lnTo>
                    <a:pt x="630" y="98"/>
                  </a:lnTo>
                  <a:lnTo>
                    <a:pt x="626" y="98"/>
                  </a:lnTo>
                  <a:lnTo>
                    <a:pt x="630" y="98"/>
                  </a:lnTo>
                  <a:lnTo>
                    <a:pt x="634" y="98"/>
                  </a:lnTo>
                  <a:lnTo>
                    <a:pt x="630" y="94"/>
                  </a:lnTo>
                  <a:lnTo>
                    <a:pt x="626" y="94"/>
                  </a:lnTo>
                  <a:lnTo>
                    <a:pt x="630" y="94"/>
                  </a:lnTo>
                  <a:lnTo>
                    <a:pt x="626" y="94"/>
                  </a:lnTo>
                  <a:lnTo>
                    <a:pt x="626" y="90"/>
                  </a:lnTo>
                  <a:lnTo>
                    <a:pt x="630" y="90"/>
                  </a:lnTo>
                  <a:lnTo>
                    <a:pt x="634" y="90"/>
                  </a:lnTo>
                  <a:lnTo>
                    <a:pt x="638" y="90"/>
                  </a:lnTo>
                  <a:lnTo>
                    <a:pt x="638" y="94"/>
                  </a:lnTo>
                  <a:lnTo>
                    <a:pt x="642" y="94"/>
                  </a:lnTo>
                  <a:lnTo>
                    <a:pt x="646" y="94"/>
                  </a:lnTo>
                  <a:lnTo>
                    <a:pt x="650" y="94"/>
                  </a:lnTo>
                  <a:lnTo>
                    <a:pt x="652" y="94"/>
                  </a:lnTo>
                  <a:lnTo>
                    <a:pt x="656" y="94"/>
                  </a:lnTo>
                  <a:lnTo>
                    <a:pt x="660" y="94"/>
                  </a:lnTo>
                  <a:lnTo>
                    <a:pt x="656" y="94"/>
                  </a:lnTo>
                  <a:lnTo>
                    <a:pt x="652" y="90"/>
                  </a:lnTo>
                  <a:lnTo>
                    <a:pt x="656" y="90"/>
                  </a:lnTo>
                  <a:lnTo>
                    <a:pt x="660" y="90"/>
                  </a:lnTo>
                  <a:lnTo>
                    <a:pt x="664" y="90"/>
                  </a:lnTo>
                  <a:lnTo>
                    <a:pt x="660" y="90"/>
                  </a:lnTo>
                  <a:lnTo>
                    <a:pt x="656" y="86"/>
                  </a:lnTo>
                  <a:lnTo>
                    <a:pt x="656" y="90"/>
                  </a:lnTo>
                  <a:lnTo>
                    <a:pt x="652" y="90"/>
                  </a:lnTo>
                  <a:lnTo>
                    <a:pt x="650" y="90"/>
                  </a:lnTo>
                  <a:lnTo>
                    <a:pt x="646" y="90"/>
                  </a:lnTo>
                  <a:lnTo>
                    <a:pt x="642" y="90"/>
                  </a:lnTo>
                  <a:lnTo>
                    <a:pt x="642" y="86"/>
                  </a:lnTo>
                  <a:lnTo>
                    <a:pt x="646" y="86"/>
                  </a:lnTo>
                  <a:lnTo>
                    <a:pt x="650" y="86"/>
                  </a:lnTo>
                  <a:lnTo>
                    <a:pt x="646" y="86"/>
                  </a:lnTo>
                  <a:lnTo>
                    <a:pt x="642" y="86"/>
                  </a:lnTo>
                  <a:lnTo>
                    <a:pt x="638" y="86"/>
                  </a:lnTo>
                  <a:lnTo>
                    <a:pt x="638" y="90"/>
                  </a:lnTo>
                  <a:lnTo>
                    <a:pt x="638" y="86"/>
                  </a:lnTo>
                  <a:lnTo>
                    <a:pt x="634" y="86"/>
                  </a:lnTo>
                  <a:lnTo>
                    <a:pt x="630" y="86"/>
                  </a:lnTo>
                  <a:lnTo>
                    <a:pt x="626" y="82"/>
                  </a:lnTo>
                  <a:lnTo>
                    <a:pt x="630" y="82"/>
                  </a:lnTo>
                  <a:lnTo>
                    <a:pt x="634" y="82"/>
                  </a:lnTo>
                  <a:lnTo>
                    <a:pt x="638" y="82"/>
                  </a:lnTo>
                  <a:lnTo>
                    <a:pt x="642" y="82"/>
                  </a:lnTo>
                  <a:lnTo>
                    <a:pt x="646" y="82"/>
                  </a:lnTo>
                  <a:lnTo>
                    <a:pt x="642" y="82"/>
                  </a:lnTo>
                  <a:lnTo>
                    <a:pt x="638" y="78"/>
                  </a:lnTo>
                  <a:lnTo>
                    <a:pt x="638" y="76"/>
                  </a:lnTo>
                  <a:lnTo>
                    <a:pt x="642" y="76"/>
                  </a:lnTo>
                  <a:lnTo>
                    <a:pt x="646" y="76"/>
                  </a:lnTo>
                  <a:lnTo>
                    <a:pt x="650" y="76"/>
                  </a:lnTo>
                  <a:lnTo>
                    <a:pt x="652" y="76"/>
                  </a:lnTo>
                  <a:lnTo>
                    <a:pt x="652" y="78"/>
                  </a:lnTo>
                  <a:lnTo>
                    <a:pt x="656" y="78"/>
                  </a:lnTo>
                  <a:lnTo>
                    <a:pt x="660" y="78"/>
                  </a:lnTo>
                  <a:lnTo>
                    <a:pt x="664" y="78"/>
                  </a:lnTo>
                  <a:lnTo>
                    <a:pt x="668" y="78"/>
                  </a:lnTo>
                  <a:lnTo>
                    <a:pt x="664" y="78"/>
                  </a:lnTo>
                  <a:lnTo>
                    <a:pt x="664" y="76"/>
                  </a:lnTo>
                  <a:lnTo>
                    <a:pt x="660" y="76"/>
                  </a:lnTo>
                  <a:lnTo>
                    <a:pt x="656" y="76"/>
                  </a:lnTo>
                  <a:lnTo>
                    <a:pt x="660" y="76"/>
                  </a:lnTo>
                  <a:lnTo>
                    <a:pt x="664" y="76"/>
                  </a:lnTo>
                  <a:lnTo>
                    <a:pt x="664" y="72"/>
                  </a:lnTo>
                  <a:lnTo>
                    <a:pt x="660" y="72"/>
                  </a:lnTo>
                  <a:lnTo>
                    <a:pt x="656" y="72"/>
                  </a:lnTo>
                  <a:lnTo>
                    <a:pt x="652" y="72"/>
                  </a:lnTo>
                  <a:lnTo>
                    <a:pt x="650" y="72"/>
                  </a:lnTo>
                  <a:lnTo>
                    <a:pt x="646" y="72"/>
                  </a:lnTo>
                  <a:lnTo>
                    <a:pt x="642" y="72"/>
                  </a:lnTo>
                  <a:lnTo>
                    <a:pt x="646" y="68"/>
                  </a:lnTo>
                  <a:lnTo>
                    <a:pt x="650" y="68"/>
                  </a:lnTo>
                  <a:lnTo>
                    <a:pt x="646" y="68"/>
                  </a:lnTo>
                  <a:lnTo>
                    <a:pt x="650" y="64"/>
                  </a:lnTo>
                  <a:lnTo>
                    <a:pt x="652" y="64"/>
                  </a:lnTo>
                  <a:lnTo>
                    <a:pt x="656" y="64"/>
                  </a:lnTo>
                  <a:lnTo>
                    <a:pt x="660" y="64"/>
                  </a:lnTo>
                  <a:lnTo>
                    <a:pt x="664" y="64"/>
                  </a:lnTo>
                  <a:lnTo>
                    <a:pt x="668" y="64"/>
                  </a:lnTo>
                  <a:lnTo>
                    <a:pt x="664" y="64"/>
                  </a:lnTo>
                  <a:lnTo>
                    <a:pt x="660" y="60"/>
                  </a:lnTo>
                  <a:lnTo>
                    <a:pt x="664" y="60"/>
                  </a:lnTo>
                  <a:lnTo>
                    <a:pt x="668" y="60"/>
                  </a:lnTo>
                  <a:lnTo>
                    <a:pt x="672" y="64"/>
                  </a:lnTo>
                  <a:lnTo>
                    <a:pt x="676" y="64"/>
                  </a:lnTo>
                  <a:lnTo>
                    <a:pt x="676" y="60"/>
                  </a:lnTo>
                  <a:lnTo>
                    <a:pt x="678" y="60"/>
                  </a:lnTo>
                  <a:lnTo>
                    <a:pt x="676" y="56"/>
                  </a:lnTo>
                  <a:lnTo>
                    <a:pt x="672" y="56"/>
                  </a:lnTo>
                  <a:lnTo>
                    <a:pt x="668" y="60"/>
                  </a:lnTo>
                  <a:lnTo>
                    <a:pt x="664" y="60"/>
                  </a:lnTo>
                  <a:lnTo>
                    <a:pt x="664" y="56"/>
                  </a:lnTo>
                  <a:lnTo>
                    <a:pt x="660" y="56"/>
                  </a:lnTo>
                  <a:lnTo>
                    <a:pt x="660" y="52"/>
                  </a:lnTo>
                  <a:lnTo>
                    <a:pt x="664" y="52"/>
                  </a:lnTo>
                  <a:lnTo>
                    <a:pt x="668" y="52"/>
                  </a:lnTo>
                  <a:lnTo>
                    <a:pt x="672" y="56"/>
                  </a:lnTo>
                  <a:lnTo>
                    <a:pt x="672" y="52"/>
                  </a:lnTo>
                  <a:lnTo>
                    <a:pt x="676" y="52"/>
                  </a:lnTo>
                  <a:lnTo>
                    <a:pt x="678" y="52"/>
                  </a:lnTo>
                  <a:lnTo>
                    <a:pt x="678" y="56"/>
                  </a:lnTo>
                  <a:lnTo>
                    <a:pt x="682" y="56"/>
                  </a:lnTo>
                  <a:lnTo>
                    <a:pt x="686" y="56"/>
                  </a:lnTo>
                  <a:lnTo>
                    <a:pt x="690" y="56"/>
                  </a:lnTo>
                  <a:lnTo>
                    <a:pt x="694" y="56"/>
                  </a:lnTo>
                  <a:lnTo>
                    <a:pt x="694" y="60"/>
                  </a:lnTo>
                  <a:lnTo>
                    <a:pt x="698" y="60"/>
                  </a:lnTo>
                  <a:lnTo>
                    <a:pt x="698" y="64"/>
                  </a:lnTo>
                  <a:lnTo>
                    <a:pt x="694" y="64"/>
                  </a:lnTo>
                  <a:lnTo>
                    <a:pt x="698" y="64"/>
                  </a:lnTo>
                  <a:lnTo>
                    <a:pt x="702" y="64"/>
                  </a:lnTo>
                  <a:lnTo>
                    <a:pt x="702" y="68"/>
                  </a:lnTo>
                  <a:lnTo>
                    <a:pt x="706" y="72"/>
                  </a:lnTo>
                  <a:lnTo>
                    <a:pt x="708" y="72"/>
                  </a:lnTo>
                  <a:lnTo>
                    <a:pt x="712" y="72"/>
                  </a:lnTo>
                  <a:lnTo>
                    <a:pt x="712" y="76"/>
                  </a:lnTo>
                  <a:lnTo>
                    <a:pt x="712" y="78"/>
                  </a:lnTo>
                  <a:lnTo>
                    <a:pt x="716" y="78"/>
                  </a:lnTo>
                  <a:lnTo>
                    <a:pt x="720" y="78"/>
                  </a:lnTo>
                  <a:lnTo>
                    <a:pt x="724" y="78"/>
                  </a:lnTo>
                  <a:lnTo>
                    <a:pt x="728" y="78"/>
                  </a:lnTo>
                  <a:lnTo>
                    <a:pt x="732" y="78"/>
                  </a:lnTo>
                  <a:lnTo>
                    <a:pt x="734" y="78"/>
                  </a:lnTo>
                  <a:lnTo>
                    <a:pt x="734" y="82"/>
                  </a:lnTo>
                  <a:lnTo>
                    <a:pt x="732" y="82"/>
                  </a:lnTo>
                  <a:lnTo>
                    <a:pt x="734" y="82"/>
                  </a:lnTo>
                  <a:lnTo>
                    <a:pt x="734" y="86"/>
                  </a:lnTo>
                  <a:lnTo>
                    <a:pt x="732" y="86"/>
                  </a:lnTo>
                  <a:lnTo>
                    <a:pt x="734" y="86"/>
                  </a:lnTo>
                  <a:lnTo>
                    <a:pt x="734" y="90"/>
                  </a:lnTo>
                  <a:lnTo>
                    <a:pt x="738" y="90"/>
                  </a:lnTo>
                  <a:lnTo>
                    <a:pt x="742" y="90"/>
                  </a:lnTo>
                  <a:lnTo>
                    <a:pt x="746" y="90"/>
                  </a:lnTo>
                  <a:lnTo>
                    <a:pt x="746" y="86"/>
                  </a:lnTo>
                  <a:lnTo>
                    <a:pt x="742" y="86"/>
                  </a:lnTo>
                  <a:lnTo>
                    <a:pt x="738" y="82"/>
                  </a:lnTo>
                  <a:lnTo>
                    <a:pt x="742" y="82"/>
                  </a:lnTo>
                  <a:lnTo>
                    <a:pt x="746" y="82"/>
                  </a:lnTo>
                  <a:lnTo>
                    <a:pt x="748" y="82"/>
                  </a:lnTo>
                  <a:lnTo>
                    <a:pt x="752" y="82"/>
                  </a:lnTo>
                  <a:lnTo>
                    <a:pt x="756" y="86"/>
                  </a:lnTo>
                  <a:lnTo>
                    <a:pt x="756" y="90"/>
                  </a:lnTo>
                  <a:lnTo>
                    <a:pt x="752" y="90"/>
                  </a:lnTo>
                  <a:lnTo>
                    <a:pt x="748" y="90"/>
                  </a:lnTo>
                  <a:lnTo>
                    <a:pt x="748" y="94"/>
                  </a:lnTo>
                  <a:lnTo>
                    <a:pt x="752" y="94"/>
                  </a:lnTo>
                  <a:lnTo>
                    <a:pt x="752" y="90"/>
                  </a:lnTo>
                  <a:lnTo>
                    <a:pt x="756" y="90"/>
                  </a:lnTo>
                  <a:lnTo>
                    <a:pt x="760" y="90"/>
                  </a:lnTo>
                  <a:lnTo>
                    <a:pt x="760" y="94"/>
                  </a:lnTo>
                  <a:lnTo>
                    <a:pt x="764" y="94"/>
                  </a:lnTo>
                  <a:lnTo>
                    <a:pt x="760" y="98"/>
                  </a:lnTo>
                  <a:lnTo>
                    <a:pt x="756" y="98"/>
                  </a:lnTo>
                  <a:lnTo>
                    <a:pt x="760" y="98"/>
                  </a:lnTo>
                  <a:lnTo>
                    <a:pt x="764" y="98"/>
                  </a:lnTo>
                  <a:lnTo>
                    <a:pt x="764" y="102"/>
                  </a:lnTo>
                  <a:lnTo>
                    <a:pt x="760" y="106"/>
                  </a:lnTo>
                  <a:lnTo>
                    <a:pt x="756" y="106"/>
                  </a:lnTo>
                  <a:lnTo>
                    <a:pt x="756" y="108"/>
                  </a:lnTo>
                  <a:lnTo>
                    <a:pt x="760" y="108"/>
                  </a:lnTo>
                  <a:lnTo>
                    <a:pt x="760" y="106"/>
                  </a:lnTo>
                  <a:lnTo>
                    <a:pt x="764" y="106"/>
                  </a:lnTo>
                  <a:lnTo>
                    <a:pt x="768" y="106"/>
                  </a:lnTo>
                  <a:lnTo>
                    <a:pt x="764" y="108"/>
                  </a:lnTo>
                  <a:lnTo>
                    <a:pt x="768" y="108"/>
                  </a:lnTo>
                  <a:lnTo>
                    <a:pt x="768" y="106"/>
                  </a:lnTo>
                  <a:lnTo>
                    <a:pt x="772" y="106"/>
                  </a:lnTo>
                  <a:lnTo>
                    <a:pt x="776" y="106"/>
                  </a:lnTo>
                  <a:lnTo>
                    <a:pt x="778" y="108"/>
                  </a:lnTo>
                  <a:lnTo>
                    <a:pt x="776" y="108"/>
                  </a:lnTo>
                  <a:lnTo>
                    <a:pt x="778" y="108"/>
                  </a:lnTo>
                  <a:lnTo>
                    <a:pt x="778" y="106"/>
                  </a:lnTo>
                  <a:lnTo>
                    <a:pt x="782" y="106"/>
                  </a:lnTo>
                  <a:lnTo>
                    <a:pt x="786" y="108"/>
                  </a:lnTo>
                  <a:lnTo>
                    <a:pt x="786" y="112"/>
                  </a:lnTo>
                  <a:lnTo>
                    <a:pt x="790" y="112"/>
                  </a:lnTo>
                  <a:lnTo>
                    <a:pt x="794" y="112"/>
                  </a:lnTo>
                  <a:lnTo>
                    <a:pt x="794" y="116"/>
                  </a:lnTo>
                  <a:lnTo>
                    <a:pt x="790" y="116"/>
                  </a:lnTo>
                  <a:lnTo>
                    <a:pt x="786" y="116"/>
                  </a:lnTo>
                  <a:lnTo>
                    <a:pt x="782" y="120"/>
                  </a:lnTo>
                  <a:lnTo>
                    <a:pt x="778" y="120"/>
                  </a:lnTo>
                  <a:lnTo>
                    <a:pt x="776" y="120"/>
                  </a:lnTo>
                  <a:lnTo>
                    <a:pt x="772" y="120"/>
                  </a:lnTo>
                  <a:lnTo>
                    <a:pt x="768" y="124"/>
                  </a:lnTo>
                  <a:lnTo>
                    <a:pt x="764" y="124"/>
                  </a:lnTo>
                  <a:lnTo>
                    <a:pt x="764" y="120"/>
                  </a:lnTo>
                  <a:lnTo>
                    <a:pt x="764" y="124"/>
                  </a:lnTo>
                  <a:lnTo>
                    <a:pt x="764" y="128"/>
                  </a:lnTo>
                  <a:lnTo>
                    <a:pt x="760" y="128"/>
                  </a:lnTo>
                  <a:lnTo>
                    <a:pt x="756" y="132"/>
                  </a:lnTo>
                  <a:lnTo>
                    <a:pt x="756" y="136"/>
                  </a:lnTo>
                  <a:lnTo>
                    <a:pt x="752" y="136"/>
                  </a:lnTo>
                  <a:lnTo>
                    <a:pt x="752" y="132"/>
                  </a:lnTo>
                  <a:lnTo>
                    <a:pt x="748" y="132"/>
                  </a:lnTo>
                  <a:lnTo>
                    <a:pt x="748" y="128"/>
                  </a:lnTo>
                  <a:lnTo>
                    <a:pt x="748" y="124"/>
                  </a:lnTo>
                  <a:lnTo>
                    <a:pt x="752" y="124"/>
                  </a:lnTo>
                  <a:lnTo>
                    <a:pt x="752" y="120"/>
                  </a:lnTo>
                  <a:lnTo>
                    <a:pt x="748" y="124"/>
                  </a:lnTo>
                  <a:lnTo>
                    <a:pt x="746" y="124"/>
                  </a:lnTo>
                  <a:lnTo>
                    <a:pt x="746" y="128"/>
                  </a:lnTo>
                  <a:lnTo>
                    <a:pt x="746" y="132"/>
                  </a:lnTo>
                  <a:lnTo>
                    <a:pt x="748" y="132"/>
                  </a:lnTo>
                  <a:lnTo>
                    <a:pt x="748" y="136"/>
                  </a:lnTo>
                  <a:lnTo>
                    <a:pt x="748" y="138"/>
                  </a:lnTo>
                  <a:lnTo>
                    <a:pt x="746" y="138"/>
                  </a:lnTo>
                  <a:lnTo>
                    <a:pt x="746" y="136"/>
                  </a:lnTo>
                  <a:lnTo>
                    <a:pt x="742" y="136"/>
                  </a:lnTo>
                  <a:lnTo>
                    <a:pt x="738" y="136"/>
                  </a:lnTo>
                  <a:lnTo>
                    <a:pt x="742" y="138"/>
                  </a:lnTo>
                  <a:lnTo>
                    <a:pt x="742" y="142"/>
                  </a:lnTo>
                  <a:lnTo>
                    <a:pt x="738" y="142"/>
                  </a:lnTo>
                  <a:lnTo>
                    <a:pt x="738" y="146"/>
                  </a:lnTo>
                  <a:lnTo>
                    <a:pt x="738" y="146"/>
                  </a:lnTo>
                  <a:lnTo>
                    <a:pt x="738" y="146"/>
                  </a:lnTo>
                  <a:close/>
                  <a:moveTo>
                    <a:pt x="596" y="106"/>
                  </a:moveTo>
                  <a:lnTo>
                    <a:pt x="596" y="102"/>
                  </a:lnTo>
                  <a:lnTo>
                    <a:pt x="592" y="102"/>
                  </a:lnTo>
                  <a:lnTo>
                    <a:pt x="590" y="102"/>
                  </a:lnTo>
                  <a:lnTo>
                    <a:pt x="590" y="98"/>
                  </a:lnTo>
                  <a:lnTo>
                    <a:pt x="586" y="98"/>
                  </a:lnTo>
                  <a:lnTo>
                    <a:pt x="582" y="98"/>
                  </a:lnTo>
                  <a:lnTo>
                    <a:pt x="578" y="98"/>
                  </a:lnTo>
                  <a:lnTo>
                    <a:pt x="578" y="94"/>
                  </a:lnTo>
                  <a:lnTo>
                    <a:pt x="578" y="90"/>
                  </a:lnTo>
                  <a:lnTo>
                    <a:pt x="582" y="90"/>
                  </a:lnTo>
                  <a:lnTo>
                    <a:pt x="586" y="90"/>
                  </a:lnTo>
                  <a:lnTo>
                    <a:pt x="590" y="90"/>
                  </a:lnTo>
                  <a:lnTo>
                    <a:pt x="592" y="90"/>
                  </a:lnTo>
                  <a:lnTo>
                    <a:pt x="596" y="90"/>
                  </a:lnTo>
                  <a:lnTo>
                    <a:pt x="596" y="94"/>
                  </a:lnTo>
                  <a:lnTo>
                    <a:pt x="600" y="102"/>
                  </a:lnTo>
                  <a:lnTo>
                    <a:pt x="596" y="102"/>
                  </a:lnTo>
                  <a:lnTo>
                    <a:pt x="596" y="106"/>
                  </a:lnTo>
                  <a:lnTo>
                    <a:pt x="596" y="106"/>
                  </a:lnTo>
                  <a:lnTo>
                    <a:pt x="596" y="106"/>
                  </a:lnTo>
                  <a:close/>
                  <a:moveTo>
                    <a:pt x="526" y="132"/>
                  </a:moveTo>
                  <a:lnTo>
                    <a:pt x="526" y="128"/>
                  </a:lnTo>
                  <a:lnTo>
                    <a:pt x="526" y="132"/>
                  </a:lnTo>
                  <a:lnTo>
                    <a:pt x="522" y="132"/>
                  </a:lnTo>
                  <a:lnTo>
                    <a:pt x="522" y="128"/>
                  </a:lnTo>
                  <a:lnTo>
                    <a:pt x="526" y="128"/>
                  </a:lnTo>
                  <a:lnTo>
                    <a:pt x="526" y="124"/>
                  </a:lnTo>
                  <a:lnTo>
                    <a:pt x="522" y="124"/>
                  </a:lnTo>
                  <a:lnTo>
                    <a:pt x="518" y="124"/>
                  </a:lnTo>
                  <a:lnTo>
                    <a:pt x="514" y="124"/>
                  </a:lnTo>
                  <a:lnTo>
                    <a:pt x="514" y="128"/>
                  </a:lnTo>
                  <a:lnTo>
                    <a:pt x="510" y="128"/>
                  </a:lnTo>
                  <a:lnTo>
                    <a:pt x="508" y="128"/>
                  </a:lnTo>
                  <a:lnTo>
                    <a:pt x="510" y="124"/>
                  </a:lnTo>
                  <a:lnTo>
                    <a:pt x="514" y="124"/>
                  </a:lnTo>
                  <a:lnTo>
                    <a:pt x="510" y="120"/>
                  </a:lnTo>
                  <a:lnTo>
                    <a:pt x="508" y="120"/>
                  </a:lnTo>
                  <a:lnTo>
                    <a:pt x="508" y="124"/>
                  </a:lnTo>
                  <a:lnTo>
                    <a:pt x="504" y="124"/>
                  </a:lnTo>
                  <a:lnTo>
                    <a:pt x="500" y="124"/>
                  </a:lnTo>
                  <a:lnTo>
                    <a:pt x="500" y="120"/>
                  </a:lnTo>
                  <a:lnTo>
                    <a:pt x="504" y="112"/>
                  </a:lnTo>
                  <a:lnTo>
                    <a:pt x="508" y="112"/>
                  </a:lnTo>
                  <a:lnTo>
                    <a:pt x="510" y="112"/>
                  </a:lnTo>
                  <a:lnTo>
                    <a:pt x="514" y="112"/>
                  </a:lnTo>
                  <a:lnTo>
                    <a:pt x="518" y="112"/>
                  </a:lnTo>
                  <a:lnTo>
                    <a:pt x="522" y="112"/>
                  </a:lnTo>
                  <a:lnTo>
                    <a:pt x="526" y="112"/>
                  </a:lnTo>
                  <a:lnTo>
                    <a:pt x="530" y="112"/>
                  </a:lnTo>
                  <a:lnTo>
                    <a:pt x="534" y="112"/>
                  </a:lnTo>
                  <a:lnTo>
                    <a:pt x="536" y="116"/>
                  </a:lnTo>
                  <a:lnTo>
                    <a:pt x="540" y="116"/>
                  </a:lnTo>
                  <a:lnTo>
                    <a:pt x="540" y="120"/>
                  </a:lnTo>
                  <a:lnTo>
                    <a:pt x="544" y="120"/>
                  </a:lnTo>
                  <a:lnTo>
                    <a:pt x="540" y="124"/>
                  </a:lnTo>
                  <a:lnTo>
                    <a:pt x="544" y="128"/>
                  </a:lnTo>
                  <a:lnTo>
                    <a:pt x="544" y="124"/>
                  </a:lnTo>
                  <a:lnTo>
                    <a:pt x="548" y="124"/>
                  </a:lnTo>
                  <a:lnTo>
                    <a:pt x="552" y="120"/>
                  </a:lnTo>
                  <a:lnTo>
                    <a:pt x="556" y="120"/>
                  </a:lnTo>
                  <a:lnTo>
                    <a:pt x="560" y="120"/>
                  </a:lnTo>
                  <a:lnTo>
                    <a:pt x="564" y="124"/>
                  </a:lnTo>
                  <a:lnTo>
                    <a:pt x="566" y="124"/>
                  </a:lnTo>
                  <a:lnTo>
                    <a:pt x="564" y="128"/>
                  </a:lnTo>
                  <a:lnTo>
                    <a:pt x="566" y="128"/>
                  </a:lnTo>
                  <a:lnTo>
                    <a:pt x="570" y="128"/>
                  </a:lnTo>
                  <a:lnTo>
                    <a:pt x="574" y="128"/>
                  </a:lnTo>
                  <a:lnTo>
                    <a:pt x="574" y="132"/>
                  </a:lnTo>
                  <a:lnTo>
                    <a:pt x="578" y="132"/>
                  </a:lnTo>
                  <a:lnTo>
                    <a:pt x="582" y="132"/>
                  </a:lnTo>
                  <a:lnTo>
                    <a:pt x="578" y="136"/>
                  </a:lnTo>
                  <a:lnTo>
                    <a:pt x="582" y="136"/>
                  </a:lnTo>
                  <a:lnTo>
                    <a:pt x="586" y="136"/>
                  </a:lnTo>
                  <a:lnTo>
                    <a:pt x="586" y="138"/>
                  </a:lnTo>
                  <a:lnTo>
                    <a:pt x="582" y="138"/>
                  </a:lnTo>
                  <a:lnTo>
                    <a:pt x="582" y="142"/>
                  </a:lnTo>
                  <a:lnTo>
                    <a:pt x="586" y="142"/>
                  </a:lnTo>
                  <a:lnTo>
                    <a:pt x="586" y="146"/>
                  </a:lnTo>
                  <a:lnTo>
                    <a:pt x="590" y="146"/>
                  </a:lnTo>
                  <a:lnTo>
                    <a:pt x="592" y="146"/>
                  </a:lnTo>
                  <a:lnTo>
                    <a:pt x="592" y="150"/>
                  </a:lnTo>
                  <a:lnTo>
                    <a:pt x="596" y="150"/>
                  </a:lnTo>
                  <a:lnTo>
                    <a:pt x="592" y="150"/>
                  </a:lnTo>
                  <a:lnTo>
                    <a:pt x="592" y="154"/>
                  </a:lnTo>
                  <a:lnTo>
                    <a:pt x="590" y="158"/>
                  </a:lnTo>
                  <a:lnTo>
                    <a:pt x="586" y="158"/>
                  </a:lnTo>
                  <a:lnTo>
                    <a:pt x="582" y="158"/>
                  </a:lnTo>
                  <a:lnTo>
                    <a:pt x="578" y="158"/>
                  </a:lnTo>
                  <a:lnTo>
                    <a:pt x="574" y="158"/>
                  </a:lnTo>
                  <a:lnTo>
                    <a:pt x="570" y="154"/>
                  </a:lnTo>
                  <a:lnTo>
                    <a:pt x="566" y="150"/>
                  </a:lnTo>
                  <a:lnTo>
                    <a:pt x="566" y="146"/>
                  </a:lnTo>
                  <a:lnTo>
                    <a:pt x="564" y="146"/>
                  </a:lnTo>
                  <a:lnTo>
                    <a:pt x="560" y="146"/>
                  </a:lnTo>
                  <a:lnTo>
                    <a:pt x="556" y="142"/>
                  </a:lnTo>
                  <a:lnTo>
                    <a:pt x="548" y="142"/>
                  </a:lnTo>
                  <a:lnTo>
                    <a:pt x="544" y="142"/>
                  </a:lnTo>
                  <a:lnTo>
                    <a:pt x="544" y="146"/>
                  </a:lnTo>
                  <a:lnTo>
                    <a:pt x="540" y="146"/>
                  </a:lnTo>
                  <a:lnTo>
                    <a:pt x="540" y="142"/>
                  </a:lnTo>
                  <a:lnTo>
                    <a:pt x="536" y="142"/>
                  </a:lnTo>
                  <a:lnTo>
                    <a:pt x="534" y="142"/>
                  </a:lnTo>
                  <a:lnTo>
                    <a:pt x="530" y="142"/>
                  </a:lnTo>
                  <a:lnTo>
                    <a:pt x="526" y="142"/>
                  </a:lnTo>
                  <a:lnTo>
                    <a:pt x="526" y="146"/>
                  </a:lnTo>
                  <a:lnTo>
                    <a:pt x="522" y="146"/>
                  </a:lnTo>
                  <a:lnTo>
                    <a:pt x="518" y="146"/>
                  </a:lnTo>
                  <a:lnTo>
                    <a:pt x="518" y="142"/>
                  </a:lnTo>
                  <a:lnTo>
                    <a:pt x="514" y="142"/>
                  </a:lnTo>
                  <a:lnTo>
                    <a:pt x="510" y="142"/>
                  </a:lnTo>
                  <a:lnTo>
                    <a:pt x="510" y="138"/>
                  </a:lnTo>
                  <a:lnTo>
                    <a:pt x="508" y="138"/>
                  </a:lnTo>
                  <a:lnTo>
                    <a:pt x="508" y="136"/>
                  </a:lnTo>
                  <a:lnTo>
                    <a:pt x="510" y="136"/>
                  </a:lnTo>
                  <a:lnTo>
                    <a:pt x="514" y="136"/>
                  </a:lnTo>
                  <a:lnTo>
                    <a:pt x="518" y="136"/>
                  </a:lnTo>
                  <a:lnTo>
                    <a:pt x="522" y="136"/>
                  </a:lnTo>
                  <a:lnTo>
                    <a:pt x="526" y="136"/>
                  </a:lnTo>
                  <a:lnTo>
                    <a:pt x="530" y="138"/>
                  </a:lnTo>
                  <a:lnTo>
                    <a:pt x="530" y="136"/>
                  </a:lnTo>
                  <a:lnTo>
                    <a:pt x="534" y="136"/>
                  </a:lnTo>
                  <a:lnTo>
                    <a:pt x="530" y="136"/>
                  </a:lnTo>
                  <a:lnTo>
                    <a:pt x="526" y="136"/>
                  </a:lnTo>
                  <a:lnTo>
                    <a:pt x="522" y="136"/>
                  </a:lnTo>
                  <a:lnTo>
                    <a:pt x="526" y="132"/>
                  </a:lnTo>
                  <a:lnTo>
                    <a:pt x="530" y="132"/>
                  </a:lnTo>
                  <a:lnTo>
                    <a:pt x="534" y="132"/>
                  </a:lnTo>
                  <a:lnTo>
                    <a:pt x="534" y="128"/>
                  </a:lnTo>
                  <a:lnTo>
                    <a:pt x="530" y="128"/>
                  </a:lnTo>
                  <a:lnTo>
                    <a:pt x="530" y="132"/>
                  </a:lnTo>
                  <a:lnTo>
                    <a:pt x="526" y="132"/>
                  </a:lnTo>
                  <a:lnTo>
                    <a:pt x="526" y="132"/>
                  </a:lnTo>
                  <a:lnTo>
                    <a:pt x="526" y="132"/>
                  </a:lnTo>
                  <a:close/>
                  <a:moveTo>
                    <a:pt x="622" y="158"/>
                  </a:moveTo>
                  <a:lnTo>
                    <a:pt x="620" y="154"/>
                  </a:lnTo>
                  <a:lnTo>
                    <a:pt x="622" y="154"/>
                  </a:lnTo>
                  <a:lnTo>
                    <a:pt x="620" y="154"/>
                  </a:lnTo>
                  <a:lnTo>
                    <a:pt x="616" y="154"/>
                  </a:lnTo>
                  <a:lnTo>
                    <a:pt x="616" y="150"/>
                  </a:lnTo>
                  <a:lnTo>
                    <a:pt x="612" y="150"/>
                  </a:lnTo>
                  <a:lnTo>
                    <a:pt x="616" y="150"/>
                  </a:lnTo>
                  <a:lnTo>
                    <a:pt x="620" y="150"/>
                  </a:lnTo>
                  <a:lnTo>
                    <a:pt x="622" y="150"/>
                  </a:lnTo>
                  <a:lnTo>
                    <a:pt x="622" y="146"/>
                  </a:lnTo>
                  <a:lnTo>
                    <a:pt x="620" y="146"/>
                  </a:lnTo>
                  <a:lnTo>
                    <a:pt x="616" y="146"/>
                  </a:lnTo>
                  <a:lnTo>
                    <a:pt x="612" y="146"/>
                  </a:lnTo>
                  <a:lnTo>
                    <a:pt x="612" y="142"/>
                  </a:lnTo>
                  <a:lnTo>
                    <a:pt x="608" y="142"/>
                  </a:lnTo>
                  <a:lnTo>
                    <a:pt x="608" y="138"/>
                  </a:lnTo>
                  <a:lnTo>
                    <a:pt x="604" y="138"/>
                  </a:lnTo>
                  <a:lnTo>
                    <a:pt x="604" y="136"/>
                  </a:lnTo>
                  <a:lnTo>
                    <a:pt x="608" y="136"/>
                  </a:lnTo>
                  <a:lnTo>
                    <a:pt x="604" y="136"/>
                  </a:lnTo>
                  <a:lnTo>
                    <a:pt x="604" y="132"/>
                  </a:lnTo>
                  <a:lnTo>
                    <a:pt x="604" y="128"/>
                  </a:lnTo>
                  <a:lnTo>
                    <a:pt x="608" y="128"/>
                  </a:lnTo>
                  <a:lnTo>
                    <a:pt x="612" y="128"/>
                  </a:lnTo>
                  <a:lnTo>
                    <a:pt x="616" y="128"/>
                  </a:lnTo>
                  <a:lnTo>
                    <a:pt x="616" y="132"/>
                  </a:lnTo>
                  <a:lnTo>
                    <a:pt x="620" y="132"/>
                  </a:lnTo>
                  <a:lnTo>
                    <a:pt x="622" y="132"/>
                  </a:lnTo>
                  <a:lnTo>
                    <a:pt x="626" y="132"/>
                  </a:lnTo>
                  <a:lnTo>
                    <a:pt x="630" y="132"/>
                  </a:lnTo>
                  <a:lnTo>
                    <a:pt x="630" y="136"/>
                  </a:lnTo>
                  <a:lnTo>
                    <a:pt x="634" y="136"/>
                  </a:lnTo>
                  <a:lnTo>
                    <a:pt x="638" y="138"/>
                  </a:lnTo>
                  <a:lnTo>
                    <a:pt x="642" y="138"/>
                  </a:lnTo>
                  <a:lnTo>
                    <a:pt x="642" y="136"/>
                  </a:lnTo>
                  <a:lnTo>
                    <a:pt x="642" y="138"/>
                  </a:lnTo>
                  <a:lnTo>
                    <a:pt x="646" y="138"/>
                  </a:lnTo>
                  <a:lnTo>
                    <a:pt x="650" y="138"/>
                  </a:lnTo>
                  <a:lnTo>
                    <a:pt x="652" y="138"/>
                  </a:lnTo>
                  <a:lnTo>
                    <a:pt x="652" y="142"/>
                  </a:lnTo>
                  <a:lnTo>
                    <a:pt x="650" y="142"/>
                  </a:lnTo>
                  <a:lnTo>
                    <a:pt x="646" y="146"/>
                  </a:lnTo>
                  <a:lnTo>
                    <a:pt x="650" y="146"/>
                  </a:lnTo>
                  <a:lnTo>
                    <a:pt x="652" y="146"/>
                  </a:lnTo>
                  <a:lnTo>
                    <a:pt x="652" y="150"/>
                  </a:lnTo>
                  <a:lnTo>
                    <a:pt x="650" y="150"/>
                  </a:lnTo>
                  <a:lnTo>
                    <a:pt x="650" y="154"/>
                  </a:lnTo>
                  <a:lnTo>
                    <a:pt x="646" y="154"/>
                  </a:lnTo>
                  <a:lnTo>
                    <a:pt x="642" y="154"/>
                  </a:lnTo>
                  <a:lnTo>
                    <a:pt x="638" y="154"/>
                  </a:lnTo>
                  <a:lnTo>
                    <a:pt x="634" y="154"/>
                  </a:lnTo>
                  <a:lnTo>
                    <a:pt x="630" y="158"/>
                  </a:lnTo>
                  <a:lnTo>
                    <a:pt x="630" y="154"/>
                  </a:lnTo>
                  <a:lnTo>
                    <a:pt x="626" y="154"/>
                  </a:lnTo>
                  <a:lnTo>
                    <a:pt x="626" y="158"/>
                  </a:lnTo>
                  <a:lnTo>
                    <a:pt x="630" y="154"/>
                  </a:lnTo>
                  <a:lnTo>
                    <a:pt x="630" y="158"/>
                  </a:lnTo>
                  <a:lnTo>
                    <a:pt x="626" y="158"/>
                  </a:lnTo>
                  <a:lnTo>
                    <a:pt x="622" y="158"/>
                  </a:lnTo>
                  <a:lnTo>
                    <a:pt x="622" y="158"/>
                  </a:lnTo>
                  <a:lnTo>
                    <a:pt x="622" y="158"/>
                  </a:lnTo>
                  <a:close/>
                  <a:moveTo>
                    <a:pt x="440" y="142"/>
                  </a:moveTo>
                  <a:lnTo>
                    <a:pt x="436" y="142"/>
                  </a:lnTo>
                  <a:lnTo>
                    <a:pt x="432" y="142"/>
                  </a:lnTo>
                  <a:lnTo>
                    <a:pt x="428" y="142"/>
                  </a:lnTo>
                  <a:lnTo>
                    <a:pt x="424" y="142"/>
                  </a:lnTo>
                  <a:lnTo>
                    <a:pt x="422" y="138"/>
                  </a:lnTo>
                  <a:lnTo>
                    <a:pt x="422" y="142"/>
                  </a:lnTo>
                  <a:lnTo>
                    <a:pt x="418" y="142"/>
                  </a:lnTo>
                  <a:lnTo>
                    <a:pt x="414" y="142"/>
                  </a:lnTo>
                  <a:lnTo>
                    <a:pt x="410" y="142"/>
                  </a:lnTo>
                  <a:lnTo>
                    <a:pt x="408" y="142"/>
                  </a:lnTo>
                  <a:lnTo>
                    <a:pt x="404" y="142"/>
                  </a:lnTo>
                  <a:lnTo>
                    <a:pt x="400" y="142"/>
                  </a:lnTo>
                  <a:lnTo>
                    <a:pt x="396" y="142"/>
                  </a:lnTo>
                  <a:lnTo>
                    <a:pt x="392" y="142"/>
                  </a:lnTo>
                  <a:lnTo>
                    <a:pt x="392" y="138"/>
                  </a:lnTo>
                  <a:lnTo>
                    <a:pt x="396" y="138"/>
                  </a:lnTo>
                  <a:lnTo>
                    <a:pt x="400" y="138"/>
                  </a:lnTo>
                  <a:lnTo>
                    <a:pt x="404" y="138"/>
                  </a:lnTo>
                  <a:lnTo>
                    <a:pt x="408" y="136"/>
                  </a:lnTo>
                  <a:lnTo>
                    <a:pt x="410" y="136"/>
                  </a:lnTo>
                  <a:lnTo>
                    <a:pt x="414" y="136"/>
                  </a:lnTo>
                  <a:lnTo>
                    <a:pt x="418" y="136"/>
                  </a:lnTo>
                  <a:lnTo>
                    <a:pt x="422" y="132"/>
                  </a:lnTo>
                  <a:lnTo>
                    <a:pt x="424" y="132"/>
                  </a:lnTo>
                  <a:lnTo>
                    <a:pt x="428" y="132"/>
                  </a:lnTo>
                  <a:lnTo>
                    <a:pt x="432" y="132"/>
                  </a:lnTo>
                  <a:lnTo>
                    <a:pt x="436" y="132"/>
                  </a:lnTo>
                  <a:lnTo>
                    <a:pt x="440" y="132"/>
                  </a:lnTo>
                  <a:lnTo>
                    <a:pt x="444" y="136"/>
                  </a:lnTo>
                  <a:lnTo>
                    <a:pt x="448" y="136"/>
                  </a:lnTo>
                  <a:lnTo>
                    <a:pt x="448" y="138"/>
                  </a:lnTo>
                  <a:lnTo>
                    <a:pt x="448" y="142"/>
                  </a:lnTo>
                  <a:lnTo>
                    <a:pt x="444" y="142"/>
                  </a:lnTo>
                  <a:lnTo>
                    <a:pt x="440" y="142"/>
                  </a:lnTo>
                  <a:lnTo>
                    <a:pt x="440" y="142"/>
                  </a:lnTo>
                  <a:lnTo>
                    <a:pt x="440" y="142"/>
                  </a:lnTo>
                  <a:close/>
                  <a:moveTo>
                    <a:pt x="656" y="142"/>
                  </a:moveTo>
                  <a:lnTo>
                    <a:pt x="660" y="146"/>
                  </a:lnTo>
                  <a:lnTo>
                    <a:pt x="656" y="146"/>
                  </a:lnTo>
                  <a:lnTo>
                    <a:pt x="656" y="142"/>
                  </a:lnTo>
                  <a:lnTo>
                    <a:pt x="656" y="142"/>
                  </a:lnTo>
                  <a:lnTo>
                    <a:pt x="656" y="142"/>
                  </a:lnTo>
                  <a:close/>
                  <a:moveTo>
                    <a:pt x="540" y="142"/>
                  </a:moveTo>
                  <a:lnTo>
                    <a:pt x="540" y="146"/>
                  </a:lnTo>
                  <a:lnTo>
                    <a:pt x="536" y="146"/>
                  </a:lnTo>
                  <a:lnTo>
                    <a:pt x="536" y="150"/>
                  </a:lnTo>
                  <a:lnTo>
                    <a:pt x="534" y="150"/>
                  </a:lnTo>
                  <a:lnTo>
                    <a:pt x="534" y="146"/>
                  </a:lnTo>
                  <a:lnTo>
                    <a:pt x="536" y="146"/>
                  </a:lnTo>
                  <a:lnTo>
                    <a:pt x="536" y="142"/>
                  </a:lnTo>
                  <a:lnTo>
                    <a:pt x="540" y="142"/>
                  </a:lnTo>
                  <a:lnTo>
                    <a:pt x="540" y="142"/>
                  </a:lnTo>
                  <a:lnTo>
                    <a:pt x="540" y="142"/>
                  </a:lnTo>
                  <a:close/>
                  <a:moveTo>
                    <a:pt x="440" y="150"/>
                  </a:moveTo>
                  <a:lnTo>
                    <a:pt x="444" y="150"/>
                  </a:lnTo>
                  <a:lnTo>
                    <a:pt x="444" y="154"/>
                  </a:lnTo>
                  <a:lnTo>
                    <a:pt x="440" y="154"/>
                  </a:lnTo>
                  <a:lnTo>
                    <a:pt x="436" y="154"/>
                  </a:lnTo>
                  <a:lnTo>
                    <a:pt x="432" y="154"/>
                  </a:lnTo>
                  <a:lnTo>
                    <a:pt x="428" y="154"/>
                  </a:lnTo>
                  <a:lnTo>
                    <a:pt x="424" y="154"/>
                  </a:lnTo>
                  <a:lnTo>
                    <a:pt x="424" y="158"/>
                  </a:lnTo>
                  <a:lnTo>
                    <a:pt x="428" y="158"/>
                  </a:lnTo>
                  <a:lnTo>
                    <a:pt x="432" y="158"/>
                  </a:lnTo>
                  <a:lnTo>
                    <a:pt x="436" y="158"/>
                  </a:lnTo>
                  <a:lnTo>
                    <a:pt x="436" y="160"/>
                  </a:lnTo>
                  <a:lnTo>
                    <a:pt x="436" y="164"/>
                  </a:lnTo>
                  <a:lnTo>
                    <a:pt x="432" y="164"/>
                  </a:lnTo>
                  <a:lnTo>
                    <a:pt x="432" y="168"/>
                  </a:lnTo>
                  <a:lnTo>
                    <a:pt x="424" y="168"/>
                  </a:lnTo>
                  <a:lnTo>
                    <a:pt x="422" y="168"/>
                  </a:lnTo>
                  <a:lnTo>
                    <a:pt x="418" y="168"/>
                  </a:lnTo>
                  <a:lnTo>
                    <a:pt x="414" y="168"/>
                  </a:lnTo>
                  <a:lnTo>
                    <a:pt x="410" y="172"/>
                  </a:lnTo>
                  <a:lnTo>
                    <a:pt x="408" y="172"/>
                  </a:lnTo>
                  <a:lnTo>
                    <a:pt x="404" y="168"/>
                  </a:lnTo>
                  <a:lnTo>
                    <a:pt x="400" y="168"/>
                  </a:lnTo>
                  <a:lnTo>
                    <a:pt x="396" y="164"/>
                  </a:lnTo>
                  <a:lnTo>
                    <a:pt x="392" y="164"/>
                  </a:lnTo>
                  <a:lnTo>
                    <a:pt x="396" y="160"/>
                  </a:lnTo>
                  <a:lnTo>
                    <a:pt x="392" y="158"/>
                  </a:lnTo>
                  <a:lnTo>
                    <a:pt x="392" y="154"/>
                  </a:lnTo>
                  <a:lnTo>
                    <a:pt x="396" y="154"/>
                  </a:lnTo>
                  <a:lnTo>
                    <a:pt x="400" y="154"/>
                  </a:lnTo>
                  <a:lnTo>
                    <a:pt x="404" y="154"/>
                  </a:lnTo>
                  <a:lnTo>
                    <a:pt x="404" y="150"/>
                  </a:lnTo>
                  <a:lnTo>
                    <a:pt x="408" y="150"/>
                  </a:lnTo>
                  <a:lnTo>
                    <a:pt x="410" y="150"/>
                  </a:lnTo>
                  <a:lnTo>
                    <a:pt x="414" y="150"/>
                  </a:lnTo>
                  <a:lnTo>
                    <a:pt x="418" y="150"/>
                  </a:lnTo>
                  <a:lnTo>
                    <a:pt x="422" y="150"/>
                  </a:lnTo>
                  <a:lnTo>
                    <a:pt x="424" y="150"/>
                  </a:lnTo>
                  <a:lnTo>
                    <a:pt x="428" y="150"/>
                  </a:lnTo>
                  <a:lnTo>
                    <a:pt x="432" y="150"/>
                  </a:lnTo>
                  <a:lnTo>
                    <a:pt x="436" y="150"/>
                  </a:lnTo>
                  <a:lnTo>
                    <a:pt x="440" y="150"/>
                  </a:lnTo>
                  <a:lnTo>
                    <a:pt x="440" y="150"/>
                  </a:lnTo>
                  <a:lnTo>
                    <a:pt x="440" y="150"/>
                  </a:lnTo>
                  <a:close/>
                  <a:moveTo>
                    <a:pt x="380" y="160"/>
                  </a:moveTo>
                  <a:lnTo>
                    <a:pt x="378" y="160"/>
                  </a:lnTo>
                  <a:lnTo>
                    <a:pt x="378" y="158"/>
                  </a:lnTo>
                  <a:lnTo>
                    <a:pt x="374" y="158"/>
                  </a:lnTo>
                  <a:lnTo>
                    <a:pt x="370" y="158"/>
                  </a:lnTo>
                  <a:lnTo>
                    <a:pt x="366" y="154"/>
                  </a:lnTo>
                  <a:lnTo>
                    <a:pt x="370" y="154"/>
                  </a:lnTo>
                  <a:lnTo>
                    <a:pt x="374" y="150"/>
                  </a:lnTo>
                  <a:lnTo>
                    <a:pt x="378" y="150"/>
                  </a:lnTo>
                  <a:lnTo>
                    <a:pt x="380" y="154"/>
                  </a:lnTo>
                  <a:lnTo>
                    <a:pt x="384" y="154"/>
                  </a:lnTo>
                  <a:lnTo>
                    <a:pt x="388" y="154"/>
                  </a:lnTo>
                  <a:lnTo>
                    <a:pt x="388" y="158"/>
                  </a:lnTo>
                  <a:lnTo>
                    <a:pt x="384" y="158"/>
                  </a:lnTo>
                  <a:lnTo>
                    <a:pt x="384" y="160"/>
                  </a:lnTo>
                  <a:lnTo>
                    <a:pt x="380" y="160"/>
                  </a:lnTo>
                  <a:lnTo>
                    <a:pt x="380" y="160"/>
                  </a:lnTo>
                  <a:lnTo>
                    <a:pt x="380" y="160"/>
                  </a:lnTo>
                  <a:close/>
                  <a:moveTo>
                    <a:pt x="556" y="154"/>
                  </a:moveTo>
                  <a:lnTo>
                    <a:pt x="560" y="154"/>
                  </a:lnTo>
                  <a:lnTo>
                    <a:pt x="560" y="158"/>
                  </a:lnTo>
                  <a:lnTo>
                    <a:pt x="564" y="158"/>
                  </a:lnTo>
                  <a:lnTo>
                    <a:pt x="566" y="158"/>
                  </a:lnTo>
                  <a:lnTo>
                    <a:pt x="566" y="160"/>
                  </a:lnTo>
                  <a:lnTo>
                    <a:pt x="564" y="160"/>
                  </a:lnTo>
                  <a:lnTo>
                    <a:pt x="560" y="160"/>
                  </a:lnTo>
                  <a:lnTo>
                    <a:pt x="556" y="160"/>
                  </a:lnTo>
                  <a:lnTo>
                    <a:pt x="552" y="160"/>
                  </a:lnTo>
                  <a:lnTo>
                    <a:pt x="548" y="160"/>
                  </a:lnTo>
                  <a:lnTo>
                    <a:pt x="544" y="158"/>
                  </a:lnTo>
                  <a:lnTo>
                    <a:pt x="544" y="154"/>
                  </a:lnTo>
                  <a:lnTo>
                    <a:pt x="548" y="154"/>
                  </a:lnTo>
                  <a:lnTo>
                    <a:pt x="552" y="154"/>
                  </a:lnTo>
                  <a:lnTo>
                    <a:pt x="556" y="154"/>
                  </a:lnTo>
                  <a:lnTo>
                    <a:pt x="556" y="154"/>
                  </a:lnTo>
                  <a:lnTo>
                    <a:pt x="556" y="154"/>
                  </a:lnTo>
                  <a:close/>
                  <a:moveTo>
                    <a:pt x="676" y="160"/>
                  </a:moveTo>
                  <a:lnTo>
                    <a:pt x="678" y="160"/>
                  </a:lnTo>
                  <a:lnTo>
                    <a:pt x="676" y="160"/>
                  </a:lnTo>
                  <a:lnTo>
                    <a:pt x="672" y="164"/>
                  </a:lnTo>
                  <a:lnTo>
                    <a:pt x="672" y="168"/>
                  </a:lnTo>
                  <a:lnTo>
                    <a:pt x="668" y="168"/>
                  </a:lnTo>
                  <a:lnTo>
                    <a:pt x="660" y="168"/>
                  </a:lnTo>
                  <a:lnTo>
                    <a:pt x="660" y="164"/>
                  </a:lnTo>
                  <a:lnTo>
                    <a:pt x="652" y="164"/>
                  </a:lnTo>
                  <a:lnTo>
                    <a:pt x="650" y="164"/>
                  </a:lnTo>
                  <a:lnTo>
                    <a:pt x="650" y="168"/>
                  </a:lnTo>
                  <a:lnTo>
                    <a:pt x="646" y="164"/>
                  </a:lnTo>
                  <a:lnTo>
                    <a:pt x="642" y="164"/>
                  </a:lnTo>
                  <a:lnTo>
                    <a:pt x="638" y="164"/>
                  </a:lnTo>
                  <a:lnTo>
                    <a:pt x="634" y="164"/>
                  </a:lnTo>
                  <a:lnTo>
                    <a:pt x="630" y="160"/>
                  </a:lnTo>
                  <a:lnTo>
                    <a:pt x="634" y="160"/>
                  </a:lnTo>
                  <a:lnTo>
                    <a:pt x="634" y="158"/>
                  </a:lnTo>
                  <a:lnTo>
                    <a:pt x="638" y="158"/>
                  </a:lnTo>
                  <a:lnTo>
                    <a:pt x="642" y="158"/>
                  </a:lnTo>
                  <a:lnTo>
                    <a:pt x="646" y="158"/>
                  </a:lnTo>
                  <a:lnTo>
                    <a:pt x="650" y="158"/>
                  </a:lnTo>
                  <a:lnTo>
                    <a:pt x="652" y="158"/>
                  </a:lnTo>
                  <a:lnTo>
                    <a:pt x="656" y="158"/>
                  </a:lnTo>
                  <a:lnTo>
                    <a:pt x="660" y="158"/>
                  </a:lnTo>
                  <a:lnTo>
                    <a:pt x="664" y="158"/>
                  </a:lnTo>
                  <a:lnTo>
                    <a:pt x="668" y="158"/>
                  </a:lnTo>
                  <a:lnTo>
                    <a:pt x="672" y="158"/>
                  </a:lnTo>
                  <a:lnTo>
                    <a:pt x="676" y="158"/>
                  </a:lnTo>
                  <a:lnTo>
                    <a:pt x="676" y="160"/>
                  </a:lnTo>
                  <a:lnTo>
                    <a:pt x="676" y="160"/>
                  </a:lnTo>
                  <a:lnTo>
                    <a:pt x="676" y="160"/>
                  </a:lnTo>
                  <a:close/>
                  <a:moveTo>
                    <a:pt x="500" y="158"/>
                  </a:moveTo>
                  <a:lnTo>
                    <a:pt x="504" y="160"/>
                  </a:lnTo>
                  <a:lnTo>
                    <a:pt x="508" y="160"/>
                  </a:lnTo>
                  <a:lnTo>
                    <a:pt x="508" y="164"/>
                  </a:lnTo>
                  <a:lnTo>
                    <a:pt x="510" y="164"/>
                  </a:lnTo>
                  <a:lnTo>
                    <a:pt x="510" y="168"/>
                  </a:lnTo>
                  <a:lnTo>
                    <a:pt x="508" y="168"/>
                  </a:lnTo>
                  <a:lnTo>
                    <a:pt x="510" y="168"/>
                  </a:lnTo>
                  <a:lnTo>
                    <a:pt x="514" y="168"/>
                  </a:lnTo>
                  <a:lnTo>
                    <a:pt x="514" y="172"/>
                  </a:lnTo>
                  <a:lnTo>
                    <a:pt x="518" y="172"/>
                  </a:lnTo>
                  <a:lnTo>
                    <a:pt x="518" y="176"/>
                  </a:lnTo>
                  <a:lnTo>
                    <a:pt x="514" y="176"/>
                  </a:lnTo>
                  <a:lnTo>
                    <a:pt x="510" y="176"/>
                  </a:lnTo>
                  <a:lnTo>
                    <a:pt x="508" y="176"/>
                  </a:lnTo>
                  <a:lnTo>
                    <a:pt x="504" y="172"/>
                  </a:lnTo>
                  <a:lnTo>
                    <a:pt x="500" y="172"/>
                  </a:lnTo>
                  <a:lnTo>
                    <a:pt x="500" y="168"/>
                  </a:lnTo>
                  <a:lnTo>
                    <a:pt x="500" y="164"/>
                  </a:lnTo>
                  <a:lnTo>
                    <a:pt x="496" y="160"/>
                  </a:lnTo>
                  <a:lnTo>
                    <a:pt x="492" y="160"/>
                  </a:lnTo>
                  <a:lnTo>
                    <a:pt x="492" y="158"/>
                  </a:lnTo>
                  <a:lnTo>
                    <a:pt x="496" y="158"/>
                  </a:lnTo>
                  <a:lnTo>
                    <a:pt x="500" y="158"/>
                  </a:lnTo>
                  <a:lnTo>
                    <a:pt x="500" y="158"/>
                  </a:lnTo>
                  <a:lnTo>
                    <a:pt x="500" y="158"/>
                  </a:lnTo>
                  <a:close/>
                  <a:moveTo>
                    <a:pt x="716" y="172"/>
                  </a:moveTo>
                  <a:lnTo>
                    <a:pt x="712" y="172"/>
                  </a:lnTo>
                  <a:lnTo>
                    <a:pt x="708" y="172"/>
                  </a:lnTo>
                  <a:lnTo>
                    <a:pt x="706" y="168"/>
                  </a:lnTo>
                  <a:lnTo>
                    <a:pt x="706" y="164"/>
                  </a:lnTo>
                  <a:lnTo>
                    <a:pt x="706" y="160"/>
                  </a:lnTo>
                  <a:lnTo>
                    <a:pt x="708" y="160"/>
                  </a:lnTo>
                  <a:lnTo>
                    <a:pt x="712" y="160"/>
                  </a:lnTo>
                  <a:lnTo>
                    <a:pt x="716" y="160"/>
                  </a:lnTo>
                  <a:lnTo>
                    <a:pt x="720" y="160"/>
                  </a:lnTo>
                  <a:lnTo>
                    <a:pt x="720" y="164"/>
                  </a:lnTo>
                  <a:lnTo>
                    <a:pt x="724" y="164"/>
                  </a:lnTo>
                  <a:lnTo>
                    <a:pt x="728" y="168"/>
                  </a:lnTo>
                  <a:lnTo>
                    <a:pt x="728" y="172"/>
                  </a:lnTo>
                  <a:lnTo>
                    <a:pt x="724" y="172"/>
                  </a:lnTo>
                  <a:lnTo>
                    <a:pt x="720" y="172"/>
                  </a:lnTo>
                  <a:lnTo>
                    <a:pt x="716" y="172"/>
                  </a:lnTo>
                  <a:lnTo>
                    <a:pt x="716" y="172"/>
                  </a:lnTo>
                  <a:lnTo>
                    <a:pt x="716" y="172"/>
                  </a:lnTo>
                  <a:close/>
                  <a:moveTo>
                    <a:pt x="294" y="212"/>
                  </a:moveTo>
                  <a:lnTo>
                    <a:pt x="294" y="208"/>
                  </a:lnTo>
                  <a:lnTo>
                    <a:pt x="294" y="212"/>
                  </a:lnTo>
                  <a:lnTo>
                    <a:pt x="292" y="212"/>
                  </a:lnTo>
                  <a:lnTo>
                    <a:pt x="292" y="208"/>
                  </a:lnTo>
                  <a:lnTo>
                    <a:pt x="292" y="206"/>
                  </a:lnTo>
                  <a:lnTo>
                    <a:pt x="288" y="206"/>
                  </a:lnTo>
                  <a:lnTo>
                    <a:pt x="288" y="208"/>
                  </a:lnTo>
                  <a:lnTo>
                    <a:pt x="288" y="206"/>
                  </a:lnTo>
                  <a:lnTo>
                    <a:pt x="288" y="202"/>
                  </a:lnTo>
                  <a:lnTo>
                    <a:pt x="284" y="202"/>
                  </a:lnTo>
                  <a:lnTo>
                    <a:pt x="284" y="206"/>
                  </a:lnTo>
                  <a:lnTo>
                    <a:pt x="284" y="208"/>
                  </a:lnTo>
                  <a:lnTo>
                    <a:pt x="284" y="206"/>
                  </a:lnTo>
                  <a:lnTo>
                    <a:pt x="280" y="206"/>
                  </a:lnTo>
                  <a:lnTo>
                    <a:pt x="280" y="208"/>
                  </a:lnTo>
                  <a:lnTo>
                    <a:pt x="276" y="208"/>
                  </a:lnTo>
                  <a:lnTo>
                    <a:pt x="276" y="206"/>
                  </a:lnTo>
                  <a:lnTo>
                    <a:pt x="272" y="206"/>
                  </a:lnTo>
                  <a:lnTo>
                    <a:pt x="266" y="206"/>
                  </a:lnTo>
                  <a:lnTo>
                    <a:pt x="266" y="208"/>
                  </a:lnTo>
                  <a:lnTo>
                    <a:pt x="262" y="208"/>
                  </a:lnTo>
                  <a:lnTo>
                    <a:pt x="258" y="208"/>
                  </a:lnTo>
                  <a:lnTo>
                    <a:pt x="262" y="208"/>
                  </a:lnTo>
                  <a:lnTo>
                    <a:pt x="262" y="206"/>
                  </a:lnTo>
                  <a:lnTo>
                    <a:pt x="262" y="202"/>
                  </a:lnTo>
                  <a:lnTo>
                    <a:pt x="262" y="206"/>
                  </a:lnTo>
                  <a:lnTo>
                    <a:pt x="258" y="206"/>
                  </a:lnTo>
                  <a:lnTo>
                    <a:pt x="262" y="202"/>
                  </a:lnTo>
                  <a:lnTo>
                    <a:pt x="258" y="202"/>
                  </a:lnTo>
                  <a:lnTo>
                    <a:pt x="258" y="206"/>
                  </a:lnTo>
                  <a:lnTo>
                    <a:pt x="254" y="206"/>
                  </a:lnTo>
                  <a:lnTo>
                    <a:pt x="254" y="202"/>
                  </a:lnTo>
                  <a:lnTo>
                    <a:pt x="258" y="202"/>
                  </a:lnTo>
                  <a:lnTo>
                    <a:pt x="262" y="198"/>
                  </a:lnTo>
                  <a:lnTo>
                    <a:pt x="266" y="194"/>
                  </a:lnTo>
                  <a:lnTo>
                    <a:pt x="268" y="194"/>
                  </a:lnTo>
                  <a:lnTo>
                    <a:pt x="272" y="194"/>
                  </a:lnTo>
                  <a:lnTo>
                    <a:pt x="276" y="194"/>
                  </a:lnTo>
                  <a:lnTo>
                    <a:pt x="280" y="190"/>
                  </a:lnTo>
                  <a:lnTo>
                    <a:pt x="280" y="186"/>
                  </a:lnTo>
                  <a:lnTo>
                    <a:pt x="284" y="186"/>
                  </a:lnTo>
                  <a:lnTo>
                    <a:pt x="288" y="186"/>
                  </a:lnTo>
                  <a:lnTo>
                    <a:pt x="292" y="182"/>
                  </a:lnTo>
                  <a:lnTo>
                    <a:pt x="294" y="180"/>
                  </a:lnTo>
                  <a:lnTo>
                    <a:pt x="298" y="180"/>
                  </a:lnTo>
                  <a:lnTo>
                    <a:pt x="298" y="176"/>
                  </a:lnTo>
                  <a:lnTo>
                    <a:pt x="302" y="176"/>
                  </a:lnTo>
                  <a:lnTo>
                    <a:pt x="306" y="176"/>
                  </a:lnTo>
                  <a:lnTo>
                    <a:pt x="306" y="172"/>
                  </a:lnTo>
                  <a:lnTo>
                    <a:pt x="310" y="172"/>
                  </a:lnTo>
                  <a:lnTo>
                    <a:pt x="314" y="172"/>
                  </a:lnTo>
                  <a:lnTo>
                    <a:pt x="314" y="168"/>
                  </a:lnTo>
                  <a:lnTo>
                    <a:pt x="318" y="168"/>
                  </a:lnTo>
                  <a:lnTo>
                    <a:pt x="322" y="168"/>
                  </a:lnTo>
                  <a:lnTo>
                    <a:pt x="324" y="168"/>
                  </a:lnTo>
                  <a:lnTo>
                    <a:pt x="328" y="168"/>
                  </a:lnTo>
                  <a:lnTo>
                    <a:pt x="332" y="172"/>
                  </a:lnTo>
                  <a:lnTo>
                    <a:pt x="336" y="172"/>
                  </a:lnTo>
                  <a:lnTo>
                    <a:pt x="340" y="172"/>
                  </a:lnTo>
                  <a:lnTo>
                    <a:pt x="340" y="168"/>
                  </a:lnTo>
                  <a:lnTo>
                    <a:pt x="336" y="168"/>
                  </a:lnTo>
                  <a:lnTo>
                    <a:pt x="340" y="168"/>
                  </a:lnTo>
                  <a:lnTo>
                    <a:pt x="340" y="172"/>
                  </a:lnTo>
                  <a:lnTo>
                    <a:pt x="344" y="172"/>
                  </a:lnTo>
                  <a:lnTo>
                    <a:pt x="344" y="168"/>
                  </a:lnTo>
                  <a:lnTo>
                    <a:pt x="340" y="168"/>
                  </a:lnTo>
                  <a:lnTo>
                    <a:pt x="336" y="168"/>
                  </a:lnTo>
                  <a:lnTo>
                    <a:pt x="340" y="164"/>
                  </a:lnTo>
                  <a:lnTo>
                    <a:pt x="344" y="164"/>
                  </a:lnTo>
                  <a:lnTo>
                    <a:pt x="340" y="164"/>
                  </a:lnTo>
                  <a:lnTo>
                    <a:pt x="344" y="164"/>
                  </a:lnTo>
                  <a:lnTo>
                    <a:pt x="348" y="164"/>
                  </a:lnTo>
                  <a:lnTo>
                    <a:pt x="352" y="164"/>
                  </a:lnTo>
                  <a:lnTo>
                    <a:pt x="354" y="168"/>
                  </a:lnTo>
                  <a:lnTo>
                    <a:pt x="362" y="168"/>
                  </a:lnTo>
                  <a:lnTo>
                    <a:pt x="362" y="172"/>
                  </a:lnTo>
                  <a:lnTo>
                    <a:pt x="358" y="172"/>
                  </a:lnTo>
                  <a:lnTo>
                    <a:pt x="354" y="172"/>
                  </a:lnTo>
                  <a:lnTo>
                    <a:pt x="352" y="176"/>
                  </a:lnTo>
                  <a:lnTo>
                    <a:pt x="352" y="180"/>
                  </a:lnTo>
                  <a:lnTo>
                    <a:pt x="354" y="180"/>
                  </a:lnTo>
                  <a:lnTo>
                    <a:pt x="358" y="180"/>
                  </a:lnTo>
                  <a:lnTo>
                    <a:pt x="358" y="182"/>
                  </a:lnTo>
                  <a:lnTo>
                    <a:pt x="354" y="182"/>
                  </a:lnTo>
                  <a:lnTo>
                    <a:pt x="352" y="182"/>
                  </a:lnTo>
                  <a:lnTo>
                    <a:pt x="352" y="180"/>
                  </a:lnTo>
                  <a:lnTo>
                    <a:pt x="348" y="180"/>
                  </a:lnTo>
                  <a:lnTo>
                    <a:pt x="348" y="182"/>
                  </a:lnTo>
                  <a:lnTo>
                    <a:pt x="352" y="182"/>
                  </a:lnTo>
                  <a:lnTo>
                    <a:pt x="354" y="182"/>
                  </a:lnTo>
                  <a:lnTo>
                    <a:pt x="354" y="186"/>
                  </a:lnTo>
                  <a:lnTo>
                    <a:pt x="354" y="190"/>
                  </a:lnTo>
                  <a:lnTo>
                    <a:pt x="352" y="190"/>
                  </a:lnTo>
                  <a:lnTo>
                    <a:pt x="348" y="190"/>
                  </a:lnTo>
                  <a:lnTo>
                    <a:pt x="344" y="190"/>
                  </a:lnTo>
                  <a:lnTo>
                    <a:pt x="340" y="190"/>
                  </a:lnTo>
                  <a:lnTo>
                    <a:pt x="340" y="194"/>
                  </a:lnTo>
                  <a:lnTo>
                    <a:pt x="340" y="198"/>
                  </a:lnTo>
                  <a:lnTo>
                    <a:pt x="336" y="198"/>
                  </a:lnTo>
                  <a:lnTo>
                    <a:pt x="332" y="198"/>
                  </a:lnTo>
                  <a:lnTo>
                    <a:pt x="328" y="198"/>
                  </a:lnTo>
                  <a:lnTo>
                    <a:pt x="324" y="194"/>
                  </a:lnTo>
                  <a:lnTo>
                    <a:pt x="324" y="190"/>
                  </a:lnTo>
                  <a:lnTo>
                    <a:pt x="324" y="186"/>
                  </a:lnTo>
                  <a:lnTo>
                    <a:pt x="328" y="186"/>
                  </a:lnTo>
                  <a:lnTo>
                    <a:pt x="328" y="182"/>
                  </a:lnTo>
                  <a:lnTo>
                    <a:pt x="324" y="186"/>
                  </a:lnTo>
                  <a:lnTo>
                    <a:pt x="322" y="186"/>
                  </a:lnTo>
                  <a:lnTo>
                    <a:pt x="318" y="186"/>
                  </a:lnTo>
                  <a:lnTo>
                    <a:pt x="322" y="186"/>
                  </a:lnTo>
                  <a:lnTo>
                    <a:pt x="322" y="190"/>
                  </a:lnTo>
                  <a:lnTo>
                    <a:pt x="318" y="194"/>
                  </a:lnTo>
                  <a:lnTo>
                    <a:pt x="314" y="190"/>
                  </a:lnTo>
                  <a:lnTo>
                    <a:pt x="314" y="194"/>
                  </a:lnTo>
                  <a:lnTo>
                    <a:pt x="318" y="194"/>
                  </a:lnTo>
                  <a:lnTo>
                    <a:pt x="318" y="198"/>
                  </a:lnTo>
                  <a:lnTo>
                    <a:pt x="314" y="198"/>
                  </a:lnTo>
                  <a:lnTo>
                    <a:pt x="314" y="202"/>
                  </a:lnTo>
                  <a:lnTo>
                    <a:pt x="310" y="206"/>
                  </a:lnTo>
                  <a:lnTo>
                    <a:pt x="306" y="206"/>
                  </a:lnTo>
                  <a:lnTo>
                    <a:pt x="306" y="202"/>
                  </a:lnTo>
                  <a:lnTo>
                    <a:pt x="302" y="198"/>
                  </a:lnTo>
                  <a:lnTo>
                    <a:pt x="302" y="202"/>
                  </a:lnTo>
                  <a:lnTo>
                    <a:pt x="302" y="206"/>
                  </a:lnTo>
                  <a:lnTo>
                    <a:pt x="298" y="206"/>
                  </a:lnTo>
                  <a:lnTo>
                    <a:pt x="302" y="206"/>
                  </a:lnTo>
                  <a:lnTo>
                    <a:pt x="306" y="206"/>
                  </a:lnTo>
                  <a:lnTo>
                    <a:pt x="306" y="208"/>
                  </a:lnTo>
                  <a:lnTo>
                    <a:pt x="302" y="208"/>
                  </a:lnTo>
                  <a:lnTo>
                    <a:pt x="302" y="206"/>
                  </a:lnTo>
                  <a:lnTo>
                    <a:pt x="302" y="208"/>
                  </a:lnTo>
                  <a:lnTo>
                    <a:pt x="298" y="208"/>
                  </a:lnTo>
                  <a:lnTo>
                    <a:pt x="298" y="212"/>
                  </a:lnTo>
                  <a:lnTo>
                    <a:pt x="294" y="212"/>
                  </a:lnTo>
                  <a:lnTo>
                    <a:pt x="294" y="212"/>
                  </a:lnTo>
                  <a:lnTo>
                    <a:pt x="294" y="212"/>
                  </a:lnTo>
                  <a:close/>
                  <a:moveTo>
                    <a:pt x="706" y="172"/>
                  </a:moveTo>
                  <a:lnTo>
                    <a:pt x="708" y="172"/>
                  </a:lnTo>
                  <a:lnTo>
                    <a:pt x="712" y="172"/>
                  </a:lnTo>
                  <a:lnTo>
                    <a:pt x="712" y="176"/>
                  </a:lnTo>
                  <a:lnTo>
                    <a:pt x="708" y="176"/>
                  </a:lnTo>
                  <a:lnTo>
                    <a:pt x="706" y="176"/>
                  </a:lnTo>
                  <a:lnTo>
                    <a:pt x="706" y="172"/>
                  </a:lnTo>
                  <a:lnTo>
                    <a:pt x="706" y="172"/>
                  </a:lnTo>
                  <a:lnTo>
                    <a:pt x="706" y="172"/>
                  </a:lnTo>
                  <a:close/>
                  <a:moveTo>
                    <a:pt x="646" y="172"/>
                  </a:moveTo>
                  <a:lnTo>
                    <a:pt x="650" y="172"/>
                  </a:lnTo>
                  <a:lnTo>
                    <a:pt x="650" y="176"/>
                  </a:lnTo>
                  <a:lnTo>
                    <a:pt x="646" y="176"/>
                  </a:lnTo>
                  <a:lnTo>
                    <a:pt x="642" y="172"/>
                  </a:lnTo>
                  <a:lnTo>
                    <a:pt x="646" y="172"/>
                  </a:lnTo>
                  <a:lnTo>
                    <a:pt x="646" y="172"/>
                  </a:lnTo>
                  <a:lnTo>
                    <a:pt x="646" y="172"/>
                  </a:lnTo>
                  <a:close/>
                  <a:moveTo>
                    <a:pt x="522" y="176"/>
                  </a:moveTo>
                  <a:lnTo>
                    <a:pt x="518" y="176"/>
                  </a:lnTo>
                  <a:lnTo>
                    <a:pt x="522" y="176"/>
                  </a:lnTo>
                  <a:lnTo>
                    <a:pt x="522" y="176"/>
                  </a:lnTo>
                  <a:lnTo>
                    <a:pt x="522" y="176"/>
                  </a:lnTo>
                  <a:close/>
                  <a:moveTo>
                    <a:pt x="384" y="176"/>
                  </a:moveTo>
                  <a:lnTo>
                    <a:pt x="388" y="176"/>
                  </a:lnTo>
                  <a:lnTo>
                    <a:pt x="384" y="176"/>
                  </a:lnTo>
                  <a:lnTo>
                    <a:pt x="384" y="176"/>
                  </a:lnTo>
                  <a:lnTo>
                    <a:pt x="384" y="176"/>
                  </a:lnTo>
                  <a:close/>
                  <a:moveTo>
                    <a:pt x="858" y="236"/>
                  </a:moveTo>
                  <a:lnTo>
                    <a:pt x="862" y="236"/>
                  </a:lnTo>
                  <a:lnTo>
                    <a:pt x="858" y="236"/>
                  </a:lnTo>
                  <a:lnTo>
                    <a:pt x="862" y="236"/>
                  </a:lnTo>
                  <a:lnTo>
                    <a:pt x="864" y="236"/>
                  </a:lnTo>
                  <a:lnTo>
                    <a:pt x="868" y="236"/>
                  </a:lnTo>
                  <a:lnTo>
                    <a:pt x="872" y="236"/>
                  </a:lnTo>
                  <a:lnTo>
                    <a:pt x="872" y="238"/>
                  </a:lnTo>
                  <a:lnTo>
                    <a:pt x="868" y="238"/>
                  </a:lnTo>
                  <a:lnTo>
                    <a:pt x="864" y="238"/>
                  </a:lnTo>
                  <a:lnTo>
                    <a:pt x="862" y="238"/>
                  </a:lnTo>
                  <a:lnTo>
                    <a:pt x="858" y="238"/>
                  </a:lnTo>
                  <a:lnTo>
                    <a:pt x="858" y="236"/>
                  </a:lnTo>
                  <a:lnTo>
                    <a:pt x="858" y="238"/>
                  </a:lnTo>
                  <a:lnTo>
                    <a:pt x="862" y="238"/>
                  </a:lnTo>
                  <a:lnTo>
                    <a:pt x="862" y="242"/>
                  </a:lnTo>
                  <a:lnTo>
                    <a:pt x="862" y="246"/>
                  </a:lnTo>
                  <a:lnTo>
                    <a:pt x="858" y="246"/>
                  </a:lnTo>
                  <a:lnTo>
                    <a:pt x="854" y="246"/>
                  </a:lnTo>
                  <a:lnTo>
                    <a:pt x="850" y="246"/>
                  </a:lnTo>
                  <a:lnTo>
                    <a:pt x="846" y="246"/>
                  </a:lnTo>
                  <a:lnTo>
                    <a:pt x="842" y="246"/>
                  </a:lnTo>
                  <a:lnTo>
                    <a:pt x="838" y="246"/>
                  </a:lnTo>
                  <a:lnTo>
                    <a:pt x="838" y="250"/>
                  </a:lnTo>
                  <a:lnTo>
                    <a:pt x="834" y="250"/>
                  </a:lnTo>
                  <a:lnTo>
                    <a:pt x="832" y="246"/>
                  </a:lnTo>
                  <a:lnTo>
                    <a:pt x="828" y="246"/>
                  </a:lnTo>
                  <a:lnTo>
                    <a:pt x="824" y="246"/>
                  </a:lnTo>
                  <a:lnTo>
                    <a:pt x="820" y="246"/>
                  </a:lnTo>
                  <a:lnTo>
                    <a:pt x="820" y="242"/>
                  </a:lnTo>
                  <a:lnTo>
                    <a:pt x="820" y="238"/>
                  </a:lnTo>
                  <a:lnTo>
                    <a:pt x="816" y="238"/>
                  </a:lnTo>
                  <a:lnTo>
                    <a:pt x="812" y="236"/>
                  </a:lnTo>
                  <a:lnTo>
                    <a:pt x="812" y="238"/>
                  </a:lnTo>
                  <a:lnTo>
                    <a:pt x="816" y="238"/>
                  </a:lnTo>
                  <a:lnTo>
                    <a:pt x="816" y="242"/>
                  </a:lnTo>
                  <a:lnTo>
                    <a:pt x="812" y="246"/>
                  </a:lnTo>
                  <a:lnTo>
                    <a:pt x="808" y="246"/>
                  </a:lnTo>
                  <a:lnTo>
                    <a:pt x="806" y="246"/>
                  </a:lnTo>
                  <a:lnTo>
                    <a:pt x="802" y="246"/>
                  </a:lnTo>
                  <a:lnTo>
                    <a:pt x="798" y="246"/>
                  </a:lnTo>
                  <a:lnTo>
                    <a:pt x="794" y="246"/>
                  </a:lnTo>
                  <a:lnTo>
                    <a:pt x="790" y="246"/>
                  </a:lnTo>
                  <a:lnTo>
                    <a:pt x="794" y="242"/>
                  </a:lnTo>
                  <a:lnTo>
                    <a:pt x="790" y="242"/>
                  </a:lnTo>
                  <a:lnTo>
                    <a:pt x="790" y="246"/>
                  </a:lnTo>
                  <a:lnTo>
                    <a:pt x="786" y="246"/>
                  </a:lnTo>
                  <a:lnTo>
                    <a:pt x="786" y="242"/>
                  </a:lnTo>
                  <a:lnTo>
                    <a:pt x="782" y="242"/>
                  </a:lnTo>
                  <a:lnTo>
                    <a:pt x="782" y="246"/>
                  </a:lnTo>
                  <a:lnTo>
                    <a:pt x="786" y="246"/>
                  </a:lnTo>
                  <a:lnTo>
                    <a:pt x="782" y="246"/>
                  </a:lnTo>
                  <a:lnTo>
                    <a:pt x="778" y="246"/>
                  </a:lnTo>
                  <a:lnTo>
                    <a:pt x="776" y="246"/>
                  </a:lnTo>
                  <a:lnTo>
                    <a:pt x="772" y="246"/>
                  </a:lnTo>
                  <a:lnTo>
                    <a:pt x="768" y="246"/>
                  </a:lnTo>
                  <a:lnTo>
                    <a:pt x="768" y="242"/>
                  </a:lnTo>
                  <a:lnTo>
                    <a:pt x="768" y="246"/>
                  </a:lnTo>
                  <a:lnTo>
                    <a:pt x="768" y="250"/>
                  </a:lnTo>
                  <a:lnTo>
                    <a:pt x="764" y="250"/>
                  </a:lnTo>
                  <a:lnTo>
                    <a:pt x="760" y="250"/>
                  </a:lnTo>
                  <a:lnTo>
                    <a:pt x="760" y="246"/>
                  </a:lnTo>
                  <a:lnTo>
                    <a:pt x="756" y="250"/>
                  </a:lnTo>
                  <a:lnTo>
                    <a:pt x="752" y="250"/>
                  </a:lnTo>
                  <a:lnTo>
                    <a:pt x="752" y="246"/>
                  </a:lnTo>
                  <a:lnTo>
                    <a:pt x="752" y="250"/>
                  </a:lnTo>
                  <a:lnTo>
                    <a:pt x="748" y="250"/>
                  </a:lnTo>
                  <a:lnTo>
                    <a:pt x="746" y="246"/>
                  </a:lnTo>
                  <a:lnTo>
                    <a:pt x="742" y="246"/>
                  </a:lnTo>
                  <a:lnTo>
                    <a:pt x="746" y="242"/>
                  </a:lnTo>
                  <a:lnTo>
                    <a:pt x="746" y="238"/>
                  </a:lnTo>
                  <a:lnTo>
                    <a:pt x="742" y="238"/>
                  </a:lnTo>
                  <a:lnTo>
                    <a:pt x="742" y="236"/>
                  </a:lnTo>
                  <a:lnTo>
                    <a:pt x="742" y="238"/>
                  </a:lnTo>
                  <a:lnTo>
                    <a:pt x="738" y="238"/>
                  </a:lnTo>
                  <a:lnTo>
                    <a:pt x="738" y="242"/>
                  </a:lnTo>
                  <a:lnTo>
                    <a:pt x="738" y="238"/>
                  </a:lnTo>
                  <a:lnTo>
                    <a:pt x="734" y="238"/>
                  </a:lnTo>
                  <a:lnTo>
                    <a:pt x="734" y="242"/>
                  </a:lnTo>
                  <a:lnTo>
                    <a:pt x="732" y="242"/>
                  </a:lnTo>
                  <a:lnTo>
                    <a:pt x="732" y="238"/>
                  </a:lnTo>
                  <a:lnTo>
                    <a:pt x="732" y="242"/>
                  </a:lnTo>
                  <a:lnTo>
                    <a:pt x="734" y="242"/>
                  </a:lnTo>
                  <a:lnTo>
                    <a:pt x="734" y="246"/>
                  </a:lnTo>
                  <a:lnTo>
                    <a:pt x="732" y="246"/>
                  </a:lnTo>
                  <a:lnTo>
                    <a:pt x="728" y="246"/>
                  </a:lnTo>
                  <a:lnTo>
                    <a:pt x="724" y="246"/>
                  </a:lnTo>
                  <a:lnTo>
                    <a:pt x="720" y="246"/>
                  </a:lnTo>
                  <a:lnTo>
                    <a:pt x="716" y="246"/>
                  </a:lnTo>
                  <a:lnTo>
                    <a:pt x="712" y="246"/>
                  </a:lnTo>
                  <a:lnTo>
                    <a:pt x="712" y="242"/>
                  </a:lnTo>
                  <a:lnTo>
                    <a:pt x="708" y="242"/>
                  </a:lnTo>
                  <a:lnTo>
                    <a:pt x="708" y="238"/>
                  </a:lnTo>
                  <a:lnTo>
                    <a:pt x="712" y="238"/>
                  </a:lnTo>
                  <a:lnTo>
                    <a:pt x="708" y="238"/>
                  </a:lnTo>
                  <a:lnTo>
                    <a:pt x="706" y="238"/>
                  </a:lnTo>
                  <a:lnTo>
                    <a:pt x="706" y="242"/>
                  </a:lnTo>
                  <a:lnTo>
                    <a:pt x="706" y="238"/>
                  </a:lnTo>
                  <a:lnTo>
                    <a:pt x="706" y="242"/>
                  </a:lnTo>
                  <a:lnTo>
                    <a:pt x="702" y="242"/>
                  </a:lnTo>
                  <a:lnTo>
                    <a:pt x="698" y="242"/>
                  </a:lnTo>
                  <a:lnTo>
                    <a:pt x="694" y="242"/>
                  </a:lnTo>
                  <a:lnTo>
                    <a:pt x="694" y="238"/>
                  </a:lnTo>
                  <a:lnTo>
                    <a:pt x="694" y="236"/>
                  </a:lnTo>
                  <a:lnTo>
                    <a:pt x="690" y="236"/>
                  </a:lnTo>
                  <a:lnTo>
                    <a:pt x="690" y="232"/>
                  </a:lnTo>
                  <a:lnTo>
                    <a:pt x="694" y="232"/>
                  </a:lnTo>
                  <a:lnTo>
                    <a:pt x="690" y="232"/>
                  </a:lnTo>
                  <a:lnTo>
                    <a:pt x="686" y="228"/>
                  </a:lnTo>
                  <a:lnTo>
                    <a:pt x="686" y="224"/>
                  </a:lnTo>
                  <a:lnTo>
                    <a:pt x="686" y="220"/>
                  </a:lnTo>
                  <a:lnTo>
                    <a:pt x="690" y="220"/>
                  </a:lnTo>
                  <a:lnTo>
                    <a:pt x="694" y="220"/>
                  </a:lnTo>
                  <a:lnTo>
                    <a:pt x="694" y="216"/>
                  </a:lnTo>
                  <a:lnTo>
                    <a:pt x="690" y="212"/>
                  </a:lnTo>
                  <a:lnTo>
                    <a:pt x="690" y="208"/>
                  </a:lnTo>
                  <a:lnTo>
                    <a:pt x="686" y="208"/>
                  </a:lnTo>
                  <a:lnTo>
                    <a:pt x="686" y="206"/>
                  </a:lnTo>
                  <a:lnTo>
                    <a:pt x="682" y="206"/>
                  </a:lnTo>
                  <a:lnTo>
                    <a:pt x="682" y="202"/>
                  </a:lnTo>
                  <a:lnTo>
                    <a:pt x="678" y="202"/>
                  </a:lnTo>
                  <a:lnTo>
                    <a:pt x="678" y="198"/>
                  </a:lnTo>
                  <a:lnTo>
                    <a:pt x="676" y="198"/>
                  </a:lnTo>
                  <a:lnTo>
                    <a:pt x="672" y="198"/>
                  </a:lnTo>
                  <a:lnTo>
                    <a:pt x="668" y="198"/>
                  </a:lnTo>
                  <a:lnTo>
                    <a:pt x="668" y="202"/>
                  </a:lnTo>
                  <a:lnTo>
                    <a:pt x="664" y="198"/>
                  </a:lnTo>
                  <a:lnTo>
                    <a:pt x="660" y="198"/>
                  </a:lnTo>
                  <a:lnTo>
                    <a:pt x="656" y="198"/>
                  </a:lnTo>
                  <a:lnTo>
                    <a:pt x="652" y="198"/>
                  </a:lnTo>
                  <a:lnTo>
                    <a:pt x="650" y="202"/>
                  </a:lnTo>
                  <a:lnTo>
                    <a:pt x="646" y="202"/>
                  </a:lnTo>
                  <a:lnTo>
                    <a:pt x="646" y="198"/>
                  </a:lnTo>
                  <a:lnTo>
                    <a:pt x="650" y="198"/>
                  </a:lnTo>
                  <a:lnTo>
                    <a:pt x="652" y="198"/>
                  </a:lnTo>
                  <a:lnTo>
                    <a:pt x="650" y="198"/>
                  </a:lnTo>
                  <a:lnTo>
                    <a:pt x="646" y="198"/>
                  </a:lnTo>
                  <a:lnTo>
                    <a:pt x="642" y="198"/>
                  </a:lnTo>
                  <a:lnTo>
                    <a:pt x="642" y="194"/>
                  </a:lnTo>
                  <a:lnTo>
                    <a:pt x="638" y="194"/>
                  </a:lnTo>
                  <a:lnTo>
                    <a:pt x="634" y="194"/>
                  </a:lnTo>
                  <a:lnTo>
                    <a:pt x="638" y="194"/>
                  </a:lnTo>
                  <a:lnTo>
                    <a:pt x="642" y="194"/>
                  </a:lnTo>
                  <a:lnTo>
                    <a:pt x="642" y="190"/>
                  </a:lnTo>
                  <a:lnTo>
                    <a:pt x="638" y="190"/>
                  </a:lnTo>
                  <a:lnTo>
                    <a:pt x="634" y="190"/>
                  </a:lnTo>
                  <a:lnTo>
                    <a:pt x="630" y="190"/>
                  </a:lnTo>
                  <a:lnTo>
                    <a:pt x="630" y="186"/>
                  </a:lnTo>
                  <a:lnTo>
                    <a:pt x="626" y="186"/>
                  </a:lnTo>
                  <a:lnTo>
                    <a:pt x="622" y="186"/>
                  </a:lnTo>
                  <a:lnTo>
                    <a:pt x="622" y="182"/>
                  </a:lnTo>
                  <a:lnTo>
                    <a:pt x="626" y="186"/>
                  </a:lnTo>
                  <a:lnTo>
                    <a:pt x="630" y="186"/>
                  </a:lnTo>
                  <a:lnTo>
                    <a:pt x="634" y="186"/>
                  </a:lnTo>
                  <a:lnTo>
                    <a:pt x="630" y="182"/>
                  </a:lnTo>
                  <a:lnTo>
                    <a:pt x="626" y="182"/>
                  </a:lnTo>
                  <a:lnTo>
                    <a:pt x="622" y="182"/>
                  </a:lnTo>
                  <a:lnTo>
                    <a:pt x="626" y="180"/>
                  </a:lnTo>
                  <a:lnTo>
                    <a:pt x="630" y="180"/>
                  </a:lnTo>
                  <a:lnTo>
                    <a:pt x="634" y="180"/>
                  </a:lnTo>
                  <a:lnTo>
                    <a:pt x="638" y="180"/>
                  </a:lnTo>
                  <a:lnTo>
                    <a:pt x="642" y="176"/>
                  </a:lnTo>
                  <a:lnTo>
                    <a:pt x="642" y="180"/>
                  </a:lnTo>
                  <a:lnTo>
                    <a:pt x="646" y="180"/>
                  </a:lnTo>
                  <a:lnTo>
                    <a:pt x="650" y="180"/>
                  </a:lnTo>
                  <a:lnTo>
                    <a:pt x="652" y="180"/>
                  </a:lnTo>
                  <a:lnTo>
                    <a:pt x="656" y="180"/>
                  </a:lnTo>
                  <a:lnTo>
                    <a:pt x="660" y="182"/>
                  </a:lnTo>
                  <a:lnTo>
                    <a:pt x="664" y="182"/>
                  </a:lnTo>
                  <a:lnTo>
                    <a:pt x="664" y="180"/>
                  </a:lnTo>
                  <a:lnTo>
                    <a:pt x="668" y="180"/>
                  </a:lnTo>
                  <a:lnTo>
                    <a:pt x="668" y="182"/>
                  </a:lnTo>
                  <a:lnTo>
                    <a:pt x="672" y="182"/>
                  </a:lnTo>
                  <a:lnTo>
                    <a:pt x="676" y="186"/>
                  </a:lnTo>
                  <a:lnTo>
                    <a:pt x="676" y="190"/>
                  </a:lnTo>
                  <a:lnTo>
                    <a:pt x="672" y="194"/>
                  </a:lnTo>
                  <a:lnTo>
                    <a:pt x="672" y="198"/>
                  </a:lnTo>
                  <a:lnTo>
                    <a:pt x="672" y="194"/>
                  </a:lnTo>
                  <a:lnTo>
                    <a:pt x="676" y="194"/>
                  </a:lnTo>
                  <a:lnTo>
                    <a:pt x="678" y="190"/>
                  </a:lnTo>
                  <a:lnTo>
                    <a:pt x="682" y="190"/>
                  </a:lnTo>
                  <a:lnTo>
                    <a:pt x="686" y="190"/>
                  </a:lnTo>
                  <a:lnTo>
                    <a:pt x="690" y="190"/>
                  </a:lnTo>
                  <a:lnTo>
                    <a:pt x="694" y="190"/>
                  </a:lnTo>
                  <a:lnTo>
                    <a:pt x="694" y="186"/>
                  </a:lnTo>
                  <a:lnTo>
                    <a:pt x="698" y="186"/>
                  </a:lnTo>
                  <a:lnTo>
                    <a:pt x="702" y="186"/>
                  </a:lnTo>
                  <a:lnTo>
                    <a:pt x="706" y="186"/>
                  </a:lnTo>
                  <a:lnTo>
                    <a:pt x="708" y="190"/>
                  </a:lnTo>
                  <a:lnTo>
                    <a:pt x="712" y="190"/>
                  </a:lnTo>
                  <a:lnTo>
                    <a:pt x="716" y="190"/>
                  </a:lnTo>
                  <a:lnTo>
                    <a:pt x="716" y="194"/>
                  </a:lnTo>
                  <a:lnTo>
                    <a:pt x="712" y="194"/>
                  </a:lnTo>
                  <a:lnTo>
                    <a:pt x="708" y="194"/>
                  </a:lnTo>
                  <a:lnTo>
                    <a:pt x="706" y="194"/>
                  </a:lnTo>
                  <a:lnTo>
                    <a:pt x="702" y="194"/>
                  </a:lnTo>
                  <a:lnTo>
                    <a:pt x="706" y="194"/>
                  </a:lnTo>
                  <a:lnTo>
                    <a:pt x="708" y="194"/>
                  </a:lnTo>
                  <a:lnTo>
                    <a:pt x="712" y="194"/>
                  </a:lnTo>
                  <a:lnTo>
                    <a:pt x="716" y="194"/>
                  </a:lnTo>
                  <a:lnTo>
                    <a:pt x="716" y="198"/>
                  </a:lnTo>
                  <a:lnTo>
                    <a:pt x="720" y="198"/>
                  </a:lnTo>
                  <a:lnTo>
                    <a:pt x="724" y="198"/>
                  </a:lnTo>
                  <a:lnTo>
                    <a:pt x="728" y="198"/>
                  </a:lnTo>
                  <a:lnTo>
                    <a:pt x="732" y="198"/>
                  </a:lnTo>
                  <a:lnTo>
                    <a:pt x="734" y="202"/>
                  </a:lnTo>
                  <a:lnTo>
                    <a:pt x="732" y="202"/>
                  </a:lnTo>
                  <a:lnTo>
                    <a:pt x="728" y="202"/>
                  </a:lnTo>
                  <a:lnTo>
                    <a:pt x="724" y="202"/>
                  </a:lnTo>
                  <a:lnTo>
                    <a:pt x="716" y="202"/>
                  </a:lnTo>
                  <a:lnTo>
                    <a:pt x="720" y="202"/>
                  </a:lnTo>
                  <a:lnTo>
                    <a:pt x="716" y="202"/>
                  </a:lnTo>
                  <a:lnTo>
                    <a:pt x="712" y="202"/>
                  </a:lnTo>
                  <a:lnTo>
                    <a:pt x="708" y="202"/>
                  </a:lnTo>
                  <a:lnTo>
                    <a:pt x="706" y="202"/>
                  </a:lnTo>
                  <a:lnTo>
                    <a:pt x="702" y="202"/>
                  </a:lnTo>
                  <a:lnTo>
                    <a:pt x="702" y="198"/>
                  </a:lnTo>
                  <a:lnTo>
                    <a:pt x="698" y="198"/>
                  </a:lnTo>
                  <a:lnTo>
                    <a:pt x="698" y="202"/>
                  </a:lnTo>
                  <a:lnTo>
                    <a:pt x="702" y="202"/>
                  </a:lnTo>
                  <a:lnTo>
                    <a:pt x="706" y="202"/>
                  </a:lnTo>
                  <a:lnTo>
                    <a:pt x="708" y="202"/>
                  </a:lnTo>
                  <a:lnTo>
                    <a:pt x="712" y="206"/>
                  </a:lnTo>
                  <a:lnTo>
                    <a:pt x="708" y="206"/>
                  </a:lnTo>
                  <a:lnTo>
                    <a:pt x="712" y="206"/>
                  </a:lnTo>
                  <a:lnTo>
                    <a:pt x="716" y="206"/>
                  </a:lnTo>
                  <a:lnTo>
                    <a:pt x="720" y="206"/>
                  </a:lnTo>
                  <a:lnTo>
                    <a:pt x="716" y="206"/>
                  </a:lnTo>
                  <a:lnTo>
                    <a:pt x="712" y="206"/>
                  </a:lnTo>
                  <a:lnTo>
                    <a:pt x="708" y="206"/>
                  </a:lnTo>
                  <a:lnTo>
                    <a:pt x="706" y="206"/>
                  </a:lnTo>
                  <a:lnTo>
                    <a:pt x="708" y="208"/>
                  </a:lnTo>
                  <a:lnTo>
                    <a:pt x="706" y="208"/>
                  </a:lnTo>
                  <a:lnTo>
                    <a:pt x="706" y="212"/>
                  </a:lnTo>
                  <a:lnTo>
                    <a:pt x="706" y="208"/>
                  </a:lnTo>
                  <a:lnTo>
                    <a:pt x="708" y="208"/>
                  </a:lnTo>
                  <a:lnTo>
                    <a:pt x="708" y="206"/>
                  </a:lnTo>
                  <a:lnTo>
                    <a:pt x="712" y="206"/>
                  </a:lnTo>
                  <a:lnTo>
                    <a:pt x="712" y="208"/>
                  </a:lnTo>
                  <a:lnTo>
                    <a:pt x="716" y="208"/>
                  </a:lnTo>
                  <a:lnTo>
                    <a:pt x="712" y="208"/>
                  </a:lnTo>
                  <a:lnTo>
                    <a:pt x="716" y="208"/>
                  </a:lnTo>
                  <a:lnTo>
                    <a:pt x="720" y="208"/>
                  </a:lnTo>
                  <a:lnTo>
                    <a:pt x="720" y="206"/>
                  </a:lnTo>
                  <a:lnTo>
                    <a:pt x="724" y="206"/>
                  </a:lnTo>
                  <a:lnTo>
                    <a:pt x="724" y="208"/>
                  </a:lnTo>
                  <a:lnTo>
                    <a:pt x="728" y="208"/>
                  </a:lnTo>
                  <a:lnTo>
                    <a:pt x="724" y="212"/>
                  </a:lnTo>
                  <a:lnTo>
                    <a:pt x="728" y="212"/>
                  </a:lnTo>
                  <a:lnTo>
                    <a:pt x="728" y="208"/>
                  </a:lnTo>
                  <a:lnTo>
                    <a:pt x="732" y="212"/>
                  </a:lnTo>
                  <a:lnTo>
                    <a:pt x="734" y="212"/>
                  </a:lnTo>
                  <a:lnTo>
                    <a:pt x="732" y="216"/>
                  </a:lnTo>
                  <a:lnTo>
                    <a:pt x="728" y="216"/>
                  </a:lnTo>
                  <a:lnTo>
                    <a:pt x="724" y="220"/>
                  </a:lnTo>
                  <a:lnTo>
                    <a:pt x="728" y="216"/>
                  </a:lnTo>
                  <a:lnTo>
                    <a:pt x="728" y="220"/>
                  </a:lnTo>
                  <a:lnTo>
                    <a:pt x="728" y="216"/>
                  </a:lnTo>
                  <a:lnTo>
                    <a:pt x="732" y="216"/>
                  </a:lnTo>
                  <a:lnTo>
                    <a:pt x="734" y="220"/>
                  </a:lnTo>
                  <a:lnTo>
                    <a:pt x="734" y="224"/>
                  </a:lnTo>
                  <a:lnTo>
                    <a:pt x="738" y="224"/>
                  </a:lnTo>
                  <a:lnTo>
                    <a:pt x="738" y="220"/>
                  </a:lnTo>
                  <a:lnTo>
                    <a:pt x="738" y="216"/>
                  </a:lnTo>
                  <a:lnTo>
                    <a:pt x="742" y="216"/>
                  </a:lnTo>
                  <a:lnTo>
                    <a:pt x="746" y="216"/>
                  </a:lnTo>
                  <a:lnTo>
                    <a:pt x="746" y="220"/>
                  </a:lnTo>
                  <a:lnTo>
                    <a:pt x="748" y="220"/>
                  </a:lnTo>
                  <a:lnTo>
                    <a:pt x="752" y="220"/>
                  </a:lnTo>
                  <a:lnTo>
                    <a:pt x="756" y="220"/>
                  </a:lnTo>
                  <a:lnTo>
                    <a:pt x="756" y="216"/>
                  </a:lnTo>
                  <a:lnTo>
                    <a:pt x="760" y="216"/>
                  </a:lnTo>
                  <a:lnTo>
                    <a:pt x="764" y="216"/>
                  </a:lnTo>
                  <a:lnTo>
                    <a:pt x="764" y="220"/>
                  </a:lnTo>
                  <a:lnTo>
                    <a:pt x="768" y="220"/>
                  </a:lnTo>
                  <a:lnTo>
                    <a:pt x="772" y="220"/>
                  </a:lnTo>
                  <a:lnTo>
                    <a:pt x="772" y="224"/>
                  </a:lnTo>
                  <a:lnTo>
                    <a:pt x="768" y="224"/>
                  </a:lnTo>
                  <a:lnTo>
                    <a:pt x="772" y="224"/>
                  </a:lnTo>
                  <a:lnTo>
                    <a:pt x="776" y="224"/>
                  </a:lnTo>
                  <a:lnTo>
                    <a:pt x="778" y="224"/>
                  </a:lnTo>
                  <a:lnTo>
                    <a:pt x="782" y="224"/>
                  </a:lnTo>
                  <a:lnTo>
                    <a:pt x="778" y="220"/>
                  </a:lnTo>
                  <a:lnTo>
                    <a:pt x="776" y="220"/>
                  </a:lnTo>
                  <a:lnTo>
                    <a:pt x="778" y="220"/>
                  </a:lnTo>
                  <a:lnTo>
                    <a:pt x="782" y="220"/>
                  </a:lnTo>
                  <a:lnTo>
                    <a:pt x="786" y="220"/>
                  </a:lnTo>
                  <a:lnTo>
                    <a:pt x="790" y="216"/>
                  </a:lnTo>
                  <a:lnTo>
                    <a:pt x="794" y="216"/>
                  </a:lnTo>
                  <a:lnTo>
                    <a:pt x="798" y="216"/>
                  </a:lnTo>
                  <a:lnTo>
                    <a:pt x="802" y="216"/>
                  </a:lnTo>
                  <a:lnTo>
                    <a:pt x="806" y="212"/>
                  </a:lnTo>
                  <a:lnTo>
                    <a:pt x="808" y="212"/>
                  </a:lnTo>
                  <a:lnTo>
                    <a:pt x="812" y="212"/>
                  </a:lnTo>
                  <a:lnTo>
                    <a:pt x="816" y="212"/>
                  </a:lnTo>
                  <a:lnTo>
                    <a:pt x="820" y="212"/>
                  </a:lnTo>
                  <a:lnTo>
                    <a:pt x="824" y="212"/>
                  </a:lnTo>
                  <a:lnTo>
                    <a:pt x="828" y="212"/>
                  </a:lnTo>
                  <a:lnTo>
                    <a:pt x="832" y="212"/>
                  </a:lnTo>
                  <a:lnTo>
                    <a:pt x="834" y="212"/>
                  </a:lnTo>
                  <a:lnTo>
                    <a:pt x="838" y="212"/>
                  </a:lnTo>
                  <a:lnTo>
                    <a:pt x="842" y="212"/>
                  </a:lnTo>
                  <a:lnTo>
                    <a:pt x="846" y="212"/>
                  </a:lnTo>
                  <a:lnTo>
                    <a:pt x="846" y="216"/>
                  </a:lnTo>
                  <a:lnTo>
                    <a:pt x="850" y="216"/>
                  </a:lnTo>
                  <a:lnTo>
                    <a:pt x="854" y="216"/>
                  </a:lnTo>
                  <a:lnTo>
                    <a:pt x="858" y="216"/>
                  </a:lnTo>
                  <a:lnTo>
                    <a:pt x="862" y="216"/>
                  </a:lnTo>
                  <a:lnTo>
                    <a:pt x="864" y="220"/>
                  </a:lnTo>
                  <a:lnTo>
                    <a:pt x="862" y="220"/>
                  </a:lnTo>
                  <a:lnTo>
                    <a:pt x="858" y="220"/>
                  </a:lnTo>
                  <a:lnTo>
                    <a:pt x="862" y="220"/>
                  </a:lnTo>
                  <a:lnTo>
                    <a:pt x="864" y="220"/>
                  </a:lnTo>
                  <a:lnTo>
                    <a:pt x="868" y="220"/>
                  </a:lnTo>
                  <a:lnTo>
                    <a:pt x="868" y="224"/>
                  </a:lnTo>
                  <a:lnTo>
                    <a:pt x="868" y="228"/>
                  </a:lnTo>
                  <a:lnTo>
                    <a:pt x="872" y="228"/>
                  </a:lnTo>
                  <a:lnTo>
                    <a:pt x="868" y="228"/>
                  </a:lnTo>
                  <a:lnTo>
                    <a:pt x="864" y="232"/>
                  </a:lnTo>
                  <a:lnTo>
                    <a:pt x="864" y="228"/>
                  </a:lnTo>
                  <a:lnTo>
                    <a:pt x="864" y="232"/>
                  </a:lnTo>
                  <a:lnTo>
                    <a:pt x="862" y="232"/>
                  </a:lnTo>
                  <a:lnTo>
                    <a:pt x="858" y="232"/>
                  </a:lnTo>
                  <a:lnTo>
                    <a:pt x="858" y="236"/>
                  </a:lnTo>
                  <a:lnTo>
                    <a:pt x="858" y="236"/>
                  </a:lnTo>
                  <a:lnTo>
                    <a:pt x="858" y="236"/>
                  </a:lnTo>
                  <a:close/>
                  <a:moveTo>
                    <a:pt x="620" y="180"/>
                  </a:moveTo>
                  <a:lnTo>
                    <a:pt x="622" y="180"/>
                  </a:lnTo>
                  <a:lnTo>
                    <a:pt x="620" y="180"/>
                  </a:lnTo>
                  <a:lnTo>
                    <a:pt x="616" y="180"/>
                  </a:lnTo>
                  <a:lnTo>
                    <a:pt x="620" y="180"/>
                  </a:lnTo>
                  <a:lnTo>
                    <a:pt x="620" y="180"/>
                  </a:lnTo>
                  <a:lnTo>
                    <a:pt x="620" y="180"/>
                  </a:lnTo>
                  <a:close/>
                  <a:moveTo>
                    <a:pt x="380" y="186"/>
                  </a:moveTo>
                  <a:lnTo>
                    <a:pt x="374" y="186"/>
                  </a:lnTo>
                  <a:lnTo>
                    <a:pt x="370" y="186"/>
                  </a:lnTo>
                  <a:lnTo>
                    <a:pt x="370" y="182"/>
                  </a:lnTo>
                  <a:lnTo>
                    <a:pt x="374" y="182"/>
                  </a:lnTo>
                  <a:lnTo>
                    <a:pt x="378" y="182"/>
                  </a:lnTo>
                  <a:lnTo>
                    <a:pt x="380" y="182"/>
                  </a:lnTo>
                  <a:lnTo>
                    <a:pt x="384" y="182"/>
                  </a:lnTo>
                  <a:lnTo>
                    <a:pt x="388" y="182"/>
                  </a:lnTo>
                  <a:lnTo>
                    <a:pt x="388" y="186"/>
                  </a:lnTo>
                  <a:lnTo>
                    <a:pt x="384" y="186"/>
                  </a:lnTo>
                  <a:lnTo>
                    <a:pt x="380" y="186"/>
                  </a:lnTo>
                  <a:lnTo>
                    <a:pt x="380" y="186"/>
                  </a:lnTo>
                  <a:lnTo>
                    <a:pt x="380" y="186"/>
                  </a:lnTo>
                  <a:close/>
                  <a:moveTo>
                    <a:pt x="370" y="236"/>
                  </a:moveTo>
                  <a:lnTo>
                    <a:pt x="366" y="236"/>
                  </a:lnTo>
                  <a:lnTo>
                    <a:pt x="366" y="232"/>
                  </a:lnTo>
                  <a:lnTo>
                    <a:pt x="366" y="228"/>
                  </a:lnTo>
                  <a:lnTo>
                    <a:pt x="366" y="232"/>
                  </a:lnTo>
                  <a:lnTo>
                    <a:pt x="362" y="232"/>
                  </a:lnTo>
                  <a:lnTo>
                    <a:pt x="358" y="232"/>
                  </a:lnTo>
                  <a:lnTo>
                    <a:pt x="362" y="232"/>
                  </a:lnTo>
                  <a:lnTo>
                    <a:pt x="362" y="236"/>
                  </a:lnTo>
                  <a:lnTo>
                    <a:pt x="358" y="236"/>
                  </a:lnTo>
                  <a:lnTo>
                    <a:pt x="354" y="236"/>
                  </a:lnTo>
                  <a:lnTo>
                    <a:pt x="352" y="232"/>
                  </a:lnTo>
                  <a:lnTo>
                    <a:pt x="352" y="228"/>
                  </a:lnTo>
                  <a:lnTo>
                    <a:pt x="348" y="228"/>
                  </a:lnTo>
                  <a:lnTo>
                    <a:pt x="344" y="232"/>
                  </a:lnTo>
                  <a:lnTo>
                    <a:pt x="336" y="232"/>
                  </a:lnTo>
                  <a:lnTo>
                    <a:pt x="336" y="228"/>
                  </a:lnTo>
                  <a:lnTo>
                    <a:pt x="332" y="228"/>
                  </a:lnTo>
                  <a:lnTo>
                    <a:pt x="328" y="228"/>
                  </a:lnTo>
                  <a:lnTo>
                    <a:pt x="332" y="224"/>
                  </a:lnTo>
                  <a:lnTo>
                    <a:pt x="336" y="224"/>
                  </a:lnTo>
                  <a:lnTo>
                    <a:pt x="336" y="220"/>
                  </a:lnTo>
                  <a:lnTo>
                    <a:pt x="340" y="220"/>
                  </a:lnTo>
                  <a:lnTo>
                    <a:pt x="344" y="220"/>
                  </a:lnTo>
                  <a:lnTo>
                    <a:pt x="352" y="220"/>
                  </a:lnTo>
                  <a:lnTo>
                    <a:pt x="354" y="220"/>
                  </a:lnTo>
                  <a:lnTo>
                    <a:pt x="358" y="220"/>
                  </a:lnTo>
                  <a:lnTo>
                    <a:pt x="358" y="216"/>
                  </a:lnTo>
                  <a:lnTo>
                    <a:pt x="362" y="216"/>
                  </a:lnTo>
                  <a:lnTo>
                    <a:pt x="366" y="216"/>
                  </a:lnTo>
                  <a:lnTo>
                    <a:pt x="370" y="216"/>
                  </a:lnTo>
                  <a:lnTo>
                    <a:pt x="366" y="216"/>
                  </a:lnTo>
                  <a:lnTo>
                    <a:pt x="362" y="216"/>
                  </a:lnTo>
                  <a:lnTo>
                    <a:pt x="358" y="216"/>
                  </a:lnTo>
                  <a:lnTo>
                    <a:pt x="354" y="216"/>
                  </a:lnTo>
                  <a:lnTo>
                    <a:pt x="352" y="216"/>
                  </a:lnTo>
                  <a:lnTo>
                    <a:pt x="352" y="220"/>
                  </a:lnTo>
                  <a:lnTo>
                    <a:pt x="348" y="220"/>
                  </a:lnTo>
                  <a:lnTo>
                    <a:pt x="344" y="220"/>
                  </a:lnTo>
                  <a:lnTo>
                    <a:pt x="336" y="220"/>
                  </a:lnTo>
                  <a:lnTo>
                    <a:pt x="336" y="216"/>
                  </a:lnTo>
                  <a:lnTo>
                    <a:pt x="340" y="216"/>
                  </a:lnTo>
                  <a:lnTo>
                    <a:pt x="340" y="212"/>
                  </a:lnTo>
                  <a:lnTo>
                    <a:pt x="344" y="212"/>
                  </a:lnTo>
                  <a:lnTo>
                    <a:pt x="348" y="212"/>
                  </a:lnTo>
                  <a:lnTo>
                    <a:pt x="352" y="212"/>
                  </a:lnTo>
                  <a:lnTo>
                    <a:pt x="354" y="212"/>
                  </a:lnTo>
                  <a:lnTo>
                    <a:pt x="358" y="212"/>
                  </a:lnTo>
                  <a:lnTo>
                    <a:pt x="358" y="208"/>
                  </a:lnTo>
                  <a:lnTo>
                    <a:pt x="358" y="212"/>
                  </a:lnTo>
                  <a:lnTo>
                    <a:pt x="362" y="212"/>
                  </a:lnTo>
                  <a:lnTo>
                    <a:pt x="362" y="208"/>
                  </a:lnTo>
                  <a:lnTo>
                    <a:pt x="366" y="208"/>
                  </a:lnTo>
                  <a:lnTo>
                    <a:pt x="370" y="208"/>
                  </a:lnTo>
                  <a:lnTo>
                    <a:pt x="366" y="208"/>
                  </a:lnTo>
                  <a:lnTo>
                    <a:pt x="362" y="208"/>
                  </a:lnTo>
                  <a:lnTo>
                    <a:pt x="358" y="208"/>
                  </a:lnTo>
                  <a:lnTo>
                    <a:pt x="354" y="208"/>
                  </a:lnTo>
                  <a:lnTo>
                    <a:pt x="352" y="208"/>
                  </a:lnTo>
                  <a:lnTo>
                    <a:pt x="348" y="208"/>
                  </a:lnTo>
                  <a:lnTo>
                    <a:pt x="344" y="208"/>
                  </a:lnTo>
                  <a:lnTo>
                    <a:pt x="348" y="208"/>
                  </a:lnTo>
                  <a:lnTo>
                    <a:pt x="348" y="206"/>
                  </a:lnTo>
                  <a:lnTo>
                    <a:pt x="344" y="206"/>
                  </a:lnTo>
                  <a:lnTo>
                    <a:pt x="348" y="202"/>
                  </a:lnTo>
                  <a:lnTo>
                    <a:pt x="352" y="202"/>
                  </a:lnTo>
                  <a:lnTo>
                    <a:pt x="354" y="202"/>
                  </a:lnTo>
                  <a:lnTo>
                    <a:pt x="358" y="202"/>
                  </a:lnTo>
                  <a:lnTo>
                    <a:pt x="362" y="202"/>
                  </a:lnTo>
                  <a:lnTo>
                    <a:pt x="366" y="202"/>
                  </a:lnTo>
                  <a:lnTo>
                    <a:pt x="370" y="202"/>
                  </a:lnTo>
                  <a:lnTo>
                    <a:pt x="374" y="202"/>
                  </a:lnTo>
                  <a:lnTo>
                    <a:pt x="370" y="202"/>
                  </a:lnTo>
                  <a:lnTo>
                    <a:pt x="366" y="202"/>
                  </a:lnTo>
                  <a:lnTo>
                    <a:pt x="362" y="202"/>
                  </a:lnTo>
                  <a:lnTo>
                    <a:pt x="358" y="202"/>
                  </a:lnTo>
                  <a:lnTo>
                    <a:pt x="354" y="202"/>
                  </a:lnTo>
                  <a:lnTo>
                    <a:pt x="354" y="198"/>
                  </a:lnTo>
                  <a:lnTo>
                    <a:pt x="358" y="194"/>
                  </a:lnTo>
                  <a:lnTo>
                    <a:pt x="362" y="194"/>
                  </a:lnTo>
                  <a:lnTo>
                    <a:pt x="366" y="194"/>
                  </a:lnTo>
                  <a:lnTo>
                    <a:pt x="370" y="194"/>
                  </a:lnTo>
                  <a:lnTo>
                    <a:pt x="374" y="194"/>
                  </a:lnTo>
                  <a:lnTo>
                    <a:pt x="378" y="194"/>
                  </a:lnTo>
                  <a:lnTo>
                    <a:pt x="380" y="194"/>
                  </a:lnTo>
                  <a:lnTo>
                    <a:pt x="380" y="198"/>
                  </a:lnTo>
                  <a:lnTo>
                    <a:pt x="380" y="202"/>
                  </a:lnTo>
                  <a:lnTo>
                    <a:pt x="384" y="202"/>
                  </a:lnTo>
                  <a:lnTo>
                    <a:pt x="388" y="202"/>
                  </a:lnTo>
                  <a:lnTo>
                    <a:pt x="392" y="198"/>
                  </a:lnTo>
                  <a:lnTo>
                    <a:pt x="396" y="198"/>
                  </a:lnTo>
                  <a:lnTo>
                    <a:pt x="400" y="198"/>
                  </a:lnTo>
                  <a:lnTo>
                    <a:pt x="400" y="202"/>
                  </a:lnTo>
                  <a:lnTo>
                    <a:pt x="404" y="202"/>
                  </a:lnTo>
                  <a:lnTo>
                    <a:pt x="404" y="206"/>
                  </a:lnTo>
                  <a:lnTo>
                    <a:pt x="408" y="206"/>
                  </a:lnTo>
                  <a:lnTo>
                    <a:pt x="410" y="206"/>
                  </a:lnTo>
                  <a:lnTo>
                    <a:pt x="410" y="208"/>
                  </a:lnTo>
                  <a:lnTo>
                    <a:pt x="414" y="208"/>
                  </a:lnTo>
                  <a:lnTo>
                    <a:pt x="410" y="208"/>
                  </a:lnTo>
                  <a:lnTo>
                    <a:pt x="408" y="208"/>
                  </a:lnTo>
                  <a:lnTo>
                    <a:pt x="408" y="212"/>
                  </a:lnTo>
                  <a:lnTo>
                    <a:pt x="410" y="212"/>
                  </a:lnTo>
                  <a:lnTo>
                    <a:pt x="414" y="212"/>
                  </a:lnTo>
                  <a:lnTo>
                    <a:pt x="418" y="212"/>
                  </a:lnTo>
                  <a:lnTo>
                    <a:pt x="418" y="216"/>
                  </a:lnTo>
                  <a:lnTo>
                    <a:pt x="418" y="220"/>
                  </a:lnTo>
                  <a:lnTo>
                    <a:pt x="422" y="220"/>
                  </a:lnTo>
                  <a:lnTo>
                    <a:pt x="424" y="220"/>
                  </a:lnTo>
                  <a:lnTo>
                    <a:pt x="428" y="220"/>
                  </a:lnTo>
                  <a:lnTo>
                    <a:pt x="432" y="220"/>
                  </a:lnTo>
                  <a:lnTo>
                    <a:pt x="436" y="220"/>
                  </a:lnTo>
                  <a:lnTo>
                    <a:pt x="440" y="220"/>
                  </a:lnTo>
                  <a:lnTo>
                    <a:pt x="444" y="220"/>
                  </a:lnTo>
                  <a:lnTo>
                    <a:pt x="448" y="220"/>
                  </a:lnTo>
                  <a:lnTo>
                    <a:pt x="450" y="220"/>
                  </a:lnTo>
                  <a:lnTo>
                    <a:pt x="454" y="220"/>
                  </a:lnTo>
                  <a:lnTo>
                    <a:pt x="454" y="216"/>
                  </a:lnTo>
                  <a:lnTo>
                    <a:pt x="450" y="212"/>
                  </a:lnTo>
                  <a:lnTo>
                    <a:pt x="448" y="212"/>
                  </a:lnTo>
                  <a:lnTo>
                    <a:pt x="444" y="212"/>
                  </a:lnTo>
                  <a:lnTo>
                    <a:pt x="444" y="208"/>
                  </a:lnTo>
                  <a:lnTo>
                    <a:pt x="440" y="208"/>
                  </a:lnTo>
                  <a:lnTo>
                    <a:pt x="436" y="208"/>
                  </a:lnTo>
                  <a:lnTo>
                    <a:pt x="440" y="208"/>
                  </a:lnTo>
                  <a:lnTo>
                    <a:pt x="444" y="208"/>
                  </a:lnTo>
                  <a:lnTo>
                    <a:pt x="448" y="206"/>
                  </a:lnTo>
                  <a:lnTo>
                    <a:pt x="448" y="202"/>
                  </a:lnTo>
                  <a:lnTo>
                    <a:pt x="444" y="202"/>
                  </a:lnTo>
                  <a:lnTo>
                    <a:pt x="440" y="202"/>
                  </a:lnTo>
                  <a:lnTo>
                    <a:pt x="436" y="202"/>
                  </a:lnTo>
                  <a:lnTo>
                    <a:pt x="436" y="198"/>
                  </a:lnTo>
                  <a:lnTo>
                    <a:pt x="432" y="198"/>
                  </a:lnTo>
                  <a:lnTo>
                    <a:pt x="432" y="194"/>
                  </a:lnTo>
                  <a:lnTo>
                    <a:pt x="436" y="194"/>
                  </a:lnTo>
                  <a:lnTo>
                    <a:pt x="440" y="194"/>
                  </a:lnTo>
                  <a:lnTo>
                    <a:pt x="444" y="194"/>
                  </a:lnTo>
                  <a:lnTo>
                    <a:pt x="444" y="190"/>
                  </a:lnTo>
                  <a:lnTo>
                    <a:pt x="440" y="190"/>
                  </a:lnTo>
                  <a:lnTo>
                    <a:pt x="444" y="190"/>
                  </a:lnTo>
                  <a:lnTo>
                    <a:pt x="444" y="186"/>
                  </a:lnTo>
                  <a:lnTo>
                    <a:pt x="448" y="182"/>
                  </a:lnTo>
                  <a:lnTo>
                    <a:pt x="450" y="182"/>
                  </a:lnTo>
                  <a:lnTo>
                    <a:pt x="454" y="182"/>
                  </a:lnTo>
                  <a:lnTo>
                    <a:pt x="458" y="182"/>
                  </a:lnTo>
                  <a:lnTo>
                    <a:pt x="458" y="186"/>
                  </a:lnTo>
                  <a:lnTo>
                    <a:pt x="458" y="190"/>
                  </a:lnTo>
                  <a:lnTo>
                    <a:pt x="454" y="190"/>
                  </a:lnTo>
                  <a:lnTo>
                    <a:pt x="458" y="190"/>
                  </a:lnTo>
                  <a:lnTo>
                    <a:pt x="458" y="194"/>
                  </a:lnTo>
                  <a:lnTo>
                    <a:pt x="462" y="194"/>
                  </a:lnTo>
                  <a:lnTo>
                    <a:pt x="462" y="198"/>
                  </a:lnTo>
                  <a:lnTo>
                    <a:pt x="466" y="198"/>
                  </a:lnTo>
                  <a:lnTo>
                    <a:pt x="462" y="202"/>
                  </a:lnTo>
                  <a:lnTo>
                    <a:pt x="462" y="206"/>
                  </a:lnTo>
                  <a:lnTo>
                    <a:pt x="466" y="206"/>
                  </a:lnTo>
                  <a:lnTo>
                    <a:pt x="470" y="206"/>
                  </a:lnTo>
                  <a:lnTo>
                    <a:pt x="474" y="206"/>
                  </a:lnTo>
                  <a:lnTo>
                    <a:pt x="470" y="208"/>
                  </a:lnTo>
                  <a:lnTo>
                    <a:pt x="466" y="208"/>
                  </a:lnTo>
                  <a:lnTo>
                    <a:pt x="466" y="212"/>
                  </a:lnTo>
                  <a:lnTo>
                    <a:pt x="470" y="212"/>
                  </a:lnTo>
                  <a:lnTo>
                    <a:pt x="470" y="208"/>
                  </a:lnTo>
                  <a:lnTo>
                    <a:pt x="474" y="208"/>
                  </a:lnTo>
                  <a:lnTo>
                    <a:pt x="478" y="208"/>
                  </a:lnTo>
                  <a:lnTo>
                    <a:pt x="480" y="208"/>
                  </a:lnTo>
                  <a:lnTo>
                    <a:pt x="480" y="212"/>
                  </a:lnTo>
                  <a:lnTo>
                    <a:pt x="484" y="212"/>
                  </a:lnTo>
                  <a:lnTo>
                    <a:pt x="480" y="212"/>
                  </a:lnTo>
                  <a:lnTo>
                    <a:pt x="480" y="208"/>
                  </a:lnTo>
                  <a:lnTo>
                    <a:pt x="484" y="206"/>
                  </a:lnTo>
                  <a:lnTo>
                    <a:pt x="488" y="206"/>
                  </a:lnTo>
                  <a:lnTo>
                    <a:pt x="492" y="206"/>
                  </a:lnTo>
                  <a:lnTo>
                    <a:pt x="496" y="206"/>
                  </a:lnTo>
                  <a:lnTo>
                    <a:pt x="500" y="208"/>
                  </a:lnTo>
                  <a:lnTo>
                    <a:pt x="504" y="208"/>
                  </a:lnTo>
                  <a:lnTo>
                    <a:pt x="504" y="212"/>
                  </a:lnTo>
                  <a:lnTo>
                    <a:pt x="504" y="216"/>
                  </a:lnTo>
                  <a:lnTo>
                    <a:pt x="504" y="220"/>
                  </a:lnTo>
                  <a:lnTo>
                    <a:pt x="500" y="220"/>
                  </a:lnTo>
                  <a:lnTo>
                    <a:pt x="500" y="224"/>
                  </a:lnTo>
                  <a:lnTo>
                    <a:pt x="500" y="228"/>
                  </a:lnTo>
                  <a:lnTo>
                    <a:pt x="496" y="228"/>
                  </a:lnTo>
                  <a:lnTo>
                    <a:pt x="496" y="232"/>
                  </a:lnTo>
                  <a:lnTo>
                    <a:pt x="492" y="232"/>
                  </a:lnTo>
                  <a:lnTo>
                    <a:pt x="496" y="232"/>
                  </a:lnTo>
                  <a:lnTo>
                    <a:pt x="492" y="236"/>
                  </a:lnTo>
                  <a:lnTo>
                    <a:pt x="488" y="236"/>
                  </a:lnTo>
                  <a:lnTo>
                    <a:pt x="484" y="236"/>
                  </a:lnTo>
                  <a:lnTo>
                    <a:pt x="480" y="236"/>
                  </a:lnTo>
                  <a:lnTo>
                    <a:pt x="478" y="236"/>
                  </a:lnTo>
                  <a:lnTo>
                    <a:pt x="474" y="236"/>
                  </a:lnTo>
                  <a:lnTo>
                    <a:pt x="470" y="236"/>
                  </a:lnTo>
                  <a:lnTo>
                    <a:pt x="470" y="232"/>
                  </a:lnTo>
                  <a:lnTo>
                    <a:pt x="470" y="236"/>
                  </a:lnTo>
                  <a:lnTo>
                    <a:pt x="466" y="236"/>
                  </a:lnTo>
                  <a:lnTo>
                    <a:pt x="462" y="236"/>
                  </a:lnTo>
                  <a:lnTo>
                    <a:pt x="458" y="236"/>
                  </a:lnTo>
                  <a:lnTo>
                    <a:pt x="454" y="236"/>
                  </a:lnTo>
                  <a:lnTo>
                    <a:pt x="458" y="236"/>
                  </a:lnTo>
                  <a:lnTo>
                    <a:pt x="458" y="232"/>
                  </a:lnTo>
                  <a:lnTo>
                    <a:pt x="454" y="232"/>
                  </a:lnTo>
                  <a:lnTo>
                    <a:pt x="450" y="236"/>
                  </a:lnTo>
                  <a:lnTo>
                    <a:pt x="448" y="236"/>
                  </a:lnTo>
                  <a:lnTo>
                    <a:pt x="444" y="238"/>
                  </a:lnTo>
                  <a:lnTo>
                    <a:pt x="440" y="238"/>
                  </a:lnTo>
                  <a:lnTo>
                    <a:pt x="436" y="238"/>
                  </a:lnTo>
                  <a:lnTo>
                    <a:pt x="432" y="238"/>
                  </a:lnTo>
                  <a:lnTo>
                    <a:pt x="428" y="238"/>
                  </a:lnTo>
                  <a:lnTo>
                    <a:pt x="428" y="242"/>
                  </a:lnTo>
                  <a:lnTo>
                    <a:pt x="424" y="242"/>
                  </a:lnTo>
                  <a:lnTo>
                    <a:pt x="422" y="246"/>
                  </a:lnTo>
                  <a:lnTo>
                    <a:pt x="418" y="246"/>
                  </a:lnTo>
                  <a:lnTo>
                    <a:pt x="414" y="246"/>
                  </a:lnTo>
                  <a:lnTo>
                    <a:pt x="410" y="250"/>
                  </a:lnTo>
                  <a:lnTo>
                    <a:pt x="408" y="250"/>
                  </a:lnTo>
                  <a:lnTo>
                    <a:pt x="404" y="250"/>
                  </a:lnTo>
                  <a:lnTo>
                    <a:pt x="400" y="250"/>
                  </a:lnTo>
                  <a:lnTo>
                    <a:pt x="396" y="250"/>
                  </a:lnTo>
                  <a:lnTo>
                    <a:pt x="392" y="250"/>
                  </a:lnTo>
                  <a:lnTo>
                    <a:pt x="388" y="250"/>
                  </a:lnTo>
                  <a:lnTo>
                    <a:pt x="384" y="246"/>
                  </a:lnTo>
                  <a:lnTo>
                    <a:pt x="380" y="246"/>
                  </a:lnTo>
                  <a:lnTo>
                    <a:pt x="378" y="246"/>
                  </a:lnTo>
                  <a:lnTo>
                    <a:pt x="378" y="242"/>
                  </a:lnTo>
                  <a:lnTo>
                    <a:pt x="380" y="238"/>
                  </a:lnTo>
                  <a:lnTo>
                    <a:pt x="384" y="238"/>
                  </a:lnTo>
                  <a:lnTo>
                    <a:pt x="388" y="238"/>
                  </a:lnTo>
                  <a:lnTo>
                    <a:pt x="392" y="238"/>
                  </a:lnTo>
                  <a:lnTo>
                    <a:pt x="392" y="236"/>
                  </a:lnTo>
                  <a:lnTo>
                    <a:pt x="396" y="236"/>
                  </a:lnTo>
                  <a:lnTo>
                    <a:pt x="400" y="236"/>
                  </a:lnTo>
                  <a:lnTo>
                    <a:pt x="404" y="236"/>
                  </a:lnTo>
                  <a:lnTo>
                    <a:pt x="408" y="236"/>
                  </a:lnTo>
                  <a:lnTo>
                    <a:pt x="410" y="236"/>
                  </a:lnTo>
                  <a:lnTo>
                    <a:pt x="414" y="236"/>
                  </a:lnTo>
                  <a:lnTo>
                    <a:pt x="418" y="236"/>
                  </a:lnTo>
                  <a:lnTo>
                    <a:pt x="422" y="232"/>
                  </a:lnTo>
                  <a:lnTo>
                    <a:pt x="424" y="228"/>
                  </a:lnTo>
                  <a:lnTo>
                    <a:pt x="422" y="228"/>
                  </a:lnTo>
                  <a:lnTo>
                    <a:pt x="418" y="228"/>
                  </a:lnTo>
                  <a:lnTo>
                    <a:pt x="418" y="232"/>
                  </a:lnTo>
                  <a:lnTo>
                    <a:pt x="414" y="232"/>
                  </a:lnTo>
                  <a:lnTo>
                    <a:pt x="414" y="228"/>
                  </a:lnTo>
                  <a:lnTo>
                    <a:pt x="410" y="232"/>
                  </a:lnTo>
                  <a:lnTo>
                    <a:pt x="408" y="232"/>
                  </a:lnTo>
                  <a:lnTo>
                    <a:pt x="404" y="232"/>
                  </a:lnTo>
                  <a:lnTo>
                    <a:pt x="408" y="228"/>
                  </a:lnTo>
                  <a:lnTo>
                    <a:pt x="404" y="228"/>
                  </a:lnTo>
                  <a:lnTo>
                    <a:pt x="400" y="228"/>
                  </a:lnTo>
                  <a:lnTo>
                    <a:pt x="400" y="232"/>
                  </a:lnTo>
                  <a:lnTo>
                    <a:pt x="396" y="232"/>
                  </a:lnTo>
                  <a:lnTo>
                    <a:pt x="392" y="232"/>
                  </a:lnTo>
                  <a:lnTo>
                    <a:pt x="388" y="232"/>
                  </a:lnTo>
                  <a:lnTo>
                    <a:pt x="384" y="232"/>
                  </a:lnTo>
                  <a:lnTo>
                    <a:pt x="380" y="232"/>
                  </a:lnTo>
                  <a:lnTo>
                    <a:pt x="384" y="228"/>
                  </a:lnTo>
                  <a:lnTo>
                    <a:pt x="384" y="224"/>
                  </a:lnTo>
                  <a:lnTo>
                    <a:pt x="388" y="224"/>
                  </a:lnTo>
                  <a:lnTo>
                    <a:pt x="392" y="224"/>
                  </a:lnTo>
                  <a:lnTo>
                    <a:pt x="388" y="224"/>
                  </a:lnTo>
                  <a:lnTo>
                    <a:pt x="384" y="224"/>
                  </a:lnTo>
                  <a:lnTo>
                    <a:pt x="380" y="224"/>
                  </a:lnTo>
                  <a:lnTo>
                    <a:pt x="380" y="220"/>
                  </a:lnTo>
                  <a:lnTo>
                    <a:pt x="380" y="224"/>
                  </a:lnTo>
                  <a:lnTo>
                    <a:pt x="380" y="228"/>
                  </a:lnTo>
                  <a:lnTo>
                    <a:pt x="378" y="228"/>
                  </a:lnTo>
                  <a:lnTo>
                    <a:pt x="374" y="224"/>
                  </a:lnTo>
                  <a:lnTo>
                    <a:pt x="374" y="228"/>
                  </a:lnTo>
                  <a:lnTo>
                    <a:pt x="378" y="228"/>
                  </a:lnTo>
                  <a:lnTo>
                    <a:pt x="378" y="232"/>
                  </a:lnTo>
                  <a:lnTo>
                    <a:pt x="374" y="232"/>
                  </a:lnTo>
                  <a:lnTo>
                    <a:pt x="374" y="236"/>
                  </a:lnTo>
                  <a:lnTo>
                    <a:pt x="370" y="236"/>
                  </a:lnTo>
                  <a:lnTo>
                    <a:pt x="370" y="236"/>
                  </a:lnTo>
                  <a:lnTo>
                    <a:pt x="370" y="236"/>
                  </a:lnTo>
                  <a:close/>
                  <a:moveTo>
                    <a:pt x="724" y="194"/>
                  </a:moveTo>
                  <a:lnTo>
                    <a:pt x="720" y="194"/>
                  </a:lnTo>
                  <a:lnTo>
                    <a:pt x="720" y="190"/>
                  </a:lnTo>
                  <a:lnTo>
                    <a:pt x="716" y="190"/>
                  </a:lnTo>
                  <a:lnTo>
                    <a:pt x="716" y="186"/>
                  </a:lnTo>
                  <a:lnTo>
                    <a:pt x="712" y="186"/>
                  </a:lnTo>
                  <a:lnTo>
                    <a:pt x="716" y="186"/>
                  </a:lnTo>
                  <a:lnTo>
                    <a:pt x="716" y="182"/>
                  </a:lnTo>
                  <a:lnTo>
                    <a:pt x="720" y="182"/>
                  </a:lnTo>
                  <a:lnTo>
                    <a:pt x="724" y="182"/>
                  </a:lnTo>
                  <a:lnTo>
                    <a:pt x="724" y="186"/>
                  </a:lnTo>
                  <a:lnTo>
                    <a:pt x="728" y="186"/>
                  </a:lnTo>
                  <a:lnTo>
                    <a:pt x="724" y="186"/>
                  </a:lnTo>
                  <a:lnTo>
                    <a:pt x="724" y="190"/>
                  </a:lnTo>
                  <a:lnTo>
                    <a:pt x="724" y="194"/>
                  </a:lnTo>
                  <a:lnTo>
                    <a:pt x="728" y="194"/>
                  </a:lnTo>
                  <a:lnTo>
                    <a:pt x="724" y="194"/>
                  </a:lnTo>
                  <a:lnTo>
                    <a:pt x="724" y="194"/>
                  </a:lnTo>
                  <a:lnTo>
                    <a:pt x="724" y="194"/>
                  </a:lnTo>
                  <a:close/>
                  <a:moveTo>
                    <a:pt x="574" y="186"/>
                  </a:moveTo>
                  <a:lnTo>
                    <a:pt x="570" y="190"/>
                  </a:lnTo>
                  <a:lnTo>
                    <a:pt x="566" y="190"/>
                  </a:lnTo>
                  <a:lnTo>
                    <a:pt x="564" y="190"/>
                  </a:lnTo>
                  <a:lnTo>
                    <a:pt x="560" y="190"/>
                  </a:lnTo>
                  <a:lnTo>
                    <a:pt x="556" y="190"/>
                  </a:lnTo>
                  <a:lnTo>
                    <a:pt x="560" y="190"/>
                  </a:lnTo>
                  <a:lnTo>
                    <a:pt x="564" y="190"/>
                  </a:lnTo>
                  <a:lnTo>
                    <a:pt x="564" y="186"/>
                  </a:lnTo>
                  <a:lnTo>
                    <a:pt x="566" y="186"/>
                  </a:lnTo>
                  <a:lnTo>
                    <a:pt x="570" y="186"/>
                  </a:lnTo>
                  <a:lnTo>
                    <a:pt x="574" y="186"/>
                  </a:lnTo>
                  <a:lnTo>
                    <a:pt x="578" y="186"/>
                  </a:lnTo>
                  <a:lnTo>
                    <a:pt x="574" y="186"/>
                  </a:lnTo>
                  <a:lnTo>
                    <a:pt x="574" y="186"/>
                  </a:lnTo>
                  <a:lnTo>
                    <a:pt x="574" y="186"/>
                  </a:lnTo>
                  <a:close/>
                  <a:moveTo>
                    <a:pt x="586" y="186"/>
                  </a:moveTo>
                  <a:lnTo>
                    <a:pt x="590" y="186"/>
                  </a:lnTo>
                  <a:lnTo>
                    <a:pt x="586" y="186"/>
                  </a:lnTo>
                  <a:lnTo>
                    <a:pt x="582" y="186"/>
                  </a:lnTo>
                  <a:lnTo>
                    <a:pt x="578" y="186"/>
                  </a:lnTo>
                  <a:lnTo>
                    <a:pt x="582" y="186"/>
                  </a:lnTo>
                  <a:lnTo>
                    <a:pt x="586" y="186"/>
                  </a:lnTo>
                  <a:lnTo>
                    <a:pt x="586" y="186"/>
                  </a:lnTo>
                  <a:lnTo>
                    <a:pt x="586" y="186"/>
                  </a:lnTo>
                  <a:close/>
                  <a:moveTo>
                    <a:pt x="586" y="236"/>
                  </a:moveTo>
                  <a:lnTo>
                    <a:pt x="582" y="236"/>
                  </a:lnTo>
                  <a:lnTo>
                    <a:pt x="578" y="236"/>
                  </a:lnTo>
                  <a:lnTo>
                    <a:pt x="574" y="236"/>
                  </a:lnTo>
                  <a:lnTo>
                    <a:pt x="574" y="232"/>
                  </a:lnTo>
                  <a:lnTo>
                    <a:pt x="574" y="228"/>
                  </a:lnTo>
                  <a:lnTo>
                    <a:pt x="570" y="228"/>
                  </a:lnTo>
                  <a:lnTo>
                    <a:pt x="574" y="228"/>
                  </a:lnTo>
                  <a:lnTo>
                    <a:pt x="578" y="228"/>
                  </a:lnTo>
                  <a:lnTo>
                    <a:pt x="582" y="228"/>
                  </a:lnTo>
                  <a:lnTo>
                    <a:pt x="578" y="228"/>
                  </a:lnTo>
                  <a:lnTo>
                    <a:pt x="574" y="228"/>
                  </a:lnTo>
                  <a:lnTo>
                    <a:pt x="578" y="224"/>
                  </a:lnTo>
                  <a:lnTo>
                    <a:pt x="574" y="224"/>
                  </a:lnTo>
                  <a:lnTo>
                    <a:pt x="574" y="228"/>
                  </a:lnTo>
                  <a:lnTo>
                    <a:pt x="570" y="224"/>
                  </a:lnTo>
                  <a:lnTo>
                    <a:pt x="574" y="224"/>
                  </a:lnTo>
                  <a:lnTo>
                    <a:pt x="570" y="224"/>
                  </a:lnTo>
                  <a:lnTo>
                    <a:pt x="574" y="220"/>
                  </a:lnTo>
                  <a:lnTo>
                    <a:pt x="578" y="220"/>
                  </a:lnTo>
                  <a:lnTo>
                    <a:pt x="574" y="220"/>
                  </a:lnTo>
                  <a:lnTo>
                    <a:pt x="578" y="220"/>
                  </a:lnTo>
                  <a:lnTo>
                    <a:pt x="582" y="220"/>
                  </a:lnTo>
                  <a:lnTo>
                    <a:pt x="578" y="220"/>
                  </a:lnTo>
                  <a:lnTo>
                    <a:pt x="582" y="216"/>
                  </a:lnTo>
                  <a:lnTo>
                    <a:pt x="586" y="216"/>
                  </a:lnTo>
                  <a:lnTo>
                    <a:pt x="582" y="216"/>
                  </a:lnTo>
                  <a:lnTo>
                    <a:pt x="590" y="216"/>
                  </a:lnTo>
                  <a:lnTo>
                    <a:pt x="592" y="216"/>
                  </a:lnTo>
                  <a:lnTo>
                    <a:pt x="596" y="216"/>
                  </a:lnTo>
                  <a:lnTo>
                    <a:pt x="592" y="216"/>
                  </a:lnTo>
                  <a:lnTo>
                    <a:pt x="590" y="216"/>
                  </a:lnTo>
                  <a:lnTo>
                    <a:pt x="586" y="216"/>
                  </a:lnTo>
                  <a:lnTo>
                    <a:pt x="582" y="216"/>
                  </a:lnTo>
                  <a:lnTo>
                    <a:pt x="578" y="216"/>
                  </a:lnTo>
                  <a:lnTo>
                    <a:pt x="574" y="216"/>
                  </a:lnTo>
                  <a:lnTo>
                    <a:pt x="570" y="216"/>
                  </a:lnTo>
                  <a:lnTo>
                    <a:pt x="566" y="216"/>
                  </a:lnTo>
                  <a:lnTo>
                    <a:pt x="564" y="216"/>
                  </a:lnTo>
                  <a:lnTo>
                    <a:pt x="560" y="216"/>
                  </a:lnTo>
                  <a:lnTo>
                    <a:pt x="556" y="220"/>
                  </a:lnTo>
                  <a:lnTo>
                    <a:pt x="552" y="220"/>
                  </a:lnTo>
                  <a:lnTo>
                    <a:pt x="548" y="220"/>
                  </a:lnTo>
                  <a:lnTo>
                    <a:pt x="544" y="220"/>
                  </a:lnTo>
                  <a:lnTo>
                    <a:pt x="540" y="220"/>
                  </a:lnTo>
                  <a:lnTo>
                    <a:pt x="540" y="216"/>
                  </a:lnTo>
                  <a:lnTo>
                    <a:pt x="544" y="212"/>
                  </a:lnTo>
                  <a:lnTo>
                    <a:pt x="548" y="212"/>
                  </a:lnTo>
                  <a:lnTo>
                    <a:pt x="548" y="216"/>
                  </a:lnTo>
                  <a:lnTo>
                    <a:pt x="552" y="216"/>
                  </a:lnTo>
                  <a:lnTo>
                    <a:pt x="552" y="212"/>
                  </a:lnTo>
                  <a:lnTo>
                    <a:pt x="548" y="212"/>
                  </a:lnTo>
                  <a:lnTo>
                    <a:pt x="548" y="208"/>
                  </a:lnTo>
                  <a:lnTo>
                    <a:pt x="552" y="208"/>
                  </a:lnTo>
                  <a:lnTo>
                    <a:pt x="556" y="208"/>
                  </a:lnTo>
                  <a:lnTo>
                    <a:pt x="560" y="212"/>
                  </a:lnTo>
                  <a:lnTo>
                    <a:pt x="564" y="212"/>
                  </a:lnTo>
                  <a:lnTo>
                    <a:pt x="560" y="212"/>
                  </a:lnTo>
                  <a:lnTo>
                    <a:pt x="560" y="208"/>
                  </a:lnTo>
                  <a:lnTo>
                    <a:pt x="564" y="206"/>
                  </a:lnTo>
                  <a:lnTo>
                    <a:pt x="560" y="206"/>
                  </a:lnTo>
                  <a:lnTo>
                    <a:pt x="556" y="208"/>
                  </a:lnTo>
                  <a:lnTo>
                    <a:pt x="556" y="206"/>
                  </a:lnTo>
                  <a:lnTo>
                    <a:pt x="552" y="206"/>
                  </a:lnTo>
                  <a:lnTo>
                    <a:pt x="556" y="202"/>
                  </a:lnTo>
                  <a:lnTo>
                    <a:pt x="560" y="202"/>
                  </a:lnTo>
                  <a:lnTo>
                    <a:pt x="556" y="202"/>
                  </a:lnTo>
                  <a:lnTo>
                    <a:pt x="552" y="202"/>
                  </a:lnTo>
                  <a:lnTo>
                    <a:pt x="548" y="202"/>
                  </a:lnTo>
                  <a:lnTo>
                    <a:pt x="552" y="202"/>
                  </a:lnTo>
                  <a:lnTo>
                    <a:pt x="552" y="198"/>
                  </a:lnTo>
                  <a:lnTo>
                    <a:pt x="552" y="194"/>
                  </a:lnTo>
                  <a:lnTo>
                    <a:pt x="556" y="194"/>
                  </a:lnTo>
                  <a:lnTo>
                    <a:pt x="560" y="194"/>
                  </a:lnTo>
                  <a:lnTo>
                    <a:pt x="564" y="194"/>
                  </a:lnTo>
                  <a:lnTo>
                    <a:pt x="564" y="198"/>
                  </a:lnTo>
                  <a:lnTo>
                    <a:pt x="566" y="202"/>
                  </a:lnTo>
                  <a:lnTo>
                    <a:pt x="570" y="202"/>
                  </a:lnTo>
                  <a:lnTo>
                    <a:pt x="574" y="206"/>
                  </a:lnTo>
                  <a:lnTo>
                    <a:pt x="578" y="208"/>
                  </a:lnTo>
                  <a:lnTo>
                    <a:pt x="582" y="208"/>
                  </a:lnTo>
                  <a:lnTo>
                    <a:pt x="586" y="208"/>
                  </a:lnTo>
                  <a:lnTo>
                    <a:pt x="590" y="208"/>
                  </a:lnTo>
                  <a:lnTo>
                    <a:pt x="586" y="208"/>
                  </a:lnTo>
                  <a:lnTo>
                    <a:pt x="582" y="208"/>
                  </a:lnTo>
                  <a:lnTo>
                    <a:pt x="578" y="206"/>
                  </a:lnTo>
                  <a:lnTo>
                    <a:pt x="578" y="202"/>
                  </a:lnTo>
                  <a:lnTo>
                    <a:pt x="582" y="202"/>
                  </a:lnTo>
                  <a:lnTo>
                    <a:pt x="586" y="206"/>
                  </a:lnTo>
                  <a:lnTo>
                    <a:pt x="586" y="202"/>
                  </a:lnTo>
                  <a:lnTo>
                    <a:pt x="590" y="202"/>
                  </a:lnTo>
                  <a:lnTo>
                    <a:pt x="586" y="202"/>
                  </a:lnTo>
                  <a:lnTo>
                    <a:pt x="582" y="202"/>
                  </a:lnTo>
                  <a:lnTo>
                    <a:pt x="578" y="202"/>
                  </a:lnTo>
                  <a:lnTo>
                    <a:pt x="574" y="202"/>
                  </a:lnTo>
                  <a:lnTo>
                    <a:pt x="574" y="198"/>
                  </a:lnTo>
                  <a:lnTo>
                    <a:pt x="578" y="198"/>
                  </a:lnTo>
                  <a:lnTo>
                    <a:pt x="582" y="198"/>
                  </a:lnTo>
                  <a:lnTo>
                    <a:pt x="578" y="198"/>
                  </a:lnTo>
                  <a:lnTo>
                    <a:pt x="574" y="198"/>
                  </a:lnTo>
                  <a:lnTo>
                    <a:pt x="570" y="198"/>
                  </a:lnTo>
                  <a:lnTo>
                    <a:pt x="566" y="194"/>
                  </a:lnTo>
                  <a:lnTo>
                    <a:pt x="570" y="190"/>
                  </a:lnTo>
                  <a:lnTo>
                    <a:pt x="574" y="190"/>
                  </a:lnTo>
                  <a:lnTo>
                    <a:pt x="578" y="190"/>
                  </a:lnTo>
                  <a:lnTo>
                    <a:pt x="582" y="190"/>
                  </a:lnTo>
                  <a:lnTo>
                    <a:pt x="586" y="190"/>
                  </a:lnTo>
                  <a:lnTo>
                    <a:pt x="590" y="190"/>
                  </a:lnTo>
                  <a:lnTo>
                    <a:pt x="590" y="194"/>
                  </a:lnTo>
                  <a:lnTo>
                    <a:pt x="592" y="194"/>
                  </a:lnTo>
                  <a:lnTo>
                    <a:pt x="596" y="194"/>
                  </a:lnTo>
                  <a:lnTo>
                    <a:pt x="592" y="194"/>
                  </a:lnTo>
                  <a:lnTo>
                    <a:pt x="592" y="190"/>
                  </a:lnTo>
                  <a:lnTo>
                    <a:pt x="596" y="190"/>
                  </a:lnTo>
                  <a:lnTo>
                    <a:pt x="600" y="190"/>
                  </a:lnTo>
                  <a:lnTo>
                    <a:pt x="596" y="190"/>
                  </a:lnTo>
                  <a:lnTo>
                    <a:pt x="596" y="186"/>
                  </a:lnTo>
                  <a:lnTo>
                    <a:pt x="600" y="186"/>
                  </a:lnTo>
                  <a:lnTo>
                    <a:pt x="604" y="186"/>
                  </a:lnTo>
                  <a:lnTo>
                    <a:pt x="604" y="190"/>
                  </a:lnTo>
                  <a:lnTo>
                    <a:pt x="608" y="190"/>
                  </a:lnTo>
                  <a:lnTo>
                    <a:pt x="608" y="194"/>
                  </a:lnTo>
                  <a:lnTo>
                    <a:pt x="612" y="194"/>
                  </a:lnTo>
                  <a:lnTo>
                    <a:pt x="612" y="198"/>
                  </a:lnTo>
                  <a:lnTo>
                    <a:pt x="612" y="202"/>
                  </a:lnTo>
                  <a:lnTo>
                    <a:pt x="616" y="202"/>
                  </a:lnTo>
                  <a:lnTo>
                    <a:pt x="616" y="206"/>
                  </a:lnTo>
                  <a:lnTo>
                    <a:pt x="612" y="208"/>
                  </a:lnTo>
                  <a:lnTo>
                    <a:pt x="616" y="208"/>
                  </a:lnTo>
                  <a:lnTo>
                    <a:pt x="616" y="212"/>
                  </a:lnTo>
                  <a:lnTo>
                    <a:pt x="612" y="212"/>
                  </a:lnTo>
                  <a:lnTo>
                    <a:pt x="608" y="212"/>
                  </a:lnTo>
                  <a:lnTo>
                    <a:pt x="612" y="212"/>
                  </a:lnTo>
                  <a:lnTo>
                    <a:pt x="616" y="216"/>
                  </a:lnTo>
                  <a:lnTo>
                    <a:pt x="616" y="220"/>
                  </a:lnTo>
                  <a:lnTo>
                    <a:pt x="616" y="224"/>
                  </a:lnTo>
                  <a:lnTo>
                    <a:pt x="620" y="224"/>
                  </a:lnTo>
                  <a:lnTo>
                    <a:pt x="616" y="224"/>
                  </a:lnTo>
                  <a:lnTo>
                    <a:pt x="616" y="220"/>
                  </a:lnTo>
                  <a:lnTo>
                    <a:pt x="612" y="220"/>
                  </a:lnTo>
                  <a:lnTo>
                    <a:pt x="608" y="220"/>
                  </a:lnTo>
                  <a:lnTo>
                    <a:pt x="612" y="224"/>
                  </a:lnTo>
                  <a:lnTo>
                    <a:pt x="608" y="224"/>
                  </a:lnTo>
                  <a:lnTo>
                    <a:pt x="612" y="224"/>
                  </a:lnTo>
                  <a:lnTo>
                    <a:pt x="608" y="224"/>
                  </a:lnTo>
                  <a:lnTo>
                    <a:pt x="604" y="224"/>
                  </a:lnTo>
                  <a:lnTo>
                    <a:pt x="608" y="228"/>
                  </a:lnTo>
                  <a:lnTo>
                    <a:pt x="612" y="228"/>
                  </a:lnTo>
                  <a:lnTo>
                    <a:pt x="612" y="232"/>
                  </a:lnTo>
                  <a:lnTo>
                    <a:pt x="616" y="232"/>
                  </a:lnTo>
                  <a:lnTo>
                    <a:pt x="612" y="232"/>
                  </a:lnTo>
                  <a:lnTo>
                    <a:pt x="608" y="228"/>
                  </a:lnTo>
                  <a:lnTo>
                    <a:pt x="608" y="232"/>
                  </a:lnTo>
                  <a:lnTo>
                    <a:pt x="608" y="236"/>
                  </a:lnTo>
                  <a:lnTo>
                    <a:pt x="604" y="236"/>
                  </a:lnTo>
                  <a:lnTo>
                    <a:pt x="600" y="236"/>
                  </a:lnTo>
                  <a:lnTo>
                    <a:pt x="596" y="236"/>
                  </a:lnTo>
                  <a:lnTo>
                    <a:pt x="592" y="236"/>
                  </a:lnTo>
                  <a:lnTo>
                    <a:pt x="590" y="236"/>
                  </a:lnTo>
                  <a:lnTo>
                    <a:pt x="590" y="232"/>
                  </a:lnTo>
                  <a:lnTo>
                    <a:pt x="586" y="232"/>
                  </a:lnTo>
                  <a:lnTo>
                    <a:pt x="586" y="236"/>
                  </a:lnTo>
                  <a:lnTo>
                    <a:pt x="590" y="236"/>
                  </a:lnTo>
                  <a:lnTo>
                    <a:pt x="586" y="236"/>
                  </a:lnTo>
                  <a:lnTo>
                    <a:pt x="586" y="236"/>
                  </a:lnTo>
                  <a:lnTo>
                    <a:pt x="586" y="236"/>
                  </a:lnTo>
                  <a:close/>
                  <a:moveTo>
                    <a:pt x="522" y="186"/>
                  </a:moveTo>
                  <a:lnTo>
                    <a:pt x="522" y="190"/>
                  </a:lnTo>
                  <a:lnTo>
                    <a:pt x="526" y="190"/>
                  </a:lnTo>
                  <a:lnTo>
                    <a:pt x="522" y="190"/>
                  </a:lnTo>
                  <a:lnTo>
                    <a:pt x="526" y="190"/>
                  </a:lnTo>
                  <a:lnTo>
                    <a:pt x="530" y="190"/>
                  </a:lnTo>
                  <a:lnTo>
                    <a:pt x="530" y="194"/>
                  </a:lnTo>
                  <a:lnTo>
                    <a:pt x="534" y="194"/>
                  </a:lnTo>
                  <a:lnTo>
                    <a:pt x="536" y="194"/>
                  </a:lnTo>
                  <a:lnTo>
                    <a:pt x="536" y="198"/>
                  </a:lnTo>
                  <a:lnTo>
                    <a:pt x="534" y="198"/>
                  </a:lnTo>
                  <a:lnTo>
                    <a:pt x="530" y="198"/>
                  </a:lnTo>
                  <a:lnTo>
                    <a:pt x="526" y="198"/>
                  </a:lnTo>
                  <a:lnTo>
                    <a:pt x="522" y="198"/>
                  </a:lnTo>
                  <a:lnTo>
                    <a:pt x="518" y="198"/>
                  </a:lnTo>
                  <a:lnTo>
                    <a:pt x="518" y="194"/>
                  </a:lnTo>
                  <a:lnTo>
                    <a:pt x="514" y="194"/>
                  </a:lnTo>
                  <a:lnTo>
                    <a:pt x="514" y="190"/>
                  </a:lnTo>
                  <a:lnTo>
                    <a:pt x="518" y="190"/>
                  </a:lnTo>
                  <a:lnTo>
                    <a:pt x="518" y="186"/>
                  </a:lnTo>
                  <a:lnTo>
                    <a:pt x="522" y="186"/>
                  </a:lnTo>
                  <a:lnTo>
                    <a:pt x="522" y="186"/>
                  </a:lnTo>
                  <a:lnTo>
                    <a:pt x="522" y="186"/>
                  </a:lnTo>
                  <a:close/>
                  <a:moveTo>
                    <a:pt x="652" y="202"/>
                  </a:moveTo>
                  <a:lnTo>
                    <a:pt x="652" y="206"/>
                  </a:lnTo>
                  <a:lnTo>
                    <a:pt x="650" y="206"/>
                  </a:lnTo>
                  <a:lnTo>
                    <a:pt x="652" y="206"/>
                  </a:lnTo>
                  <a:lnTo>
                    <a:pt x="652" y="202"/>
                  </a:lnTo>
                  <a:lnTo>
                    <a:pt x="652" y="202"/>
                  </a:lnTo>
                  <a:lnTo>
                    <a:pt x="652" y="202"/>
                  </a:lnTo>
                  <a:close/>
                  <a:moveTo>
                    <a:pt x="332" y="206"/>
                  </a:moveTo>
                  <a:lnTo>
                    <a:pt x="332" y="208"/>
                  </a:lnTo>
                  <a:lnTo>
                    <a:pt x="328" y="208"/>
                  </a:lnTo>
                  <a:lnTo>
                    <a:pt x="324" y="212"/>
                  </a:lnTo>
                  <a:lnTo>
                    <a:pt x="324" y="216"/>
                  </a:lnTo>
                  <a:lnTo>
                    <a:pt x="322" y="216"/>
                  </a:lnTo>
                  <a:lnTo>
                    <a:pt x="322" y="220"/>
                  </a:lnTo>
                  <a:lnTo>
                    <a:pt x="318" y="220"/>
                  </a:lnTo>
                  <a:lnTo>
                    <a:pt x="314" y="220"/>
                  </a:lnTo>
                  <a:lnTo>
                    <a:pt x="310" y="220"/>
                  </a:lnTo>
                  <a:lnTo>
                    <a:pt x="306" y="216"/>
                  </a:lnTo>
                  <a:lnTo>
                    <a:pt x="310" y="216"/>
                  </a:lnTo>
                  <a:lnTo>
                    <a:pt x="310" y="212"/>
                  </a:lnTo>
                  <a:lnTo>
                    <a:pt x="314" y="212"/>
                  </a:lnTo>
                  <a:lnTo>
                    <a:pt x="314" y="208"/>
                  </a:lnTo>
                  <a:lnTo>
                    <a:pt x="318" y="208"/>
                  </a:lnTo>
                  <a:lnTo>
                    <a:pt x="322" y="208"/>
                  </a:lnTo>
                  <a:lnTo>
                    <a:pt x="324" y="208"/>
                  </a:lnTo>
                  <a:lnTo>
                    <a:pt x="324" y="206"/>
                  </a:lnTo>
                  <a:lnTo>
                    <a:pt x="328" y="206"/>
                  </a:lnTo>
                  <a:lnTo>
                    <a:pt x="332" y="206"/>
                  </a:lnTo>
                  <a:lnTo>
                    <a:pt x="332" y="206"/>
                  </a:lnTo>
                  <a:lnTo>
                    <a:pt x="332" y="206"/>
                  </a:lnTo>
                  <a:close/>
                  <a:moveTo>
                    <a:pt x="548" y="206"/>
                  </a:moveTo>
                  <a:lnTo>
                    <a:pt x="544" y="206"/>
                  </a:lnTo>
                  <a:lnTo>
                    <a:pt x="540" y="208"/>
                  </a:lnTo>
                  <a:lnTo>
                    <a:pt x="536" y="208"/>
                  </a:lnTo>
                  <a:lnTo>
                    <a:pt x="534" y="208"/>
                  </a:lnTo>
                  <a:lnTo>
                    <a:pt x="530" y="208"/>
                  </a:lnTo>
                  <a:lnTo>
                    <a:pt x="526" y="208"/>
                  </a:lnTo>
                  <a:lnTo>
                    <a:pt x="522" y="208"/>
                  </a:lnTo>
                  <a:lnTo>
                    <a:pt x="526" y="208"/>
                  </a:lnTo>
                  <a:lnTo>
                    <a:pt x="530" y="208"/>
                  </a:lnTo>
                  <a:lnTo>
                    <a:pt x="530" y="206"/>
                  </a:lnTo>
                  <a:lnTo>
                    <a:pt x="534" y="206"/>
                  </a:lnTo>
                  <a:lnTo>
                    <a:pt x="536" y="206"/>
                  </a:lnTo>
                  <a:lnTo>
                    <a:pt x="540" y="206"/>
                  </a:lnTo>
                  <a:lnTo>
                    <a:pt x="544" y="206"/>
                  </a:lnTo>
                  <a:lnTo>
                    <a:pt x="548" y="206"/>
                  </a:lnTo>
                  <a:lnTo>
                    <a:pt x="548" y="206"/>
                  </a:lnTo>
                  <a:lnTo>
                    <a:pt x="548" y="206"/>
                  </a:lnTo>
                  <a:close/>
                  <a:moveTo>
                    <a:pt x="552" y="208"/>
                  </a:moveTo>
                  <a:lnTo>
                    <a:pt x="548" y="208"/>
                  </a:lnTo>
                  <a:lnTo>
                    <a:pt x="544" y="208"/>
                  </a:lnTo>
                  <a:lnTo>
                    <a:pt x="544" y="212"/>
                  </a:lnTo>
                  <a:lnTo>
                    <a:pt x="540" y="212"/>
                  </a:lnTo>
                  <a:lnTo>
                    <a:pt x="536" y="212"/>
                  </a:lnTo>
                  <a:lnTo>
                    <a:pt x="534" y="212"/>
                  </a:lnTo>
                  <a:lnTo>
                    <a:pt x="536" y="208"/>
                  </a:lnTo>
                  <a:lnTo>
                    <a:pt x="540" y="208"/>
                  </a:lnTo>
                  <a:lnTo>
                    <a:pt x="544" y="208"/>
                  </a:lnTo>
                  <a:lnTo>
                    <a:pt x="548" y="208"/>
                  </a:lnTo>
                  <a:lnTo>
                    <a:pt x="548" y="206"/>
                  </a:lnTo>
                  <a:lnTo>
                    <a:pt x="552" y="208"/>
                  </a:lnTo>
                  <a:lnTo>
                    <a:pt x="552" y="208"/>
                  </a:lnTo>
                  <a:lnTo>
                    <a:pt x="552" y="208"/>
                  </a:lnTo>
                  <a:close/>
                  <a:moveTo>
                    <a:pt x="656" y="208"/>
                  </a:moveTo>
                  <a:lnTo>
                    <a:pt x="660" y="208"/>
                  </a:lnTo>
                  <a:lnTo>
                    <a:pt x="660" y="212"/>
                  </a:lnTo>
                  <a:lnTo>
                    <a:pt x="656" y="212"/>
                  </a:lnTo>
                  <a:lnTo>
                    <a:pt x="652" y="212"/>
                  </a:lnTo>
                  <a:lnTo>
                    <a:pt x="652" y="208"/>
                  </a:lnTo>
                  <a:lnTo>
                    <a:pt x="656" y="208"/>
                  </a:lnTo>
                  <a:lnTo>
                    <a:pt x="656" y="206"/>
                  </a:lnTo>
                  <a:lnTo>
                    <a:pt x="656" y="208"/>
                  </a:lnTo>
                  <a:lnTo>
                    <a:pt x="656" y="208"/>
                  </a:lnTo>
                  <a:lnTo>
                    <a:pt x="656" y="208"/>
                  </a:lnTo>
                  <a:close/>
                  <a:moveTo>
                    <a:pt x="630" y="212"/>
                  </a:moveTo>
                  <a:lnTo>
                    <a:pt x="626" y="212"/>
                  </a:lnTo>
                  <a:lnTo>
                    <a:pt x="630" y="212"/>
                  </a:lnTo>
                  <a:lnTo>
                    <a:pt x="630" y="212"/>
                  </a:lnTo>
                  <a:lnTo>
                    <a:pt x="630" y="212"/>
                  </a:lnTo>
                  <a:close/>
                  <a:moveTo>
                    <a:pt x="638" y="216"/>
                  </a:moveTo>
                  <a:lnTo>
                    <a:pt x="638" y="220"/>
                  </a:lnTo>
                  <a:lnTo>
                    <a:pt x="634" y="220"/>
                  </a:lnTo>
                  <a:lnTo>
                    <a:pt x="630" y="220"/>
                  </a:lnTo>
                  <a:lnTo>
                    <a:pt x="626" y="224"/>
                  </a:lnTo>
                  <a:lnTo>
                    <a:pt x="622" y="224"/>
                  </a:lnTo>
                  <a:lnTo>
                    <a:pt x="622" y="220"/>
                  </a:lnTo>
                  <a:lnTo>
                    <a:pt x="626" y="220"/>
                  </a:lnTo>
                  <a:lnTo>
                    <a:pt x="630" y="216"/>
                  </a:lnTo>
                  <a:lnTo>
                    <a:pt x="634" y="216"/>
                  </a:lnTo>
                  <a:lnTo>
                    <a:pt x="638" y="216"/>
                  </a:lnTo>
                  <a:lnTo>
                    <a:pt x="638" y="216"/>
                  </a:lnTo>
                  <a:lnTo>
                    <a:pt x="638" y="216"/>
                  </a:lnTo>
                  <a:close/>
                  <a:moveTo>
                    <a:pt x="638" y="238"/>
                  </a:moveTo>
                  <a:lnTo>
                    <a:pt x="634" y="236"/>
                  </a:lnTo>
                  <a:lnTo>
                    <a:pt x="630" y="236"/>
                  </a:lnTo>
                  <a:lnTo>
                    <a:pt x="626" y="236"/>
                  </a:lnTo>
                  <a:lnTo>
                    <a:pt x="626" y="232"/>
                  </a:lnTo>
                  <a:lnTo>
                    <a:pt x="630" y="232"/>
                  </a:lnTo>
                  <a:lnTo>
                    <a:pt x="630" y="228"/>
                  </a:lnTo>
                  <a:lnTo>
                    <a:pt x="634" y="228"/>
                  </a:lnTo>
                  <a:lnTo>
                    <a:pt x="638" y="228"/>
                  </a:lnTo>
                  <a:lnTo>
                    <a:pt x="634" y="224"/>
                  </a:lnTo>
                  <a:lnTo>
                    <a:pt x="638" y="224"/>
                  </a:lnTo>
                  <a:lnTo>
                    <a:pt x="634" y="224"/>
                  </a:lnTo>
                  <a:lnTo>
                    <a:pt x="638" y="224"/>
                  </a:lnTo>
                  <a:lnTo>
                    <a:pt x="642" y="224"/>
                  </a:lnTo>
                  <a:lnTo>
                    <a:pt x="638" y="224"/>
                  </a:lnTo>
                  <a:lnTo>
                    <a:pt x="638" y="220"/>
                  </a:lnTo>
                  <a:lnTo>
                    <a:pt x="642" y="220"/>
                  </a:lnTo>
                  <a:lnTo>
                    <a:pt x="646" y="220"/>
                  </a:lnTo>
                  <a:lnTo>
                    <a:pt x="646" y="216"/>
                  </a:lnTo>
                  <a:lnTo>
                    <a:pt x="650" y="216"/>
                  </a:lnTo>
                  <a:lnTo>
                    <a:pt x="652" y="216"/>
                  </a:lnTo>
                  <a:lnTo>
                    <a:pt x="656" y="216"/>
                  </a:lnTo>
                  <a:lnTo>
                    <a:pt x="660" y="216"/>
                  </a:lnTo>
                  <a:lnTo>
                    <a:pt x="660" y="220"/>
                  </a:lnTo>
                  <a:lnTo>
                    <a:pt x="664" y="220"/>
                  </a:lnTo>
                  <a:lnTo>
                    <a:pt x="664" y="224"/>
                  </a:lnTo>
                  <a:lnTo>
                    <a:pt x="668" y="224"/>
                  </a:lnTo>
                  <a:lnTo>
                    <a:pt x="672" y="228"/>
                  </a:lnTo>
                  <a:lnTo>
                    <a:pt x="672" y="232"/>
                  </a:lnTo>
                  <a:lnTo>
                    <a:pt x="672" y="236"/>
                  </a:lnTo>
                  <a:lnTo>
                    <a:pt x="676" y="238"/>
                  </a:lnTo>
                  <a:lnTo>
                    <a:pt x="672" y="242"/>
                  </a:lnTo>
                  <a:lnTo>
                    <a:pt x="668" y="242"/>
                  </a:lnTo>
                  <a:lnTo>
                    <a:pt x="664" y="242"/>
                  </a:lnTo>
                  <a:lnTo>
                    <a:pt x="660" y="242"/>
                  </a:lnTo>
                  <a:lnTo>
                    <a:pt x="656" y="242"/>
                  </a:lnTo>
                  <a:lnTo>
                    <a:pt x="650" y="242"/>
                  </a:lnTo>
                  <a:lnTo>
                    <a:pt x="646" y="238"/>
                  </a:lnTo>
                  <a:lnTo>
                    <a:pt x="642" y="238"/>
                  </a:lnTo>
                  <a:lnTo>
                    <a:pt x="638" y="238"/>
                  </a:lnTo>
                  <a:lnTo>
                    <a:pt x="638" y="238"/>
                  </a:lnTo>
                  <a:lnTo>
                    <a:pt x="638" y="238"/>
                  </a:lnTo>
                  <a:close/>
                  <a:moveTo>
                    <a:pt x="522" y="224"/>
                  </a:moveTo>
                  <a:lnTo>
                    <a:pt x="526" y="224"/>
                  </a:lnTo>
                  <a:lnTo>
                    <a:pt x="526" y="228"/>
                  </a:lnTo>
                  <a:lnTo>
                    <a:pt x="530" y="232"/>
                  </a:lnTo>
                  <a:lnTo>
                    <a:pt x="526" y="232"/>
                  </a:lnTo>
                  <a:lnTo>
                    <a:pt x="518" y="236"/>
                  </a:lnTo>
                  <a:lnTo>
                    <a:pt x="514" y="232"/>
                  </a:lnTo>
                  <a:lnTo>
                    <a:pt x="510" y="232"/>
                  </a:lnTo>
                  <a:lnTo>
                    <a:pt x="510" y="228"/>
                  </a:lnTo>
                  <a:lnTo>
                    <a:pt x="514" y="228"/>
                  </a:lnTo>
                  <a:lnTo>
                    <a:pt x="510" y="228"/>
                  </a:lnTo>
                  <a:lnTo>
                    <a:pt x="514" y="224"/>
                  </a:lnTo>
                  <a:lnTo>
                    <a:pt x="518" y="224"/>
                  </a:lnTo>
                  <a:lnTo>
                    <a:pt x="522" y="224"/>
                  </a:lnTo>
                  <a:lnTo>
                    <a:pt x="522" y="224"/>
                  </a:lnTo>
                  <a:lnTo>
                    <a:pt x="522" y="224"/>
                  </a:lnTo>
                  <a:close/>
                  <a:moveTo>
                    <a:pt x="642" y="242"/>
                  </a:moveTo>
                  <a:lnTo>
                    <a:pt x="646" y="242"/>
                  </a:lnTo>
                  <a:lnTo>
                    <a:pt x="646" y="246"/>
                  </a:lnTo>
                  <a:lnTo>
                    <a:pt x="650" y="246"/>
                  </a:lnTo>
                  <a:lnTo>
                    <a:pt x="646" y="246"/>
                  </a:lnTo>
                  <a:lnTo>
                    <a:pt x="642" y="246"/>
                  </a:lnTo>
                  <a:lnTo>
                    <a:pt x="638" y="246"/>
                  </a:lnTo>
                  <a:lnTo>
                    <a:pt x="642" y="242"/>
                  </a:lnTo>
                  <a:lnTo>
                    <a:pt x="642" y="242"/>
                  </a:lnTo>
                  <a:lnTo>
                    <a:pt x="642" y="242"/>
                  </a:lnTo>
                  <a:close/>
                  <a:moveTo>
                    <a:pt x="620" y="242"/>
                  </a:moveTo>
                  <a:lnTo>
                    <a:pt x="620" y="246"/>
                  </a:lnTo>
                  <a:lnTo>
                    <a:pt x="616" y="246"/>
                  </a:lnTo>
                  <a:lnTo>
                    <a:pt x="616" y="250"/>
                  </a:lnTo>
                  <a:lnTo>
                    <a:pt x="612" y="250"/>
                  </a:lnTo>
                  <a:lnTo>
                    <a:pt x="612" y="246"/>
                  </a:lnTo>
                  <a:lnTo>
                    <a:pt x="616" y="246"/>
                  </a:lnTo>
                  <a:lnTo>
                    <a:pt x="616" y="242"/>
                  </a:lnTo>
                  <a:lnTo>
                    <a:pt x="620" y="242"/>
                  </a:lnTo>
                  <a:lnTo>
                    <a:pt x="620" y="242"/>
                  </a:lnTo>
                  <a:lnTo>
                    <a:pt x="620" y="242"/>
                  </a:lnTo>
                  <a:close/>
                  <a:moveTo>
                    <a:pt x="250" y="332"/>
                  </a:moveTo>
                  <a:lnTo>
                    <a:pt x="246" y="332"/>
                  </a:lnTo>
                  <a:lnTo>
                    <a:pt x="246" y="328"/>
                  </a:lnTo>
                  <a:lnTo>
                    <a:pt x="242" y="324"/>
                  </a:lnTo>
                  <a:lnTo>
                    <a:pt x="242" y="322"/>
                  </a:lnTo>
                  <a:lnTo>
                    <a:pt x="238" y="322"/>
                  </a:lnTo>
                  <a:lnTo>
                    <a:pt x="236" y="322"/>
                  </a:lnTo>
                  <a:lnTo>
                    <a:pt x="232" y="322"/>
                  </a:lnTo>
                  <a:lnTo>
                    <a:pt x="232" y="318"/>
                  </a:lnTo>
                  <a:lnTo>
                    <a:pt x="228" y="318"/>
                  </a:lnTo>
                  <a:lnTo>
                    <a:pt x="224" y="318"/>
                  </a:lnTo>
                  <a:lnTo>
                    <a:pt x="224" y="314"/>
                  </a:lnTo>
                  <a:lnTo>
                    <a:pt x="228" y="318"/>
                  </a:lnTo>
                  <a:lnTo>
                    <a:pt x="228" y="314"/>
                  </a:lnTo>
                  <a:lnTo>
                    <a:pt x="224" y="314"/>
                  </a:lnTo>
                  <a:lnTo>
                    <a:pt x="220" y="314"/>
                  </a:lnTo>
                  <a:lnTo>
                    <a:pt x="216" y="314"/>
                  </a:lnTo>
                  <a:lnTo>
                    <a:pt x="212" y="314"/>
                  </a:lnTo>
                  <a:lnTo>
                    <a:pt x="216" y="314"/>
                  </a:lnTo>
                  <a:lnTo>
                    <a:pt x="216" y="310"/>
                  </a:lnTo>
                  <a:lnTo>
                    <a:pt x="216" y="306"/>
                  </a:lnTo>
                  <a:lnTo>
                    <a:pt x="220" y="306"/>
                  </a:lnTo>
                  <a:lnTo>
                    <a:pt x="220" y="302"/>
                  </a:lnTo>
                  <a:lnTo>
                    <a:pt x="224" y="302"/>
                  </a:lnTo>
                  <a:lnTo>
                    <a:pt x="224" y="298"/>
                  </a:lnTo>
                  <a:lnTo>
                    <a:pt x="228" y="298"/>
                  </a:lnTo>
                  <a:lnTo>
                    <a:pt x="228" y="294"/>
                  </a:lnTo>
                  <a:lnTo>
                    <a:pt x="228" y="292"/>
                  </a:lnTo>
                  <a:lnTo>
                    <a:pt x="232" y="292"/>
                  </a:lnTo>
                  <a:lnTo>
                    <a:pt x="236" y="292"/>
                  </a:lnTo>
                  <a:lnTo>
                    <a:pt x="236" y="288"/>
                  </a:lnTo>
                  <a:lnTo>
                    <a:pt x="232" y="288"/>
                  </a:lnTo>
                  <a:lnTo>
                    <a:pt x="228" y="288"/>
                  </a:lnTo>
                  <a:lnTo>
                    <a:pt x="228" y="284"/>
                  </a:lnTo>
                  <a:lnTo>
                    <a:pt x="232" y="284"/>
                  </a:lnTo>
                  <a:lnTo>
                    <a:pt x="232" y="280"/>
                  </a:lnTo>
                  <a:lnTo>
                    <a:pt x="236" y="280"/>
                  </a:lnTo>
                  <a:lnTo>
                    <a:pt x="236" y="276"/>
                  </a:lnTo>
                  <a:lnTo>
                    <a:pt x="238" y="276"/>
                  </a:lnTo>
                  <a:lnTo>
                    <a:pt x="238" y="272"/>
                  </a:lnTo>
                  <a:lnTo>
                    <a:pt x="238" y="268"/>
                  </a:lnTo>
                  <a:lnTo>
                    <a:pt x="242" y="268"/>
                  </a:lnTo>
                  <a:lnTo>
                    <a:pt x="242" y="264"/>
                  </a:lnTo>
                  <a:lnTo>
                    <a:pt x="238" y="264"/>
                  </a:lnTo>
                  <a:lnTo>
                    <a:pt x="236" y="262"/>
                  </a:lnTo>
                  <a:lnTo>
                    <a:pt x="236" y="258"/>
                  </a:lnTo>
                  <a:lnTo>
                    <a:pt x="232" y="254"/>
                  </a:lnTo>
                  <a:lnTo>
                    <a:pt x="228" y="254"/>
                  </a:lnTo>
                  <a:lnTo>
                    <a:pt x="232" y="250"/>
                  </a:lnTo>
                  <a:lnTo>
                    <a:pt x="236" y="250"/>
                  </a:lnTo>
                  <a:lnTo>
                    <a:pt x="238" y="250"/>
                  </a:lnTo>
                  <a:lnTo>
                    <a:pt x="242" y="250"/>
                  </a:lnTo>
                  <a:lnTo>
                    <a:pt x="246" y="250"/>
                  </a:lnTo>
                  <a:lnTo>
                    <a:pt x="250" y="250"/>
                  </a:lnTo>
                  <a:lnTo>
                    <a:pt x="254" y="250"/>
                  </a:lnTo>
                  <a:lnTo>
                    <a:pt x="258" y="250"/>
                  </a:lnTo>
                  <a:lnTo>
                    <a:pt x="262" y="250"/>
                  </a:lnTo>
                  <a:lnTo>
                    <a:pt x="266" y="250"/>
                  </a:lnTo>
                  <a:lnTo>
                    <a:pt x="268" y="246"/>
                  </a:lnTo>
                  <a:lnTo>
                    <a:pt x="272" y="246"/>
                  </a:lnTo>
                  <a:lnTo>
                    <a:pt x="276" y="246"/>
                  </a:lnTo>
                  <a:lnTo>
                    <a:pt x="280" y="246"/>
                  </a:lnTo>
                  <a:lnTo>
                    <a:pt x="284" y="246"/>
                  </a:lnTo>
                  <a:lnTo>
                    <a:pt x="284" y="250"/>
                  </a:lnTo>
                  <a:lnTo>
                    <a:pt x="288" y="250"/>
                  </a:lnTo>
                  <a:lnTo>
                    <a:pt x="292" y="254"/>
                  </a:lnTo>
                  <a:lnTo>
                    <a:pt x="294" y="254"/>
                  </a:lnTo>
                  <a:lnTo>
                    <a:pt x="298" y="254"/>
                  </a:lnTo>
                  <a:lnTo>
                    <a:pt x="302" y="254"/>
                  </a:lnTo>
                  <a:lnTo>
                    <a:pt x="302" y="258"/>
                  </a:lnTo>
                  <a:lnTo>
                    <a:pt x="298" y="258"/>
                  </a:lnTo>
                  <a:lnTo>
                    <a:pt x="298" y="262"/>
                  </a:lnTo>
                  <a:lnTo>
                    <a:pt x="302" y="262"/>
                  </a:lnTo>
                  <a:lnTo>
                    <a:pt x="302" y="258"/>
                  </a:lnTo>
                  <a:lnTo>
                    <a:pt x="306" y="254"/>
                  </a:lnTo>
                  <a:lnTo>
                    <a:pt x="310" y="254"/>
                  </a:lnTo>
                  <a:lnTo>
                    <a:pt x="310" y="258"/>
                  </a:lnTo>
                  <a:lnTo>
                    <a:pt x="310" y="262"/>
                  </a:lnTo>
                  <a:lnTo>
                    <a:pt x="314" y="262"/>
                  </a:lnTo>
                  <a:lnTo>
                    <a:pt x="314" y="258"/>
                  </a:lnTo>
                  <a:lnTo>
                    <a:pt x="314" y="254"/>
                  </a:lnTo>
                  <a:lnTo>
                    <a:pt x="318" y="254"/>
                  </a:lnTo>
                  <a:lnTo>
                    <a:pt x="324" y="254"/>
                  </a:lnTo>
                  <a:lnTo>
                    <a:pt x="328" y="254"/>
                  </a:lnTo>
                  <a:lnTo>
                    <a:pt x="332" y="254"/>
                  </a:lnTo>
                  <a:lnTo>
                    <a:pt x="336" y="254"/>
                  </a:lnTo>
                  <a:lnTo>
                    <a:pt x="336" y="258"/>
                  </a:lnTo>
                  <a:lnTo>
                    <a:pt x="344" y="258"/>
                  </a:lnTo>
                  <a:lnTo>
                    <a:pt x="344" y="262"/>
                  </a:lnTo>
                  <a:lnTo>
                    <a:pt x="348" y="262"/>
                  </a:lnTo>
                  <a:lnTo>
                    <a:pt x="348" y="264"/>
                  </a:lnTo>
                  <a:lnTo>
                    <a:pt x="352" y="264"/>
                  </a:lnTo>
                  <a:lnTo>
                    <a:pt x="354" y="264"/>
                  </a:lnTo>
                  <a:lnTo>
                    <a:pt x="354" y="268"/>
                  </a:lnTo>
                  <a:lnTo>
                    <a:pt x="358" y="268"/>
                  </a:lnTo>
                  <a:lnTo>
                    <a:pt x="362" y="272"/>
                  </a:lnTo>
                  <a:lnTo>
                    <a:pt x="362" y="276"/>
                  </a:lnTo>
                  <a:lnTo>
                    <a:pt x="358" y="276"/>
                  </a:lnTo>
                  <a:lnTo>
                    <a:pt x="354" y="280"/>
                  </a:lnTo>
                  <a:lnTo>
                    <a:pt x="352" y="280"/>
                  </a:lnTo>
                  <a:lnTo>
                    <a:pt x="348" y="280"/>
                  </a:lnTo>
                  <a:lnTo>
                    <a:pt x="344" y="284"/>
                  </a:lnTo>
                  <a:lnTo>
                    <a:pt x="340" y="284"/>
                  </a:lnTo>
                  <a:lnTo>
                    <a:pt x="336" y="284"/>
                  </a:lnTo>
                  <a:lnTo>
                    <a:pt x="336" y="288"/>
                  </a:lnTo>
                  <a:lnTo>
                    <a:pt x="332" y="288"/>
                  </a:lnTo>
                  <a:lnTo>
                    <a:pt x="328" y="288"/>
                  </a:lnTo>
                  <a:lnTo>
                    <a:pt x="328" y="292"/>
                  </a:lnTo>
                  <a:lnTo>
                    <a:pt x="324" y="292"/>
                  </a:lnTo>
                  <a:lnTo>
                    <a:pt x="322" y="292"/>
                  </a:lnTo>
                  <a:lnTo>
                    <a:pt x="318" y="294"/>
                  </a:lnTo>
                  <a:lnTo>
                    <a:pt x="314" y="294"/>
                  </a:lnTo>
                  <a:lnTo>
                    <a:pt x="310" y="298"/>
                  </a:lnTo>
                  <a:lnTo>
                    <a:pt x="306" y="302"/>
                  </a:lnTo>
                  <a:lnTo>
                    <a:pt x="306" y="306"/>
                  </a:lnTo>
                  <a:lnTo>
                    <a:pt x="302" y="306"/>
                  </a:lnTo>
                  <a:lnTo>
                    <a:pt x="302" y="310"/>
                  </a:lnTo>
                  <a:lnTo>
                    <a:pt x="298" y="310"/>
                  </a:lnTo>
                  <a:lnTo>
                    <a:pt x="294" y="306"/>
                  </a:lnTo>
                  <a:lnTo>
                    <a:pt x="294" y="310"/>
                  </a:lnTo>
                  <a:lnTo>
                    <a:pt x="294" y="314"/>
                  </a:lnTo>
                  <a:lnTo>
                    <a:pt x="292" y="314"/>
                  </a:lnTo>
                  <a:lnTo>
                    <a:pt x="292" y="318"/>
                  </a:lnTo>
                  <a:lnTo>
                    <a:pt x="292" y="322"/>
                  </a:lnTo>
                  <a:lnTo>
                    <a:pt x="292" y="324"/>
                  </a:lnTo>
                  <a:lnTo>
                    <a:pt x="288" y="328"/>
                  </a:lnTo>
                  <a:lnTo>
                    <a:pt x="284" y="328"/>
                  </a:lnTo>
                  <a:lnTo>
                    <a:pt x="280" y="328"/>
                  </a:lnTo>
                  <a:lnTo>
                    <a:pt x="276" y="328"/>
                  </a:lnTo>
                  <a:lnTo>
                    <a:pt x="272" y="328"/>
                  </a:lnTo>
                  <a:lnTo>
                    <a:pt x="268" y="328"/>
                  </a:lnTo>
                  <a:lnTo>
                    <a:pt x="268" y="332"/>
                  </a:lnTo>
                  <a:lnTo>
                    <a:pt x="266" y="332"/>
                  </a:lnTo>
                  <a:lnTo>
                    <a:pt x="266" y="336"/>
                  </a:lnTo>
                  <a:lnTo>
                    <a:pt x="262" y="336"/>
                  </a:lnTo>
                  <a:lnTo>
                    <a:pt x="258" y="336"/>
                  </a:lnTo>
                  <a:lnTo>
                    <a:pt x="258" y="340"/>
                  </a:lnTo>
                  <a:lnTo>
                    <a:pt x="254" y="340"/>
                  </a:lnTo>
                  <a:lnTo>
                    <a:pt x="254" y="336"/>
                  </a:lnTo>
                  <a:lnTo>
                    <a:pt x="250" y="336"/>
                  </a:lnTo>
                  <a:lnTo>
                    <a:pt x="250" y="332"/>
                  </a:lnTo>
                  <a:lnTo>
                    <a:pt x="250" y="332"/>
                  </a:lnTo>
                  <a:lnTo>
                    <a:pt x="250" y="332"/>
                  </a:lnTo>
                  <a:close/>
                  <a:moveTo>
                    <a:pt x="706" y="280"/>
                  </a:moveTo>
                  <a:lnTo>
                    <a:pt x="702" y="284"/>
                  </a:lnTo>
                  <a:lnTo>
                    <a:pt x="702" y="288"/>
                  </a:lnTo>
                  <a:lnTo>
                    <a:pt x="698" y="288"/>
                  </a:lnTo>
                  <a:lnTo>
                    <a:pt x="698" y="292"/>
                  </a:lnTo>
                  <a:lnTo>
                    <a:pt x="694" y="292"/>
                  </a:lnTo>
                  <a:lnTo>
                    <a:pt x="694" y="294"/>
                  </a:lnTo>
                  <a:lnTo>
                    <a:pt x="690" y="294"/>
                  </a:lnTo>
                  <a:lnTo>
                    <a:pt x="686" y="294"/>
                  </a:lnTo>
                  <a:lnTo>
                    <a:pt x="682" y="294"/>
                  </a:lnTo>
                  <a:lnTo>
                    <a:pt x="678" y="294"/>
                  </a:lnTo>
                  <a:lnTo>
                    <a:pt x="676" y="294"/>
                  </a:lnTo>
                  <a:lnTo>
                    <a:pt x="676" y="292"/>
                  </a:lnTo>
                  <a:lnTo>
                    <a:pt x="676" y="294"/>
                  </a:lnTo>
                  <a:lnTo>
                    <a:pt x="672" y="294"/>
                  </a:lnTo>
                  <a:lnTo>
                    <a:pt x="668" y="294"/>
                  </a:lnTo>
                  <a:lnTo>
                    <a:pt x="664" y="294"/>
                  </a:lnTo>
                  <a:lnTo>
                    <a:pt x="660" y="294"/>
                  </a:lnTo>
                  <a:lnTo>
                    <a:pt x="664" y="294"/>
                  </a:lnTo>
                  <a:lnTo>
                    <a:pt x="668" y="294"/>
                  </a:lnTo>
                  <a:lnTo>
                    <a:pt x="668" y="298"/>
                  </a:lnTo>
                  <a:lnTo>
                    <a:pt x="672" y="298"/>
                  </a:lnTo>
                  <a:lnTo>
                    <a:pt x="672" y="302"/>
                  </a:lnTo>
                  <a:lnTo>
                    <a:pt x="672" y="306"/>
                  </a:lnTo>
                  <a:lnTo>
                    <a:pt x="668" y="306"/>
                  </a:lnTo>
                  <a:lnTo>
                    <a:pt x="664" y="310"/>
                  </a:lnTo>
                  <a:lnTo>
                    <a:pt x="664" y="314"/>
                  </a:lnTo>
                  <a:lnTo>
                    <a:pt x="660" y="314"/>
                  </a:lnTo>
                  <a:lnTo>
                    <a:pt x="652" y="314"/>
                  </a:lnTo>
                  <a:lnTo>
                    <a:pt x="650" y="314"/>
                  </a:lnTo>
                  <a:lnTo>
                    <a:pt x="650" y="310"/>
                  </a:lnTo>
                  <a:lnTo>
                    <a:pt x="652" y="310"/>
                  </a:lnTo>
                  <a:lnTo>
                    <a:pt x="650" y="310"/>
                  </a:lnTo>
                  <a:lnTo>
                    <a:pt x="650" y="306"/>
                  </a:lnTo>
                  <a:lnTo>
                    <a:pt x="650" y="302"/>
                  </a:lnTo>
                  <a:lnTo>
                    <a:pt x="650" y="298"/>
                  </a:lnTo>
                  <a:lnTo>
                    <a:pt x="646" y="298"/>
                  </a:lnTo>
                  <a:lnTo>
                    <a:pt x="646" y="294"/>
                  </a:lnTo>
                  <a:lnTo>
                    <a:pt x="642" y="294"/>
                  </a:lnTo>
                  <a:lnTo>
                    <a:pt x="642" y="292"/>
                  </a:lnTo>
                  <a:lnTo>
                    <a:pt x="642" y="288"/>
                  </a:lnTo>
                  <a:lnTo>
                    <a:pt x="642" y="284"/>
                  </a:lnTo>
                  <a:lnTo>
                    <a:pt x="642" y="280"/>
                  </a:lnTo>
                  <a:lnTo>
                    <a:pt x="642" y="276"/>
                  </a:lnTo>
                  <a:lnTo>
                    <a:pt x="642" y="272"/>
                  </a:lnTo>
                  <a:lnTo>
                    <a:pt x="642" y="268"/>
                  </a:lnTo>
                  <a:lnTo>
                    <a:pt x="646" y="268"/>
                  </a:lnTo>
                  <a:lnTo>
                    <a:pt x="650" y="268"/>
                  </a:lnTo>
                  <a:lnTo>
                    <a:pt x="652" y="268"/>
                  </a:lnTo>
                  <a:lnTo>
                    <a:pt x="656" y="268"/>
                  </a:lnTo>
                  <a:lnTo>
                    <a:pt x="652" y="268"/>
                  </a:lnTo>
                  <a:lnTo>
                    <a:pt x="650" y="268"/>
                  </a:lnTo>
                  <a:lnTo>
                    <a:pt x="650" y="264"/>
                  </a:lnTo>
                  <a:lnTo>
                    <a:pt x="652" y="264"/>
                  </a:lnTo>
                  <a:lnTo>
                    <a:pt x="650" y="264"/>
                  </a:lnTo>
                  <a:lnTo>
                    <a:pt x="646" y="264"/>
                  </a:lnTo>
                  <a:lnTo>
                    <a:pt x="646" y="262"/>
                  </a:lnTo>
                  <a:lnTo>
                    <a:pt x="650" y="262"/>
                  </a:lnTo>
                  <a:lnTo>
                    <a:pt x="652" y="262"/>
                  </a:lnTo>
                  <a:lnTo>
                    <a:pt x="652" y="258"/>
                  </a:lnTo>
                  <a:lnTo>
                    <a:pt x="656" y="258"/>
                  </a:lnTo>
                  <a:lnTo>
                    <a:pt x="660" y="258"/>
                  </a:lnTo>
                  <a:lnTo>
                    <a:pt x="664" y="258"/>
                  </a:lnTo>
                  <a:lnTo>
                    <a:pt x="668" y="258"/>
                  </a:lnTo>
                  <a:lnTo>
                    <a:pt x="672" y="258"/>
                  </a:lnTo>
                  <a:lnTo>
                    <a:pt x="676" y="258"/>
                  </a:lnTo>
                  <a:lnTo>
                    <a:pt x="678" y="258"/>
                  </a:lnTo>
                  <a:lnTo>
                    <a:pt x="682" y="258"/>
                  </a:lnTo>
                  <a:lnTo>
                    <a:pt x="686" y="262"/>
                  </a:lnTo>
                  <a:lnTo>
                    <a:pt x="690" y="262"/>
                  </a:lnTo>
                  <a:lnTo>
                    <a:pt x="694" y="262"/>
                  </a:lnTo>
                  <a:lnTo>
                    <a:pt x="702" y="262"/>
                  </a:lnTo>
                  <a:lnTo>
                    <a:pt x="706" y="262"/>
                  </a:lnTo>
                  <a:lnTo>
                    <a:pt x="712" y="262"/>
                  </a:lnTo>
                  <a:lnTo>
                    <a:pt x="716" y="264"/>
                  </a:lnTo>
                  <a:lnTo>
                    <a:pt x="716" y="262"/>
                  </a:lnTo>
                  <a:lnTo>
                    <a:pt x="720" y="264"/>
                  </a:lnTo>
                  <a:lnTo>
                    <a:pt x="716" y="264"/>
                  </a:lnTo>
                  <a:lnTo>
                    <a:pt x="716" y="268"/>
                  </a:lnTo>
                  <a:lnTo>
                    <a:pt x="712" y="268"/>
                  </a:lnTo>
                  <a:lnTo>
                    <a:pt x="712" y="272"/>
                  </a:lnTo>
                  <a:lnTo>
                    <a:pt x="708" y="272"/>
                  </a:lnTo>
                  <a:lnTo>
                    <a:pt x="708" y="276"/>
                  </a:lnTo>
                  <a:lnTo>
                    <a:pt x="706" y="276"/>
                  </a:lnTo>
                  <a:lnTo>
                    <a:pt x="706" y="280"/>
                  </a:lnTo>
                  <a:lnTo>
                    <a:pt x="706" y="280"/>
                  </a:lnTo>
                  <a:lnTo>
                    <a:pt x="706" y="280"/>
                  </a:lnTo>
                  <a:close/>
                  <a:moveTo>
                    <a:pt x="720" y="262"/>
                  </a:moveTo>
                  <a:lnTo>
                    <a:pt x="716" y="262"/>
                  </a:lnTo>
                  <a:lnTo>
                    <a:pt x="720" y="262"/>
                  </a:lnTo>
                  <a:lnTo>
                    <a:pt x="720" y="258"/>
                  </a:lnTo>
                  <a:lnTo>
                    <a:pt x="724" y="258"/>
                  </a:lnTo>
                  <a:lnTo>
                    <a:pt x="724" y="262"/>
                  </a:lnTo>
                  <a:lnTo>
                    <a:pt x="720" y="262"/>
                  </a:lnTo>
                  <a:lnTo>
                    <a:pt x="720" y="262"/>
                  </a:lnTo>
                  <a:lnTo>
                    <a:pt x="720" y="262"/>
                  </a:lnTo>
                  <a:close/>
                  <a:moveTo>
                    <a:pt x="620" y="276"/>
                  </a:moveTo>
                  <a:lnTo>
                    <a:pt x="620" y="280"/>
                  </a:lnTo>
                  <a:lnTo>
                    <a:pt x="616" y="280"/>
                  </a:lnTo>
                  <a:lnTo>
                    <a:pt x="612" y="280"/>
                  </a:lnTo>
                  <a:lnTo>
                    <a:pt x="608" y="284"/>
                  </a:lnTo>
                  <a:lnTo>
                    <a:pt x="604" y="284"/>
                  </a:lnTo>
                  <a:lnTo>
                    <a:pt x="604" y="288"/>
                  </a:lnTo>
                  <a:lnTo>
                    <a:pt x="600" y="288"/>
                  </a:lnTo>
                  <a:lnTo>
                    <a:pt x="600" y="292"/>
                  </a:lnTo>
                  <a:lnTo>
                    <a:pt x="604" y="292"/>
                  </a:lnTo>
                  <a:lnTo>
                    <a:pt x="604" y="288"/>
                  </a:lnTo>
                  <a:lnTo>
                    <a:pt x="608" y="288"/>
                  </a:lnTo>
                  <a:lnTo>
                    <a:pt x="612" y="288"/>
                  </a:lnTo>
                  <a:lnTo>
                    <a:pt x="616" y="288"/>
                  </a:lnTo>
                  <a:lnTo>
                    <a:pt x="620" y="288"/>
                  </a:lnTo>
                  <a:lnTo>
                    <a:pt x="620" y="292"/>
                  </a:lnTo>
                  <a:lnTo>
                    <a:pt x="622" y="294"/>
                  </a:lnTo>
                  <a:lnTo>
                    <a:pt x="620" y="294"/>
                  </a:lnTo>
                  <a:lnTo>
                    <a:pt x="620" y="298"/>
                  </a:lnTo>
                  <a:lnTo>
                    <a:pt x="622" y="298"/>
                  </a:lnTo>
                  <a:lnTo>
                    <a:pt x="622" y="294"/>
                  </a:lnTo>
                  <a:lnTo>
                    <a:pt x="626" y="294"/>
                  </a:lnTo>
                  <a:lnTo>
                    <a:pt x="630" y="294"/>
                  </a:lnTo>
                  <a:lnTo>
                    <a:pt x="630" y="298"/>
                  </a:lnTo>
                  <a:lnTo>
                    <a:pt x="630" y="302"/>
                  </a:lnTo>
                  <a:lnTo>
                    <a:pt x="634" y="302"/>
                  </a:lnTo>
                  <a:lnTo>
                    <a:pt x="630" y="306"/>
                  </a:lnTo>
                  <a:lnTo>
                    <a:pt x="626" y="306"/>
                  </a:lnTo>
                  <a:lnTo>
                    <a:pt x="622" y="306"/>
                  </a:lnTo>
                  <a:lnTo>
                    <a:pt x="626" y="306"/>
                  </a:lnTo>
                  <a:lnTo>
                    <a:pt x="630" y="306"/>
                  </a:lnTo>
                  <a:lnTo>
                    <a:pt x="630" y="310"/>
                  </a:lnTo>
                  <a:lnTo>
                    <a:pt x="630" y="314"/>
                  </a:lnTo>
                  <a:lnTo>
                    <a:pt x="626" y="314"/>
                  </a:lnTo>
                  <a:lnTo>
                    <a:pt x="622" y="314"/>
                  </a:lnTo>
                  <a:lnTo>
                    <a:pt x="626" y="314"/>
                  </a:lnTo>
                  <a:lnTo>
                    <a:pt x="630" y="314"/>
                  </a:lnTo>
                  <a:lnTo>
                    <a:pt x="626" y="314"/>
                  </a:lnTo>
                  <a:lnTo>
                    <a:pt x="626" y="318"/>
                  </a:lnTo>
                  <a:lnTo>
                    <a:pt x="630" y="318"/>
                  </a:lnTo>
                  <a:lnTo>
                    <a:pt x="626" y="318"/>
                  </a:lnTo>
                  <a:lnTo>
                    <a:pt x="626" y="322"/>
                  </a:lnTo>
                  <a:lnTo>
                    <a:pt x="626" y="318"/>
                  </a:lnTo>
                  <a:lnTo>
                    <a:pt x="622" y="322"/>
                  </a:lnTo>
                  <a:lnTo>
                    <a:pt x="620" y="322"/>
                  </a:lnTo>
                  <a:lnTo>
                    <a:pt x="616" y="324"/>
                  </a:lnTo>
                  <a:lnTo>
                    <a:pt x="612" y="324"/>
                  </a:lnTo>
                  <a:lnTo>
                    <a:pt x="608" y="322"/>
                  </a:lnTo>
                  <a:lnTo>
                    <a:pt x="608" y="324"/>
                  </a:lnTo>
                  <a:lnTo>
                    <a:pt x="604" y="324"/>
                  </a:lnTo>
                  <a:lnTo>
                    <a:pt x="604" y="322"/>
                  </a:lnTo>
                  <a:lnTo>
                    <a:pt x="604" y="318"/>
                  </a:lnTo>
                  <a:lnTo>
                    <a:pt x="600" y="322"/>
                  </a:lnTo>
                  <a:lnTo>
                    <a:pt x="604" y="324"/>
                  </a:lnTo>
                  <a:lnTo>
                    <a:pt x="608" y="324"/>
                  </a:lnTo>
                  <a:lnTo>
                    <a:pt x="608" y="328"/>
                  </a:lnTo>
                  <a:lnTo>
                    <a:pt x="604" y="328"/>
                  </a:lnTo>
                  <a:lnTo>
                    <a:pt x="600" y="332"/>
                  </a:lnTo>
                  <a:lnTo>
                    <a:pt x="596" y="332"/>
                  </a:lnTo>
                  <a:lnTo>
                    <a:pt x="592" y="328"/>
                  </a:lnTo>
                  <a:lnTo>
                    <a:pt x="592" y="332"/>
                  </a:lnTo>
                  <a:lnTo>
                    <a:pt x="590" y="332"/>
                  </a:lnTo>
                  <a:lnTo>
                    <a:pt x="590" y="328"/>
                  </a:lnTo>
                  <a:lnTo>
                    <a:pt x="590" y="324"/>
                  </a:lnTo>
                  <a:lnTo>
                    <a:pt x="586" y="324"/>
                  </a:lnTo>
                  <a:lnTo>
                    <a:pt x="586" y="322"/>
                  </a:lnTo>
                  <a:lnTo>
                    <a:pt x="582" y="318"/>
                  </a:lnTo>
                  <a:lnTo>
                    <a:pt x="578" y="318"/>
                  </a:lnTo>
                  <a:lnTo>
                    <a:pt x="574" y="314"/>
                  </a:lnTo>
                  <a:lnTo>
                    <a:pt x="570" y="310"/>
                  </a:lnTo>
                  <a:lnTo>
                    <a:pt x="566" y="310"/>
                  </a:lnTo>
                  <a:lnTo>
                    <a:pt x="566" y="306"/>
                  </a:lnTo>
                  <a:lnTo>
                    <a:pt x="564" y="306"/>
                  </a:lnTo>
                  <a:lnTo>
                    <a:pt x="560" y="306"/>
                  </a:lnTo>
                  <a:lnTo>
                    <a:pt x="556" y="306"/>
                  </a:lnTo>
                  <a:lnTo>
                    <a:pt x="552" y="306"/>
                  </a:lnTo>
                  <a:lnTo>
                    <a:pt x="552" y="302"/>
                  </a:lnTo>
                  <a:lnTo>
                    <a:pt x="552" y="298"/>
                  </a:lnTo>
                  <a:lnTo>
                    <a:pt x="548" y="298"/>
                  </a:lnTo>
                  <a:lnTo>
                    <a:pt x="544" y="298"/>
                  </a:lnTo>
                  <a:lnTo>
                    <a:pt x="544" y="294"/>
                  </a:lnTo>
                  <a:lnTo>
                    <a:pt x="540" y="294"/>
                  </a:lnTo>
                  <a:lnTo>
                    <a:pt x="540" y="292"/>
                  </a:lnTo>
                  <a:lnTo>
                    <a:pt x="544" y="292"/>
                  </a:lnTo>
                  <a:lnTo>
                    <a:pt x="544" y="288"/>
                  </a:lnTo>
                  <a:lnTo>
                    <a:pt x="548" y="288"/>
                  </a:lnTo>
                  <a:lnTo>
                    <a:pt x="548" y="284"/>
                  </a:lnTo>
                  <a:lnTo>
                    <a:pt x="552" y="284"/>
                  </a:lnTo>
                  <a:lnTo>
                    <a:pt x="552" y="288"/>
                  </a:lnTo>
                  <a:lnTo>
                    <a:pt x="556" y="288"/>
                  </a:lnTo>
                  <a:lnTo>
                    <a:pt x="556" y="292"/>
                  </a:lnTo>
                  <a:lnTo>
                    <a:pt x="560" y="292"/>
                  </a:lnTo>
                  <a:lnTo>
                    <a:pt x="560" y="294"/>
                  </a:lnTo>
                  <a:lnTo>
                    <a:pt x="564" y="294"/>
                  </a:lnTo>
                  <a:lnTo>
                    <a:pt x="566" y="294"/>
                  </a:lnTo>
                  <a:lnTo>
                    <a:pt x="570" y="294"/>
                  </a:lnTo>
                  <a:lnTo>
                    <a:pt x="574" y="294"/>
                  </a:lnTo>
                  <a:lnTo>
                    <a:pt x="574" y="292"/>
                  </a:lnTo>
                  <a:lnTo>
                    <a:pt x="574" y="288"/>
                  </a:lnTo>
                  <a:lnTo>
                    <a:pt x="574" y="292"/>
                  </a:lnTo>
                  <a:lnTo>
                    <a:pt x="578" y="292"/>
                  </a:lnTo>
                  <a:lnTo>
                    <a:pt x="578" y="288"/>
                  </a:lnTo>
                  <a:lnTo>
                    <a:pt x="578" y="284"/>
                  </a:lnTo>
                  <a:lnTo>
                    <a:pt x="574" y="284"/>
                  </a:lnTo>
                  <a:lnTo>
                    <a:pt x="570" y="284"/>
                  </a:lnTo>
                  <a:lnTo>
                    <a:pt x="574" y="280"/>
                  </a:lnTo>
                  <a:lnTo>
                    <a:pt x="578" y="284"/>
                  </a:lnTo>
                  <a:lnTo>
                    <a:pt x="582" y="284"/>
                  </a:lnTo>
                  <a:lnTo>
                    <a:pt x="578" y="280"/>
                  </a:lnTo>
                  <a:lnTo>
                    <a:pt x="574" y="280"/>
                  </a:lnTo>
                  <a:lnTo>
                    <a:pt x="574" y="276"/>
                  </a:lnTo>
                  <a:lnTo>
                    <a:pt x="574" y="280"/>
                  </a:lnTo>
                  <a:lnTo>
                    <a:pt x="570" y="280"/>
                  </a:lnTo>
                  <a:lnTo>
                    <a:pt x="566" y="280"/>
                  </a:lnTo>
                  <a:lnTo>
                    <a:pt x="564" y="276"/>
                  </a:lnTo>
                  <a:lnTo>
                    <a:pt x="560" y="276"/>
                  </a:lnTo>
                  <a:lnTo>
                    <a:pt x="556" y="276"/>
                  </a:lnTo>
                  <a:lnTo>
                    <a:pt x="560" y="272"/>
                  </a:lnTo>
                  <a:lnTo>
                    <a:pt x="564" y="272"/>
                  </a:lnTo>
                  <a:lnTo>
                    <a:pt x="566" y="272"/>
                  </a:lnTo>
                  <a:lnTo>
                    <a:pt x="570" y="272"/>
                  </a:lnTo>
                  <a:lnTo>
                    <a:pt x="570" y="276"/>
                  </a:lnTo>
                  <a:lnTo>
                    <a:pt x="574" y="276"/>
                  </a:lnTo>
                  <a:lnTo>
                    <a:pt x="570" y="276"/>
                  </a:lnTo>
                  <a:lnTo>
                    <a:pt x="570" y="272"/>
                  </a:lnTo>
                  <a:lnTo>
                    <a:pt x="566" y="272"/>
                  </a:lnTo>
                  <a:lnTo>
                    <a:pt x="566" y="268"/>
                  </a:lnTo>
                  <a:lnTo>
                    <a:pt x="564" y="268"/>
                  </a:lnTo>
                  <a:lnTo>
                    <a:pt x="566" y="264"/>
                  </a:lnTo>
                  <a:lnTo>
                    <a:pt x="570" y="264"/>
                  </a:lnTo>
                  <a:lnTo>
                    <a:pt x="574" y="264"/>
                  </a:lnTo>
                  <a:lnTo>
                    <a:pt x="578" y="268"/>
                  </a:lnTo>
                  <a:lnTo>
                    <a:pt x="582" y="264"/>
                  </a:lnTo>
                  <a:lnTo>
                    <a:pt x="578" y="264"/>
                  </a:lnTo>
                  <a:lnTo>
                    <a:pt x="574" y="264"/>
                  </a:lnTo>
                  <a:lnTo>
                    <a:pt x="578" y="264"/>
                  </a:lnTo>
                  <a:lnTo>
                    <a:pt x="578" y="262"/>
                  </a:lnTo>
                  <a:lnTo>
                    <a:pt x="582" y="262"/>
                  </a:lnTo>
                  <a:lnTo>
                    <a:pt x="582" y="264"/>
                  </a:lnTo>
                  <a:lnTo>
                    <a:pt x="586" y="264"/>
                  </a:lnTo>
                  <a:lnTo>
                    <a:pt x="590" y="268"/>
                  </a:lnTo>
                  <a:lnTo>
                    <a:pt x="592" y="268"/>
                  </a:lnTo>
                  <a:lnTo>
                    <a:pt x="596" y="268"/>
                  </a:lnTo>
                  <a:lnTo>
                    <a:pt x="600" y="268"/>
                  </a:lnTo>
                  <a:lnTo>
                    <a:pt x="600" y="264"/>
                  </a:lnTo>
                  <a:lnTo>
                    <a:pt x="604" y="264"/>
                  </a:lnTo>
                  <a:lnTo>
                    <a:pt x="608" y="264"/>
                  </a:lnTo>
                  <a:lnTo>
                    <a:pt x="612" y="264"/>
                  </a:lnTo>
                  <a:lnTo>
                    <a:pt x="616" y="264"/>
                  </a:lnTo>
                  <a:lnTo>
                    <a:pt x="620" y="264"/>
                  </a:lnTo>
                  <a:lnTo>
                    <a:pt x="622" y="268"/>
                  </a:lnTo>
                  <a:lnTo>
                    <a:pt x="622" y="272"/>
                  </a:lnTo>
                  <a:lnTo>
                    <a:pt x="620" y="272"/>
                  </a:lnTo>
                  <a:lnTo>
                    <a:pt x="616" y="272"/>
                  </a:lnTo>
                  <a:lnTo>
                    <a:pt x="612" y="276"/>
                  </a:lnTo>
                  <a:lnTo>
                    <a:pt x="616" y="276"/>
                  </a:lnTo>
                  <a:lnTo>
                    <a:pt x="620" y="276"/>
                  </a:lnTo>
                  <a:lnTo>
                    <a:pt x="620" y="276"/>
                  </a:lnTo>
                  <a:lnTo>
                    <a:pt x="620" y="276"/>
                  </a:lnTo>
                  <a:close/>
                  <a:moveTo>
                    <a:pt x="1004" y="542"/>
                  </a:moveTo>
                  <a:lnTo>
                    <a:pt x="1000" y="542"/>
                  </a:lnTo>
                  <a:lnTo>
                    <a:pt x="996" y="542"/>
                  </a:lnTo>
                  <a:lnTo>
                    <a:pt x="992" y="538"/>
                  </a:lnTo>
                  <a:lnTo>
                    <a:pt x="988" y="538"/>
                  </a:lnTo>
                  <a:lnTo>
                    <a:pt x="992" y="538"/>
                  </a:lnTo>
                  <a:lnTo>
                    <a:pt x="992" y="534"/>
                  </a:lnTo>
                  <a:lnTo>
                    <a:pt x="988" y="534"/>
                  </a:lnTo>
                  <a:lnTo>
                    <a:pt x="988" y="538"/>
                  </a:lnTo>
                  <a:lnTo>
                    <a:pt x="984" y="534"/>
                  </a:lnTo>
                  <a:lnTo>
                    <a:pt x="980" y="534"/>
                  </a:lnTo>
                  <a:lnTo>
                    <a:pt x="980" y="530"/>
                  </a:lnTo>
                  <a:lnTo>
                    <a:pt x="980" y="526"/>
                  </a:lnTo>
                  <a:lnTo>
                    <a:pt x="976" y="526"/>
                  </a:lnTo>
                  <a:lnTo>
                    <a:pt x="974" y="526"/>
                  </a:lnTo>
                  <a:lnTo>
                    <a:pt x="976" y="526"/>
                  </a:lnTo>
                  <a:lnTo>
                    <a:pt x="980" y="526"/>
                  </a:lnTo>
                  <a:lnTo>
                    <a:pt x="984" y="526"/>
                  </a:lnTo>
                  <a:lnTo>
                    <a:pt x="984" y="522"/>
                  </a:lnTo>
                  <a:lnTo>
                    <a:pt x="988" y="522"/>
                  </a:lnTo>
                  <a:lnTo>
                    <a:pt x="984" y="522"/>
                  </a:lnTo>
                  <a:lnTo>
                    <a:pt x="980" y="522"/>
                  </a:lnTo>
                  <a:lnTo>
                    <a:pt x="980" y="520"/>
                  </a:lnTo>
                  <a:lnTo>
                    <a:pt x="976" y="520"/>
                  </a:lnTo>
                  <a:lnTo>
                    <a:pt x="976" y="522"/>
                  </a:lnTo>
                  <a:lnTo>
                    <a:pt x="974" y="520"/>
                  </a:lnTo>
                  <a:lnTo>
                    <a:pt x="974" y="522"/>
                  </a:lnTo>
                  <a:lnTo>
                    <a:pt x="970" y="520"/>
                  </a:lnTo>
                  <a:lnTo>
                    <a:pt x="974" y="520"/>
                  </a:lnTo>
                  <a:lnTo>
                    <a:pt x="974" y="516"/>
                  </a:lnTo>
                  <a:lnTo>
                    <a:pt x="970" y="516"/>
                  </a:lnTo>
                  <a:lnTo>
                    <a:pt x="970" y="520"/>
                  </a:lnTo>
                  <a:lnTo>
                    <a:pt x="970" y="516"/>
                  </a:lnTo>
                  <a:lnTo>
                    <a:pt x="966" y="516"/>
                  </a:lnTo>
                  <a:lnTo>
                    <a:pt x="970" y="512"/>
                  </a:lnTo>
                  <a:lnTo>
                    <a:pt x="966" y="512"/>
                  </a:lnTo>
                  <a:lnTo>
                    <a:pt x="966" y="516"/>
                  </a:lnTo>
                  <a:lnTo>
                    <a:pt x="966" y="512"/>
                  </a:lnTo>
                  <a:lnTo>
                    <a:pt x="962" y="512"/>
                  </a:lnTo>
                  <a:lnTo>
                    <a:pt x="962" y="508"/>
                  </a:lnTo>
                  <a:lnTo>
                    <a:pt x="958" y="508"/>
                  </a:lnTo>
                  <a:lnTo>
                    <a:pt x="954" y="504"/>
                  </a:lnTo>
                  <a:lnTo>
                    <a:pt x="958" y="500"/>
                  </a:lnTo>
                  <a:lnTo>
                    <a:pt x="958" y="496"/>
                  </a:lnTo>
                  <a:lnTo>
                    <a:pt x="958" y="500"/>
                  </a:lnTo>
                  <a:lnTo>
                    <a:pt x="954" y="500"/>
                  </a:lnTo>
                  <a:lnTo>
                    <a:pt x="954" y="496"/>
                  </a:lnTo>
                  <a:lnTo>
                    <a:pt x="950" y="496"/>
                  </a:lnTo>
                  <a:lnTo>
                    <a:pt x="950" y="500"/>
                  </a:lnTo>
                  <a:lnTo>
                    <a:pt x="948" y="500"/>
                  </a:lnTo>
                  <a:lnTo>
                    <a:pt x="950" y="500"/>
                  </a:lnTo>
                  <a:lnTo>
                    <a:pt x="948" y="504"/>
                  </a:lnTo>
                  <a:lnTo>
                    <a:pt x="948" y="500"/>
                  </a:lnTo>
                  <a:lnTo>
                    <a:pt x="948" y="496"/>
                  </a:lnTo>
                  <a:lnTo>
                    <a:pt x="944" y="496"/>
                  </a:lnTo>
                  <a:lnTo>
                    <a:pt x="944" y="500"/>
                  </a:lnTo>
                  <a:lnTo>
                    <a:pt x="940" y="500"/>
                  </a:lnTo>
                  <a:lnTo>
                    <a:pt x="940" y="496"/>
                  </a:lnTo>
                  <a:lnTo>
                    <a:pt x="940" y="494"/>
                  </a:lnTo>
                  <a:lnTo>
                    <a:pt x="936" y="494"/>
                  </a:lnTo>
                  <a:lnTo>
                    <a:pt x="936" y="496"/>
                  </a:lnTo>
                  <a:lnTo>
                    <a:pt x="936" y="494"/>
                  </a:lnTo>
                  <a:lnTo>
                    <a:pt x="932" y="494"/>
                  </a:lnTo>
                  <a:lnTo>
                    <a:pt x="936" y="496"/>
                  </a:lnTo>
                  <a:lnTo>
                    <a:pt x="940" y="496"/>
                  </a:lnTo>
                  <a:lnTo>
                    <a:pt x="940" y="500"/>
                  </a:lnTo>
                  <a:lnTo>
                    <a:pt x="940" y="504"/>
                  </a:lnTo>
                  <a:lnTo>
                    <a:pt x="936" y="504"/>
                  </a:lnTo>
                  <a:lnTo>
                    <a:pt x="932" y="504"/>
                  </a:lnTo>
                  <a:lnTo>
                    <a:pt x="932" y="500"/>
                  </a:lnTo>
                  <a:lnTo>
                    <a:pt x="932" y="504"/>
                  </a:lnTo>
                  <a:lnTo>
                    <a:pt x="928" y="504"/>
                  </a:lnTo>
                  <a:lnTo>
                    <a:pt x="928" y="500"/>
                  </a:lnTo>
                  <a:lnTo>
                    <a:pt x="924" y="500"/>
                  </a:lnTo>
                  <a:lnTo>
                    <a:pt x="920" y="500"/>
                  </a:lnTo>
                  <a:lnTo>
                    <a:pt x="924" y="500"/>
                  </a:lnTo>
                  <a:lnTo>
                    <a:pt x="924" y="504"/>
                  </a:lnTo>
                  <a:lnTo>
                    <a:pt x="920" y="504"/>
                  </a:lnTo>
                  <a:lnTo>
                    <a:pt x="920" y="500"/>
                  </a:lnTo>
                  <a:lnTo>
                    <a:pt x="924" y="504"/>
                  </a:lnTo>
                  <a:lnTo>
                    <a:pt x="920" y="504"/>
                  </a:lnTo>
                  <a:lnTo>
                    <a:pt x="918" y="504"/>
                  </a:lnTo>
                  <a:lnTo>
                    <a:pt x="918" y="508"/>
                  </a:lnTo>
                  <a:lnTo>
                    <a:pt x="914" y="508"/>
                  </a:lnTo>
                  <a:lnTo>
                    <a:pt x="910" y="508"/>
                  </a:lnTo>
                  <a:lnTo>
                    <a:pt x="906" y="508"/>
                  </a:lnTo>
                  <a:lnTo>
                    <a:pt x="902" y="508"/>
                  </a:lnTo>
                  <a:lnTo>
                    <a:pt x="898" y="508"/>
                  </a:lnTo>
                  <a:lnTo>
                    <a:pt x="898" y="504"/>
                  </a:lnTo>
                  <a:lnTo>
                    <a:pt x="894" y="504"/>
                  </a:lnTo>
                  <a:lnTo>
                    <a:pt x="890" y="504"/>
                  </a:lnTo>
                  <a:lnTo>
                    <a:pt x="888" y="500"/>
                  </a:lnTo>
                  <a:lnTo>
                    <a:pt x="888" y="496"/>
                  </a:lnTo>
                  <a:lnTo>
                    <a:pt x="890" y="494"/>
                  </a:lnTo>
                  <a:lnTo>
                    <a:pt x="888" y="490"/>
                  </a:lnTo>
                  <a:lnTo>
                    <a:pt x="890" y="490"/>
                  </a:lnTo>
                  <a:lnTo>
                    <a:pt x="894" y="486"/>
                  </a:lnTo>
                  <a:lnTo>
                    <a:pt x="898" y="486"/>
                  </a:lnTo>
                  <a:lnTo>
                    <a:pt x="902" y="486"/>
                  </a:lnTo>
                  <a:lnTo>
                    <a:pt x="898" y="482"/>
                  </a:lnTo>
                  <a:lnTo>
                    <a:pt x="902" y="482"/>
                  </a:lnTo>
                  <a:lnTo>
                    <a:pt x="898" y="478"/>
                  </a:lnTo>
                  <a:lnTo>
                    <a:pt x="902" y="478"/>
                  </a:lnTo>
                  <a:lnTo>
                    <a:pt x="906" y="478"/>
                  </a:lnTo>
                  <a:lnTo>
                    <a:pt x="910" y="482"/>
                  </a:lnTo>
                  <a:lnTo>
                    <a:pt x="914" y="482"/>
                  </a:lnTo>
                  <a:lnTo>
                    <a:pt x="918" y="482"/>
                  </a:lnTo>
                  <a:lnTo>
                    <a:pt x="920" y="482"/>
                  </a:lnTo>
                  <a:lnTo>
                    <a:pt x="920" y="486"/>
                  </a:lnTo>
                  <a:lnTo>
                    <a:pt x="924" y="486"/>
                  </a:lnTo>
                  <a:lnTo>
                    <a:pt x="928" y="490"/>
                  </a:lnTo>
                  <a:lnTo>
                    <a:pt x="924" y="490"/>
                  </a:lnTo>
                  <a:lnTo>
                    <a:pt x="924" y="494"/>
                  </a:lnTo>
                  <a:lnTo>
                    <a:pt x="928" y="494"/>
                  </a:lnTo>
                  <a:lnTo>
                    <a:pt x="928" y="496"/>
                  </a:lnTo>
                  <a:lnTo>
                    <a:pt x="928" y="494"/>
                  </a:lnTo>
                  <a:lnTo>
                    <a:pt x="924" y="494"/>
                  </a:lnTo>
                  <a:lnTo>
                    <a:pt x="928" y="494"/>
                  </a:lnTo>
                  <a:lnTo>
                    <a:pt x="928" y="490"/>
                  </a:lnTo>
                  <a:lnTo>
                    <a:pt x="932" y="490"/>
                  </a:lnTo>
                  <a:lnTo>
                    <a:pt x="932" y="486"/>
                  </a:lnTo>
                  <a:lnTo>
                    <a:pt x="928" y="486"/>
                  </a:lnTo>
                  <a:lnTo>
                    <a:pt x="928" y="490"/>
                  </a:lnTo>
                  <a:lnTo>
                    <a:pt x="928" y="486"/>
                  </a:lnTo>
                  <a:lnTo>
                    <a:pt x="924" y="486"/>
                  </a:lnTo>
                  <a:lnTo>
                    <a:pt x="920" y="486"/>
                  </a:lnTo>
                  <a:lnTo>
                    <a:pt x="920" y="482"/>
                  </a:lnTo>
                  <a:lnTo>
                    <a:pt x="924" y="482"/>
                  </a:lnTo>
                  <a:lnTo>
                    <a:pt x="928" y="482"/>
                  </a:lnTo>
                  <a:lnTo>
                    <a:pt x="932" y="482"/>
                  </a:lnTo>
                  <a:lnTo>
                    <a:pt x="936" y="482"/>
                  </a:lnTo>
                  <a:lnTo>
                    <a:pt x="940" y="482"/>
                  </a:lnTo>
                  <a:lnTo>
                    <a:pt x="944" y="478"/>
                  </a:lnTo>
                  <a:lnTo>
                    <a:pt x="948" y="478"/>
                  </a:lnTo>
                  <a:lnTo>
                    <a:pt x="950" y="478"/>
                  </a:lnTo>
                  <a:lnTo>
                    <a:pt x="954" y="478"/>
                  </a:lnTo>
                  <a:lnTo>
                    <a:pt x="954" y="474"/>
                  </a:lnTo>
                  <a:lnTo>
                    <a:pt x="950" y="474"/>
                  </a:lnTo>
                  <a:lnTo>
                    <a:pt x="950" y="470"/>
                  </a:lnTo>
                  <a:lnTo>
                    <a:pt x="948" y="470"/>
                  </a:lnTo>
                  <a:lnTo>
                    <a:pt x="948" y="466"/>
                  </a:lnTo>
                  <a:lnTo>
                    <a:pt x="944" y="466"/>
                  </a:lnTo>
                  <a:lnTo>
                    <a:pt x="944" y="464"/>
                  </a:lnTo>
                  <a:lnTo>
                    <a:pt x="940" y="464"/>
                  </a:lnTo>
                  <a:lnTo>
                    <a:pt x="944" y="460"/>
                  </a:lnTo>
                  <a:lnTo>
                    <a:pt x="948" y="460"/>
                  </a:lnTo>
                  <a:lnTo>
                    <a:pt x="950" y="456"/>
                  </a:lnTo>
                  <a:lnTo>
                    <a:pt x="954" y="452"/>
                  </a:lnTo>
                  <a:lnTo>
                    <a:pt x="958" y="448"/>
                  </a:lnTo>
                  <a:lnTo>
                    <a:pt x="962" y="448"/>
                  </a:lnTo>
                  <a:lnTo>
                    <a:pt x="962" y="444"/>
                  </a:lnTo>
                  <a:lnTo>
                    <a:pt x="966" y="440"/>
                  </a:lnTo>
                  <a:lnTo>
                    <a:pt x="970" y="440"/>
                  </a:lnTo>
                  <a:lnTo>
                    <a:pt x="970" y="436"/>
                  </a:lnTo>
                  <a:lnTo>
                    <a:pt x="974" y="436"/>
                  </a:lnTo>
                  <a:lnTo>
                    <a:pt x="974" y="434"/>
                  </a:lnTo>
                  <a:lnTo>
                    <a:pt x="970" y="434"/>
                  </a:lnTo>
                  <a:lnTo>
                    <a:pt x="970" y="430"/>
                  </a:lnTo>
                  <a:lnTo>
                    <a:pt x="970" y="426"/>
                  </a:lnTo>
                  <a:lnTo>
                    <a:pt x="966" y="426"/>
                  </a:lnTo>
                  <a:lnTo>
                    <a:pt x="966" y="422"/>
                  </a:lnTo>
                  <a:lnTo>
                    <a:pt x="970" y="422"/>
                  </a:lnTo>
                  <a:lnTo>
                    <a:pt x="966" y="422"/>
                  </a:lnTo>
                  <a:lnTo>
                    <a:pt x="966" y="418"/>
                  </a:lnTo>
                  <a:lnTo>
                    <a:pt x="962" y="418"/>
                  </a:lnTo>
                  <a:lnTo>
                    <a:pt x="962" y="414"/>
                  </a:lnTo>
                  <a:lnTo>
                    <a:pt x="962" y="410"/>
                  </a:lnTo>
                  <a:lnTo>
                    <a:pt x="958" y="410"/>
                  </a:lnTo>
                  <a:lnTo>
                    <a:pt x="954" y="410"/>
                  </a:lnTo>
                  <a:lnTo>
                    <a:pt x="954" y="408"/>
                  </a:lnTo>
                  <a:lnTo>
                    <a:pt x="958" y="408"/>
                  </a:lnTo>
                  <a:lnTo>
                    <a:pt x="954" y="408"/>
                  </a:lnTo>
                  <a:lnTo>
                    <a:pt x="954" y="410"/>
                  </a:lnTo>
                  <a:lnTo>
                    <a:pt x="950" y="408"/>
                  </a:lnTo>
                  <a:lnTo>
                    <a:pt x="950" y="404"/>
                  </a:lnTo>
                  <a:lnTo>
                    <a:pt x="950" y="400"/>
                  </a:lnTo>
                  <a:lnTo>
                    <a:pt x="948" y="400"/>
                  </a:lnTo>
                  <a:lnTo>
                    <a:pt x="950" y="404"/>
                  </a:lnTo>
                  <a:lnTo>
                    <a:pt x="948" y="404"/>
                  </a:lnTo>
                  <a:lnTo>
                    <a:pt x="944" y="404"/>
                  </a:lnTo>
                  <a:lnTo>
                    <a:pt x="940" y="400"/>
                  </a:lnTo>
                  <a:lnTo>
                    <a:pt x="936" y="400"/>
                  </a:lnTo>
                  <a:lnTo>
                    <a:pt x="936" y="396"/>
                  </a:lnTo>
                  <a:lnTo>
                    <a:pt x="940" y="396"/>
                  </a:lnTo>
                  <a:lnTo>
                    <a:pt x="936" y="396"/>
                  </a:lnTo>
                  <a:lnTo>
                    <a:pt x="940" y="396"/>
                  </a:lnTo>
                  <a:lnTo>
                    <a:pt x="936" y="396"/>
                  </a:lnTo>
                  <a:lnTo>
                    <a:pt x="936" y="392"/>
                  </a:lnTo>
                  <a:lnTo>
                    <a:pt x="932" y="392"/>
                  </a:lnTo>
                  <a:lnTo>
                    <a:pt x="936" y="392"/>
                  </a:lnTo>
                  <a:lnTo>
                    <a:pt x="940" y="392"/>
                  </a:lnTo>
                  <a:lnTo>
                    <a:pt x="940" y="388"/>
                  </a:lnTo>
                  <a:lnTo>
                    <a:pt x="936" y="388"/>
                  </a:lnTo>
                  <a:lnTo>
                    <a:pt x="932" y="392"/>
                  </a:lnTo>
                  <a:lnTo>
                    <a:pt x="928" y="392"/>
                  </a:lnTo>
                  <a:lnTo>
                    <a:pt x="924" y="392"/>
                  </a:lnTo>
                  <a:lnTo>
                    <a:pt x="924" y="396"/>
                  </a:lnTo>
                  <a:lnTo>
                    <a:pt x="920" y="396"/>
                  </a:lnTo>
                  <a:lnTo>
                    <a:pt x="918" y="396"/>
                  </a:lnTo>
                  <a:lnTo>
                    <a:pt x="918" y="400"/>
                  </a:lnTo>
                  <a:lnTo>
                    <a:pt x="914" y="400"/>
                  </a:lnTo>
                  <a:lnTo>
                    <a:pt x="910" y="400"/>
                  </a:lnTo>
                  <a:lnTo>
                    <a:pt x="910" y="396"/>
                  </a:lnTo>
                  <a:lnTo>
                    <a:pt x="914" y="396"/>
                  </a:lnTo>
                  <a:lnTo>
                    <a:pt x="910" y="396"/>
                  </a:lnTo>
                  <a:lnTo>
                    <a:pt x="910" y="392"/>
                  </a:lnTo>
                  <a:lnTo>
                    <a:pt x="914" y="388"/>
                  </a:lnTo>
                  <a:lnTo>
                    <a:pt x="918" y="388"/>
                  </a:lnTo>
                  <a:lnTo>
                    <a:pt x="918" y="392"/>
                  </a:lnTo>
                  <a:lnTo>
                    <a:pt x="920" y="392"/>
                  </a:lnTo>
                  <a:lnTo>
                    <a:pt x="920" y="388"/>
                  </a:lnTo>
                  <a:lnTo>
                    <a:pt x="924" y="388"/>
                  </a:lnTo>
                  <a:lnTo>
                    <a:pt x="924" y="384"/>
                  </a:lnTo>
                  <a:lnTo>
                    <a:pt x="920" y="384"/>
                  </a:lnTo>
                  <a:lnTo>
                    <a:pt x="920" y="380"/>
                  </a:lnTo>
                  <a:lnTo>
                    <a:pt x="918" y="380"/>
                  </a:lnTo>
                  <a:lnTo>
                    <a:pt x="914" y="380"/>
                  </a:lnTo>
                  <a:lnTo>
                    <a:pt x="910" y="378"/>
                  </a:lnTo>
                  <a:lnTo>
                    <a:pt x="914" y="374"/>
                  </a:lnTo>
                  <a:lnTo>
                    <a:pt x="918" y="374"/>
                  </a:lnTo>
                  <a:lnTo>
                    <a:pt x="914" y="374"/>
                  </a:lnTo>
                  <a:lnTo>
                    <a:pt x="910" y="374"/>
                  </a:lnTo>
                  <a:lnTo>
                    <a:pt x="914" y="374"/>
                  </a:lnTo>
                  <a:lnTo>
                    <a:pt x="910" y="378"/>
                  </a:lnTo>
                  <a:lnTo>
                    <a:pt x="906" y="378"/>
                  </a:lnTo>
                  <a:lnTo>
                    <a:pt x="902" y="374"/>
                  </a:lnTo>
                  <a:lnTo>
                    <a:pt x="906" y="374"/>
                  </a:lnTo>
                  <a:lnTo>
                    <a:pt x="910" y="374"/>
                  </a:lnTo>
                  <a:lnTo>
                    <a:pt x="906" y="370"/>
                  </a:lnTo>
                  <a:lnTo>
                    <a:pt x="902" y="370"/>
                  </a:lnTo>
                  <a:lnTo>
                    <a:pt x="906" y="366"/>
                  </a:lnTo>
                  <a:lnTo>
                    <a:pt x="902" y="366"/>
                  </a:lnTo>
                  <a:lnTo>
                    <a:pt x="902" y="370"/>
                  </a:lnTo>
                  <a:lnTo>
                    <a:pt x="898" y="370"/>
                  </a:lnTo>
                  <a:lnTo>
                    <a:pt x="898" y="374"/>
                  </a:lnTo>
                  <a:lnTo>
                    <a:pt x="894" y="374"/>
                  </a:lnTo>
                  <a:lnTo>
                    <a:pt x="894" y="370"/>
                  </a:lnTo>
                  <a:lnTo>
                    <a:pt x="894" y="366"/>
                  </a:lnTo>
                  <a:lnTo>
                    <a:pt x="894" y="362"/>
                  </a:lnTo>
                  <a:lnTo>
                    <a:pt x="894" y="358"/>
                  </a:lnTo>
                  <a:lnTo>
                    <a:pt x="890" y="358"/>
                  </a:lnTo>
                  <a:lnTo>
                    <a:pt x="888" y="358"/>
                  </a:lnTo>
                  <a:lnTo>
                    <a:pt x="888" y="362"/>
                  </a:lnTo>
                  <a:lnTo>
                    <a:pt x="884" y="358"/>
                  </a:lnTo>
                  <a:lnTo>
                    <a:pt x="884" y="354"/>
                  </a:lnTo>
                  <a:lnTo>
                    <a:pt x="884" y="358"/>
                  </a:lnTo>
                  <a:lnTo>
                    <a:pt x="880" y="354"/>
                  </a:lnTo>
                  <a:lnTo>
                    <a:pt x="876" y="354"/>
                  </a:lnTo>
                  <a:lnTo>
                    <a:pt x="876" y="350"/>
                  </a:lnTo>
                  <a:lnTo>
                    <a:pt x="880" y="350"/>
                  </a:lnTo>
                  <a:lnTo>
                    <a:pt x="876" y="350"/>
                  </a:lnTo>
                  <a:lnTo>
                    <a:pt x="876" y="348"/>
                  </a:lnTo>
                  <a:lnTo>
                    <a:pt x="876" y="350"/>
                  </a:lnTo>
                  <a:lnTo>
                    <a:pt x="876" y="354"/>
                  </a:lnTo>
                  <a:lnTo>
                    <a:pt x="872" y="354"/>
                  </a:lnTo>
                  <a:lnTo>
                    <a:pt x="868" y="354"/>
                  </a:lnTo>
                  <a:lnTo>
                    <a:pt x="872" y="354"/>
                  </a:lnTo>
                  <a:lnTo>
                    <a:pt x="872" y="358"/>
                  </a:lnTo>
                  <a:lnTo>
                    <a:pt x="876" y="358"/>
                  </a:lnTo>
                  <a:lnTo>
                    <a:pt x="880" y="358"/>
                  </a:lnTo>
                  <a:lnTo>
                    <a:pt x="880" y="362"/>
                  </a:lnTo>
                  <a:lnTo>
                    <a:pt x="880" y="366"/>
                  </a:lnTo>
                  <a:lnTo>
                    <a:pt x="880" y="370"/>
                  </a:lnTo>
                  <a:lnTo>
                    <a:pt x="876" y="370"/>
                  </a:lnTo>
                  <a:lnTo>
                    <a:pt x="872" y="370"/>
                  </a:lnTo>
                  <a:lnTo>
                    <a:pt x="868" y="370"/>
                  </a:lnTo>
                  <a:lnTo>
                    <a:pt x="864" y="370"/>
                  </a:lnTo>
                  <a:lnTo>
                    <a:pt x="864" y="366"/>
                  </a:lnTo>
                  <a:lnTo>
                    <a:pt x="862" y="366"/>
                  </a:lnTo>
                  <a:lnTo>
                    <a:pt x="858" y="366"/>
                  </a:lnTo>
                  <a:lnTo>
                    <a:pt x="854" y="366"/>
                  </a:lnTo>
                  <a:lnTo>
                    <a:pt x="850" y="366"/>
                  </a:lnTo>
                  <a:lnTo>
                    <a:pt x="850" y="362"/>
                  </a:lnTo>
                  <a:lnTo>
                    <a:pt x="846" y="362"/>
                  </a:lnTo>
                  <a:lnTo>
                    <a:pt x="842" y="362"/>
                  </a:lnTo>
                  <a:lnTo>
                    <a:pt x="838" y="362"/>
                  </a:lnTo>
                  <a:lnTo>
                    <a:pt x="838" y="366"/>
                  </a:lnTo>
                  <a:lnTo>
                    <a:pt x="842" y="366"/>
                  </a:lnTo>
                  <a:lnTo>
                    <a:pt x="846" y="366"/>
                  </a:lnTo>
                  <a:lnTo>
                    <a:pt x="846" y="370"/>
                  </a:lnTo>
                  <a:lnTo>
                    <a:pt x="850" y="370"/>
                  </a:lnTo>
                  <a:lnTo>
                    <a:pt x="854" y="374"/>
                  </a:lnTo>
                  <a:lnTo>
                    <a:pt x="850" y="374"/>
                  </a:lnTo>
                  <a:lnTo>
                    <a:pt x="846" y="374"/>
                  </a:lnTo>
                  <a:lnTo>
                    <a:pt x="846" y="370"/>
                  </a:lnTo>
                  <a:lnTo>
                    <a:pt x="842" y="370"/>
                  </a:lnTo>
                  <a:lnTo>
                    <a:pt x="842" y="366"/>
                  </a:lnTo>
                  <a:lnTo>
                    <a:pt x="838" y="366"/>
                  </a:lnTo>
                  <a:lnTo>
                    <a:pt x="834" y="366"/>
                  </a:lnTo>
                  <a:lnTo>
                    <a:pt x="834" y="362"/>
                  </a:lnTo>
                  <a:lnTo>
                    <a:pt x="832" y="362"/>
                  </a:lnTo>
                  <a:lnTo>
                    <a:pt x="828" y="362"/>
                  </a:lnTo>
                  <a:lnTo>
                    <a:pt x="824" y="358"/>
                  </a:lnTo>
                  <a:lnTo>
                    <a:pt x="820" y="358"/>
                  </a:lnTo>
                  <a:lnTo>
                    <a:pt x="824" y="358"/>
                  </a:lnTo>
                  <a:lnTo>
                    <a:pt x="824" y="362"/>
                  </a:lnTo>
                  <a:lnTo>
                    <a:pt x="828" y="362"/>
                  </a:lnTo>
                  <a:lnTo>
                    <a:pt x="832" y="362"/>
                  </a:lnTo>
                  <a:lnTo>
                    <a:pt x="834" y="366"/>
                  </a:lnTo>
                  <a:lnTo>
                    <a:pt x="838" y="366"/>
                  </a:lnTo>
                  <a:lnTo>
                    <a:pt x="838" y="370"/>
                  </a:lnTo>
                  <a:lnTo>
                    <a:pt x="834" y="370"/>
                  </a:lnTo>
                  <a:lnTo>
                    <a:pt x="832" y="370"/>
                  </a:lnTo>
                  <a:lnTo>
                    <a:pt x="828" y="370"/>
                  </a:lnTo>
                  <a:lnTo>
                    <a:pt x="824" y="370"/>
                  </a:lnTo>
                  <a:lnTo>
                    <a:pt x="820" y="366"/>
                  </a:lnTo>
                  <a:lnTo>
                    <a:pt x="816" y="366"/>
                  </a:lnTo>
                  <a:lnTo>
                    <a:pt x="812" y="366"/>
                  </a:lnTo>
                  <a:lnTo>
                    <a:pt x="808" y="366"/>
                  </a:lnTo>
                  <a:lnTo>
                    <a:pt x="806" y="366"/>
                  </a:lnTo>
                  <a:lnTo>
                    <a:pt x="802" y="366"/>
                  </a:lnTo>
                  <a:lnTo>
                    <a:pt x="798" y="366"/>
                  </a:lnTo>
                  <a:lnTo>
                    <a:pt x="794" y="366"/>
                  </a:lnTo>
                  <a:lnTo>
                    <a:pt x="790" y="362"/>
                  </a:lnTo>
                  <a:lnTo>
                    <a:pt x="786" y="362"/>
                  </a:lnTo>
                  <a:lnTo>
                    <a:pt x="782" y="362"/>
                  </a:lnTo>
                  <a:lnTo>
                    <a:pt x="778" y="362"/>
                  </a:lnTo>
                  <a:lnTo>
                    <a:pt x="778" y="366"/>
                  </a:lnTo>
                  <a:lnTo>
                    <a:pt x="782" y="362"/>
                  </a:lnTo>
                  <a:lnTo>
                    <a:pt x="786" y="366"/>
                  </a:lnTo>
                  <a:lnTo>
                    <a:pt x="790" y="366"/>
                  </a:lnTo>
                  <a:lnTo>
                    <a:pt x="786" y="366"/>
                  </a:lnTo>
                  <a:lnTo>
                    <a:pt x="782" y="366"/>
                  </a:lnTo>
                  <a:lnTo>
                    <a:pt x="778" y="366"/>
                  </a:lnTo>
                  <a:lnTo>
                    <a:pt x="776" y="366"/>
                  </a:lnTo>
                  <a:lnTo>
                    <a:pt x="776" y="362"/>
                  </a:lnTo>
                  <a:lnTo>
                    <a:pt x="772" y="362"/>
                  </a:lnTo>
                  <a:lnTo>
                    <a:pt x="772" y="358"/>
                  </a:lnTo>
                  <a:lnTo>
                    <a:pt x="768" y="354"/>
                  </a:lnTo>
                  <a:lnTo>
                    <a:pt x="772" y="354"/>
                  </a:lnTo>
                  <a:lnTo>
                    <a:pt x="776" y="354"/>
                  </a:lnTo>
                  <a:lnTo>
                    <a:pt x="772" y="354"/>
                  </a:lnTo>
                  <a:lnTo>
                    <a:pt x="772" y="350"/>
                  </a:lnTo>
                  <a:lnTo>
                    <a:pt x="772" y="354"/>
                  </a:lnTo>
                  <a:lnTo>
                    <a:pt x="768" y="354"/>
                  </a:lnTo>
                  <a:lnTo>
                    <a:pt x="768" y="358"/>
                  </a:lnTo>
                  <a:lnTo>
                    <a:pt x="764" y="358"/>
                  </a:lnTo>
                  <a:lnTo>
                    <a:pt x="764" y="354"/>
                  </a:lnTo>
                  <a:lnTo>
                    <a:pt x="760" y="354"/>
                  </a:lnTo>
                  <a:lnTo>
                    <a:pt x="764" y="354"/>
                  </a:lnTo>
                  <a:lnTo>
                    <a:pt x="764" y="358"/>
                  </a:lnTo>
                  <a:lnTo>
                    <a:pt x="760" y="358"/>
                  </a:lnTo>
                  <a:lnTo>
                    <a:pt x="756" y="358"/>
                  </a:lnTo>
                  <a:lnTo>
                    <a:pt x="752" y="358"/>
                  </a:lnTo>
                  <a:lnTo>
                    <a:pt x="756" y="358"/>
                  </a:lnTo>
                  <a:lnTo>
                    <a:pt x="752" y="358"/>
                  </a:lnTo>
                  <a:lnTo>
                    <a:pt x="748" y="358"/>
                  </a:lnTo>
                  <a:lnTo>
                    <a:pt x="746" y="358"/>
                  </a:lnTo>
                  <a:lnTo>
                    <a:pt x="748" y="358"/>
                  </a:lnTo>
                  <a:lnTo>
                    <a:pt x="748" y="354"/>
                  </a:lnTo>
                  <a:lnTo>
                    <a:pt x="746" y="354"/>
                  </a:lnTo>
                  <a:lnTo>
                    <a:pt x="742" y="354"/>
                  </a:lnTo>
                  <a:lnTo>
                    <a:pt x="738" y="354"/>
                  </a:lnTo>
                  <a:lnTo>
                    <a:pt x="738" y="350"/>
                  </a:lnTo>
                  <a:lnTo>
                    <a:pt x="734" y="350"/>
                  </a:lnTo>
                  <a:lnTo>
                    <a:pt x="734" y="348"/>
                  </a:lnTo>
                  <a:lnTo>
                    <a:pt x="732" y="348"/>
                  </a:lnTo>
                  <a:lnTo>
                    <a:pt x="732" y="344"/>
                  </a:lnTo>
                  <a:lnTo>
                    <a:pt x="734" y="340"/>
                  </a:lnTo>
                  <a:lnTo>
                    <a:pt x="732" y="340"/>
                  </a:lnTo>
                  <a:lnTo>
                    <a:pt x="728" y="340"/>
                  </a:lnTo>
                  <a:lnTo>
                    <a:pt x="728" y="336"/>
                  </a:lnTo>
                  <a:lnTo>
                    <a:pt x="732" y="340"/>
                  </a:lnTo>
                  <a:lnTo>
                    <a:pt x="734" y="340"/>
                  </a:lnTo>
                  <a:lnTo>
                    <a:pt x="738" y="340"/>
                  </a:lnTo>
                  <a:lnTo>
                    <a:pt x="742" y="340"/>
                  </a:lnTo>
                  <a:lnTo>
                    <a:pt x="746" y="340"/>
                  </a:lnTo>
                  <a:lnTo>
                    <a:pt x="748" y="344"/>
                  </a:lnTo>
                  <a:lnTo>
                    <a:pt x="752" y="340"/>
                  </a:lnTo>
                  <a:lnTo>
                    <a:pt x="756" y="340"/>
                  </a:lnTo>
                  <a:lnTo>
                    <a:pt x="760" y="340"/>
                  </a:lnTo>
                  <a:lnTo>
                    <a:pt x="764" y="340"/>
                  </a:lnTo>
                  <a:lnTo>
                    <a:pt x="760" y="340"/>
                  </a:lnTo>
                  <a:lnTo>
                    <a:pt x="756" y="340"/>
                  </a:lnTo>
                  <a:lnTo>
                    <a:pt x="756" y="336"/>
                  </a:lnTo>
                  <a:lnTo>
                    <a:pt x="752" y="336"/>
                  </a:lnTo>
                  <a:lnTo>
                    <a:pt x="752" y="332"/>
                  </a:lnTo>
                  <a:lnTo>
                    <a:pt x="748" y="332"/>
                  </a:lnTo>
                  <a:lnTo>
                    <a:pt x="748" y="336"/>
                  </a:lnTo>
                  <a:lnTo>
                    <a:pt x="746" y="332"/>
                  </a:lnTo>
                  <a:lnTo>
                    <a:pt x="742" y="332"/>
                  </a:lnTo>
                  <a:lnTo>
                    <a:pt x="738" y="332"/>
                  </a:lnTo>
                  <a:lnTo>
                    <a:pt x="734" y="332"/>
                  </a:lnTo>
                  <a:lnTo>
                    <a:pt x="732" y="332"/>
                  </a:lnTo>
                  <a:lnTo>
                    <a:pt x="728" y="332"/>
                  </a:lnTo>
                  <a:lnTo>
                    <a:pt x="724" y="332"/>
                  </a:lnTo>
                  <a:lnTo>
                    <a:pt x="724" y="328"/>
                  </a:lnTo>
                  <a:lnTo>
                    <a:pt x="720" y="324"/>
                  </a:lnTo>
                  <a:lnTo>
                    <a:pt x="724" y="324"/>
                  </a:lnTo>
                  <a:lnTo>
                    <a:pt x="724" y="322"/>
                  </a:lnTo>
                  <a:lnTo>
                    <a:pt x="724" y="318"/>
                  </a:lnTo>
                  <a:lnTo>
                    <a:pt x="720" y="318"/>
                  </a:lnTo>
                  <a:lnTo>
                    <a:pt x="720" y="314"/>
                  </a:lnTo>
                  <a:lnTo>
                    <a:pt x="724" y="314"/>
                  </a:lnTo>
                  <a:lnTo>
                    <a:pt x="724" y="310"/>
                  </a:lnTo>
                  <a:lnTo>
                    <a:pt x="728" y="310"/>
                  </a:lnTo>
                  <a:lnTo>
                    <a:pt x="724" y="310"/>
                  </a:lnTo>
                  <a:lnTo>
                    <a:pt x="724" y="306"/>
                  </a:lnTo>
                  <a:lnTo>
                    <a:pt x="724" y="302"/>
                  </a:lnTo>
                  <a:lnTo>
                    <a:pt x="724" y="298"/>
                  </a:lnTo>
                  <a:lnTo>
                    <a:pt x="728" y="298"/>
                  </a:lnTo>
                  <a:lnTo>
                    <a:pt x="728" y="294"/>
                  </a:lnTo>
                  <a:lnTo>
                    <a:pt x="732" y="294"/>
                  </a:lnTo>
                  <a:lnTo>
                    <a:pt x="732" y="288"/>
                  </a:lnTo>
                  <a:lnTo>
                    <a:pt x="732" y="284"/>
                  </a:lnTo>
                  <a:lnTo>
                    <a:pt x="734" y="280"/>
                  </a:lnTo>
                  <a:lnTo>
                    <a:pt x="738" y="280"/>
                  </a:lnTo>
                  <a:lnTo>
                    <a:pt x="738" y="276"/>
                  </a:lnTo>
                  <a:lnTo>
                    <a:pt x="742" y="276"/>
                  </a:lnTo>
                  <a:lnTo>
                    <a:pt x="742" y="272"/>
                  </a:lnTo>
                  <a:lnTo>
                    <a:pt x="746" y="272"/>
                  </a:lnTo>
                  <a:lnTo>
                    <a:pt x="748" y="272"/>
                  </a:lnTo>
                  <a:lnTo>
                    <a:pt x="748" y="268"/>
                  </a:lnTo>
                  <a:lnTo>
                    <a:pt x="752" y="268"/>
                  </a:lnTo>
                  <a:lnTo>
                    <a:pt x="756" y="268"/>
                  </a:lnTo>
                  <a:lnTo>
                    <a:pt x="760" y="264"/>
                  </a:lnTo>
                  <a:lnTo>
                    <a:pt x="764" y="264"/>
                  </a:lnTo>
                  <a:lnTo>
                    <a:pt x="768" y="264"/>
                  </a:lnTo>
                  <a:lnTo>
                    <a:pt x="772" y="264"/>
                  </a:lnTo>
                  <a:lnTo>
                    <a:pt x="776" y="264"/>
                  </a:lnTo>
                  <a:lnTo>
                    <a:pt x="782" y="264"/>
                  </a:lnTo>
                  <a:lnTo>
                    <a:pt x="786" y="264"/>
                  </a:lnTo>
                  <a:lnTo>
                    <a:pt x="790" y="264"/>
                  </a:lnTo>
                  <a:lnTo>
                    <a:pt x="794" y="268"/>
                  </a:lnTo>
                  <a:lnTo>
                    <a:pt x="790" y="268"/>
                  </a:lnTo>
                  <a:lnTo>
                    <a:pt x="786" y="272"/>
                  </a:lnTo>
                  <a:lnTo>
                    <a:pt x="782" y="276"/>
                  </a:lnTo>
                  <a:lnTo>
                    <a:pt x="778" y="276"/>
                  </a:lnTo>
                  <a:lnTo>
                    <a:pt x="778" y="280"/>
                  </a:lnTo>
                  <a:lnTo>
                    <a:pt x="776" y="280"/>
                  </a:lnTo>
                  <a:lnTo>
                    <a:pt x="776" y="284"/>
                  </a:lnTo>
                  <a:lnTo>
                    <a:pt x="776" y="288"/>
                  </a:lnTo>
                  <a:lnTo>
                    <a:pt x="772" y="288"/>
                  </a:lnTo>
                  <a:lnTo>
                    <a:pt x="768" y="292"/>
                  </a:lnTo>
                  <a:lnTo>
                    <a:pt x="768" y="294"/>
                  </a:lnTo>
                  <a:lnTo>
                    <a:pt x="768" y="298"/>
                  </a:lnTo>
                  <a:lnTo>
                    <a:pt x="772" y="298"/>
                  </a:lnTo>
                  <a:lnTo>
                    <a:pt x="772" y="302"/>
                  </a:lnTo>
                  <a:lnTo>
                    <a:pt x="776" y="302"/>
                  </a:lnTo>
                  <a:lnTo>
                    <a:pt x="772" y="306"/>
                  </a:lnTo>
                  <a:lnTo>
                    <a:pt x="772" y="310"/>
                  </a:lnTo>
                  <a:lnTo>
                    <a:pt x="772" y="314"/>
                  </a:lnTo>
                  <a:lnTo>
                    <a:pt x="776" y="318"/>
                  </a:lnTo>
                  <a:lnTo>
                    <a:pt x="776" y="322"/>
                  </a:lnTo>
                  <a:lnTo>
                    <a:pt x="778" y="322"/>
                  </a:lnTo>
                  <a:lnTo>
                    <a:pt x="786" y="328"/>
                  </a:lnTo>
                  <a:lnTo>
                    <a:pt x="790" y="328"/>
                  </a:lnTo>
                  <a:lnTo>
                    <a:pt x="794" y="328"/>
                  </a:lnTo>
                  <a:lnTo>
                    <a:pt x="794" y="332"/>
                  </a:lnTo>
                  <a:lnTo>
                    <a:pt x="790" y="332"/>
                  </a:lnTo>
                  <a:lnTo>
                    <a:pt x="786" y="336"/>
                  </a:lnTo>
                  <a:lnTo>
                    <a:pt x="782" y="336"/>
                  </a:lnTo>
                  <a:lnTo>
                    <a:pt x="778" y="336"/>
                  </a:lnTo>
                  <a:lnTo>
                    <a:pt x="776" y="336"/>
                  </a:lnTo>
                  <a:lnTo>
                    <a:pt x="776" y="340"/>
                  </a:lnTo>
                  <a:lnTo>
                    <a:pt x="772" y="340"/>
                  </a:lnTo>
                  <a:lnTo>
                    <a:pt x="768" y="340"/>
                  </a:lnTo>
                  <a:lnTo>
                    <a:pt x="772" y="340"/>
                  </a:lnTo>
                  <a:lnTo>
                    <a:pt x="776" y="340"/>
                  </a:lnTo>
                  <a:lnTo>
                    <a:pt x="778" y="340"/>
                  </a:lnTo>
                  <a:lnTo>
                    <a:pt x="778" y="336"/>
                  </a:lnTo>
                  <a:lnTo>
                    <a:pt x="782" y="336"/>
                  </a:lnTo>
                  <a:lnTo>
                    <a:pt x="786" y="336"/>
                  </a:lnTo>
                  <a:lnTo>
                    <a:pt x="790" y="336"/>
                  </a:lnTo>
                  <a:lnTo>
                    <a:pt x="794" y="336"/>
                  </a:lnTo>
                  <a:lnTo>
                    <a:pt x="794" y="340"/>
                  </a:lnTo>
                  <a:lnTo>
                    <a:pt x="794" y="336"/>
                  </a:lnTo>
                  <a:lnTo>
                    <a:pt x="790" y="336"/>
                  </a:lnTo>
                  <a:lnTo>
                    <a:pt x="790" y="340"/>
                  </a:lnTo>
                  <a:lnTo>
                    <a:pt x="794" y="340"/>
                  </a:lnTo>
                  <a:lnTo>
                    <a:pt x="794" y="344"/>
                  </a:lnTo>
                  <a:lnTo>
                    <a:pt x="794" y="340"/>
                  </a:lnTo>
                  <a:lnTo>
                    <a:pt x="794" y="336"/>
                  </a:lnTo>
                  <a:lnTo>
                    <a:pt x="794" y="332"/>
                  </a:lnTo>
                  <a:lnTo>
                    <a:pt x="794" y="328"/>
                  </a:lnTo>
                  <a:lnTo>
                    <a:pt x="798" y="328"/>
                  </a:lnTo>
                  <a:lnTo>
                    <a:pt x="798" y="324"/>
                  </a:lnTo>
                  <a:lnTo>
                    <a:pt x="798" y="322"/>
                  </a:lnTo>
                  <a:lnTo>
                    <a:pt x="794" y="322"/>
                  </a:lnTo>
                  <a:lnTo>
                    <a:pt x="794" y="324"/>
                  </a:lnTo>
                  <a:lnTo>
                    <a:pt x="790" y="324"/>
                  </a:lnTo>
                  <a:lnTo>
                    <a:pt x="790" y="322"/>
                  </a:lnTo>
                  <a:lnTo>
                    <a:pt x="786" y="322"/>
                  </a:lnTo>
                  <a:lnTo>
                    <a:pt x="782" y="322"/>
                  </a:lnTo>
                  <a:lnTo>
                    <a:pt x="786" y="322"/>
                  </a:lnTo>
                  <a:lnTo>
                    <a:pt x="786" y="318"/>
                  </a:lnTo>
                  <a:lnTo>
                    <a:pt x="782" y="318"/>
                  </a:lnTo>
                  <a:lnTo>
                    <a:pt x="778" y="314"/>
                  </a:lnTo>
                  <a:lnTo>
                    <a:pt x="776" y="314"/>
                  </a:lnTo>
                  <a:lnTo>
                    <a:pt x="778" y="314"/>
                  </a:lnTo>
                  <a:lnTo>
                    <a:pt x="782" y="314"/>
                  </a:lnTo>
                  <a:lnTo>
                    <a:pt x="786" y="314"/>
                  </a:lnTo>
                  <a:lnTo>
                    <a:pt x="786" y="310"/>
                  </a:lnTo>
                  <a:lnTo>
                    <a:pt x="786" y="306"/>
                  </a:lnTo>
                  <a:lnTo>
                    <a:pt x="790" y="306"/>
                  </a:lnTo>
                  <a:lnTo>
                    <a:pt x="794" y="306"/>
                  </a:lnTo>
                  <a:lnTo>
                    <a:pt x="794" y="310"/>
                  </a:lnTo>
                  <a:lnTo>
                    <a:pt x="798" y="310"/>
                  </a:lnTo>
                  <a:lnTo>
                    <a:pt x="802" y="314"/>
                  </a:lnTo>
                  <a:lnTo>
                    <a:pt x="802" y="318"/>
                  </a:lnTo>
                  <a:lnTo>
                    <a:pt x="806" y="318"/>
                  </a:lnTo>
                  <a:lnTo>
                    <a:pt x="806" y="314"/>
                  </a:lnTo>
                  <a:lnTo>
                    <a:pt x="802" y="314"/>
                  </a:lnTo>
                  <a:lnTo>
                    <a:pt x="802" y="310"/>
                  </a:lnTo>
                  <a:lnTo>
                    <a:pt x="798" y="310"/>
                  </a:lnTo>
                  <a:lnTo>
                    <a:pt x="794" y="310"/>
                  </a:lnTo>
                  <a:lnTo>
                    <a:pt x="794" y="306"/>
                  </a:lnTo>
                  <a:lnTo>
                    <a:pt x="798" y="306"/>
                  </a:lnTo>
                  <a:lnTo>
                    <a:pt x="802" y="302"/>
                  </a:lnTo>
                  <a:lnTo>
                    <a:pt x="798" y="302"/>
                  </a:lnTo>
                  <a:lnTo>
                    <a:pt x="798" y="306"/>
                  </a:lnTo>
                  <a:lnTo>
                    <a:pt x="794" y="306"/>
                  </a:lnTo>
                  <a:lnTo>
                    <a:pt x="794" y="302"/>
                  </a:lnTo>
                  <a:lnTo>
                    <a:pt x="790" y="302"/>
                  </a:lnTo>
                  <a:lnTo>
                    <a:pt x="790" y="306"/>
                  </a:lnTo>
                  <a:lnTo>
                    <a:pt x="786" y="302"/>
                  </a:lnTo>
                  <a:lnTo>
                    <a:pt x="782" y="302"/>
                  </a:lnTo>
                  <a:lnTo>
                    <a:pt x="782" y="298"/>
                  </a:lnTo>
                  <a:lnTo>
                    <a:pt x="786" y="298"/>
                  </a:lnTo>
                  <a:lnTo>
                    <a:pt x="782" y="298"/>
                  </a:lnTo>
                  <a:lnTo>
                    <a:pt x="782" y="294"/>
                  </a:lnTo>
                  <a:lnTo>
                    <a:pt x="782" y="292"/>
                  </a:lnTo>
                  <a:lnTo>
                    <a:pt x="782" y="288"/>
                  </a:lnTo>
                  <a:lnTo>
                    <a:pt x="786" y="288"/>
                  </a:lnTo>
                  <a:lnTo>
                    <a:pt x="790" y="292"/>
                  </a:lnTo>
                  <a:lnTo>
                    <a:pt x="794" y="292"/>
                  </a:lnTo>
                  <a:lnTo>
                    <a:pt x="798" y="292"/>
                  </a:lnTo>
                  <a:lnTo>
                    <a:pt x="802" y="292"/>
                  </a:lnTo>
                  <a:lnTo>
                    <a:pt x="802" y="294"/>
                  </a:lnTo>
                  <a:lnTo>
                    <a:pt x="806" y="294"/>
                  </a:lnTo>
                  <a:lnTo>
                    <a:pt x="802" y="294"/>
                  </a:lnTo>
                  <a:lnTo>
                    <a:pt x="802" y="292"/>
                  </a:lnTo>
                  <a:lnTo>
                    <a:pt x="798" y="292"/>
                  </a:lnTo>
                  <a:lnTo>
                    <a:pt x="794" y="292"/>
                  </a:lnTo>
                  <a:lnTo>
                    <a:pt x="794" y="288"/>
                  </a:lnTo>
                  <a:lnTo>
                    <a:pt x="790" y="288"/>
                  </a:lnTo>
                  <a:lnTo>
                    <a:pt x="782" y="288"/>
                  </a:lnTo>
                  <a:lnTo>
                    <a:pt x="786" y="284"/>
                  </a:lnTo>
                  <a:lnTo>
                    <a:pt x="786" y="288"/>
                  </a:lnTo>
                  <a:lnTo>
                    <a:pt x="790" y="288"/>
                  </a:lnTo>
                  <a:lnTo>
                    <a:pt x="790" y="284"/>
                  </a:lnTo>
                  <a:lnTo>
                    <a:pt x="794" y="284"/>
                  </a:lnTo>
                  <a:lnTo>
                    <a:pt x="794" y="288"/>
                  </a:lnTo>
                  <a:lnTo>
                    <a:pt x="798" y="288"/>
                  </a:lnTo>
                  <a:lnTo>
                    <a:pt x="802" y="288"/>
                  </a:lnTo>
                  <a:lnTo>
                    <a:pt x="806" y="288"/>
                  </a:lnTo>
                  <a:lnTo>
                    <a:pt x="808" y="288"/>
                  </a:lnTo>
                  <a:lnTo>
                    <a:pt x="812" y="288"/>
                  </a:lnTo>
                  <a:lnTo>
                    <a:pt x="808" y="288"/>
                  </a:lnTo>
                  <a:lnTo>
                    <a:pt x="806" y="288"/>
                  </a:lnTo>
                  <a:lnTo>
                    <a:pt x="802" y="288"/>
                  </a:lnTo>
                  <a:lnTo>
                    <a:pt x="802" y="284"/>
                  </a:lnTo>
                  <a:lnTo>
                    <a:pt x="798" y="284"/>
                  </a:lnTo>
                  <a:lnTo>
                    <a:pt x="794" y="284"/>
                  </a:lnTo>
                  <a:lnTo>
                    <a:pt x="790" y="284"/>
                  </a:lnTo>
                  <a:lnTo>
                    <a:pt x="790" y="280"/>
                  </a:lnTo>
                  <a:lnTo>
                    <a:pt x="794" y="280"/>
                  </a:lnTo>
                  <a:lnTo>
                    <a:pt x="794" y="276"/>
                  </a:lnTo>
                  <a:lnTo>
                    <a:pt x="798" y="280"/>
                  </a:lnTo>
                  <a:lnTo>
                    <a:pt x="802" y="280"/>
                  </a:lnTo>
                  <a:lnTo>
                    <a:pt x="798" y="280"/>
                  </a:lnTo>
                  <a:lnTo>
                    <a:pt x="798" y="276"/>
                  </a:lnTo>
                  <a:lnTo>
                    <a:pt x="802" y="276"/>
                  </a:lnTo>
                  <a:lnTo>
                    <a:pt x="806" y="276"/>
                  </a:lnTo>
                  <a:lnTo>
                    <a:pt x="808" y="276"/>
                  </a:lnTo>
                  <a:lnTo>
                    <a:pt x="808" y="280"/>
                  </a:lnTo>
                  <a:lnTo>
                    <a:pt x="812" y="280"/>
                  </a:lnTo>
                  <a:lnTo>
                    <a:pt x="812" y="276"/>
                  </a:lnTo>
                  <a:lnTo>
                    <a:pt x="808" y="276"/>
                  </a:lnTo>
                  <a:lnTo>
                    <a:pt x="806" y="276"/>
                  </a:lnTo>
                  <a:lnTo>
                    <a:pt x="806" y="272"/>
                  </a:lnTo>
                  <a:lnTo>
                    <a:pt x="808" y="272"/>
                  </a:lnTo>
                  <a:lnTo>
                    <a:pt x="812" y="272"/>
                  </a:lnTo>
                  <a:lnTo>
                    <a:pt x="816" y="268"/>
                  </a:lnTo>
                  <a:lnTo>
                    <a:pt x="820" y="268"/>
                  </a:lnTo>
                  <a:lnTo>
                    <a:pt x="824" y="268"/>
                  </a:lnTo>
                  <a:lnTo>
                    <a:pt x="828" y="268"/>
                  </a:lnTo>
                  <a:lnTo>
                    <a:pt x="832" y="268"/>
                  </a:lnTo>
                  <a:lnTo>
                    <a:pt x="834" y="268"/>
                  </a:lnTo>
                  <a:lnTo>
                    <a:pt x="838" y="268"/>
                  </a:lnTo>
                  <a:lnTo>
                    <a:pt x="842" y="268"/>
                  </a:lnTo>
                  <a:lnTo>
                    <a:pt x="846" y="272"/>
                  </a:lnTo>
                  <a:lnTo>
                    <a:pt x="846" y="276"/>
                  </a:lnTo>
                  <a:lnTo>
                    <a:pt x="846" y="280"/>
                  </a:lnTo>
                  <a:lnTo>
                    <a:pt x="850" y="284"/>
                  </a:lnTo>
                  <a:lnTo>
                    <a:pt x="854" y="284"/>
                  </a:lnTo>
                  <a:lnTo>
                    <a:pt x="854" y="288"/>
                  </a:lnTo>
                  <a:lnTo>
                    <a:pt x="854" y="292"/>
                  </a:lnTo>
                  <a:lnTo>
                    <a:pt x="858" y="292"/>
                  </a:lnTo>
                  <a:lnTo>
                    <a:pt x="858" y="294"/>
                  </a:lnTo>
                  <a:lnTo>
                    <a:pt x="854" y="298"/>
                  </a:lnTo>
                  <a:lnTo>
                    <a:pt x="850" y="302"/>
                  </a:lnTo>
                  <a:lnTo>
                    <a:pt x="846" y="306"/>
                  </a:lnTo>
                  <a:lnTo>
                    <a:pt x="842" y="306"/>
                  </a:lnTo>
                  <a:lnTo>
                    <a:pt x="846" y="306"/>
                  </a:lnTo>
                  <a:lnTo>
                    <a:pt x="850" y="302"/>
                  </a:lnTo>
                  <a:lnTo>
                    <a:pt x="854" y="302"/>
                  </a:lnTo>
                  <a:lnTo>
                    <a:pt x="858" y="302"/>
                  </a:lnTo>
                  <a:lnTo>
                    <a:pt x="854" y="302"/>
                  </a:lnTo>
                  <a:lnTo>
                    <a:pt x="854" y="306"/>
                  </a:lnTo>
                  <a:lnTo>
                    <a:pt x="850" y="306"/>
                  </a:lnTo>
                  <a:lnTo>
                    <a:pt x="850" y="310"/>
                  </a:lnTo>
                  <a:lnTo>
                    <a:pt x="854" y="310"/>
                  </a:lnTo>
                  <a:lnTo>
                    <a:pt x="854" y="314"/>
                  </a:lnTo>
                  <a:lnTo>
                    <a:pt x="854" y="310"/>
                  </a:lnTo>
                  <a:lnTo>
                    <a:pt x="850" y="314"/>
                  </a:lnTo>
                  <a:lnTo>
                    <a:pt x="846" y="314"/>
                  </a:lnTo>
                  <a:lnTo>
                    <a:pt x="850" y="314"/>
                  </a:lnTo>
                  <a:lnTo>
                    <a:pt x="850" y="318"/>
                  </a:lnTo>
                  <a:lnTo>
                    <a:pt x="854" y="318"/>
                  </a:lnTo>
                  <a:lnTo>
                    <a:pt x="854" y="314"/>
                  </a:lnTo>
                  <a:lnTo>
                    <a:pt x="858" y="314"/>
                  </a:lnTo>
                  <a:lnTo>
                    <a:pt x="858" y="310"/>
                  </a:lnTo>
                  <a:lnTo>
                    <a:pt x="862" y="310"/>
                  </a:lnTo>
                  <a:lnTo>
                    <a:pt x="858" y="310"/>
                  </a:lnTo>
                  <a:lnTo>
                    <a:pt x="858" y="306"/>
                  </a:lnTo>
                  <a:lnTo>
                    <a:pt x="862" y="306"/>
                  </a:lnTo>
                  <a:lnTo>
                    <a:pt x="862" y="310"/>
                  </a:lnTo>
                  <a:lnTo>
                    <a:pt x="864" y="310"/>
                  </a:lnTo>
                  <a:lnTo>
                    <a:pt x="868" y="310"/>
                  </a:lnTo>
                  <a:lnTo>
                    <a:pt x="864" y="310"/>
                  </a:lnTo>
                  <a:lnTo>
                    <a:pt x="862" y="306"/>
                  </a:lnTo>
                  <a:lnTo>
                    <a:pt x="862" y="302"/>
                  </a:lnTo>
                  <a:lnTo>
                    <a:pt x="864" y="302"/>
                  </a:lnTo>
                  <a:lnTo>
                    <a:pt x="868" y="302"/>
                  </a:lnTo>
                  <a:lnTo>
                    <a:pt x="864" y="302"/>
                  </a:lnTo>
                  <a:lnTo>
                    <a:pt x="868" y="302"/>
                  </a:lnTo>
                  <a:lnTo>
                    <a:pt x="868" y="306"/>
                  </a:lnTo>
                  <a:lnTo>
                    <a:pt x="864" y="306"/>
                  </a:lnTo>
                  <a:lnTo>
                    <a:pt x="864" y="310"/>
                  </a:lnTo>
                  <a:lnTo>
                    <a:pt x="868" y="310"/>
                  </a:lnTo>
                  <a:lnTo>
                    <a:pt x="868" y="306"/>
                  </a:lnTo>
                  <a:lnTo>
                    <a:pt x="872" y="302"/>
                  </a:lnTo>
                  <a:lnTo>
                    <a:pt x="876" y="306"/>
                  </a:lnTo>
                  <a:lnTo>
                    <a:pt x="876" y="310"/>
                  </a:lnTo>
                  <a:lnTo>
                    <a:pt x="876" y="314"/>
                  </a:lnTo>
                  <a:lnTo>
                    <a:pt x="872" y="314"/>
                  </a:lnTo>
                  <a:lnTo>
                    <a:pt x="876" y="314"/>
                  </a:lnTo>
                  <a:lnTo>
                    <a:pt x="880" y="318"/>
                  </a:lnTo>
                  <a:lnTo>
                    <a:pt x="884" y="318"/>
                  </a:lnTo>
                  <a:lnTo>
                    <a:pt x="880" y="314"/>
                  </a:lnTo>
                  <a:lnTo>
                    <a:pt x="880" y="310"/>
                  </a:lnTo>
                  <a:lnTo>
                    <a:pt x="884" y="310"/>
                  </a:lnTo>
                  <a:lnTo>
                    <a:pt x="884" y="314"/>
                  </a:lnTo>
                  <a:lnTo>
                    <a:pt x="888" y="314"/>
                  </a:lnTo>
                  <a:lnTo>
                    <a:pt x="888" y="318"/>
                  </a:lnTo>
                  <a:lnTo>
                    <a:pt x="890" y="318"/>
                  </a:lnTo>
                  <a:lnTo>
                    <a:pt x="890" y="322"/>
                  </a:lnTo>
                  <a:lnTo>
                    <a:pt x="890" y="318"/>
                  </a:lnTo>
                  <a:lnTo>
                    <a:pt x="888" y="318"/>
                  </a:lnTo>
                  <a:lnTo>
                    <a:pt x="888" y="314"/>
                  </a:lnTo>
                  <a:lnTo>
                    <a:pt x="890" y="318"/>
                  </a:lnTo>
                  <a:lnTo>
                    <a:pt x="894" y="322"/>
                  </a:lnTo>
                  <a:lnTo>
                    <a:pt x="894" y="318"/>
                  </a:lnTo>
                  <a:lnTo>
                    <a:pt x="890" y="318"/>
                  </a:lnTo>
                  <a:lnTo>
                    <a:pt x="890" y="314"/>
                  </a:lnTo>
                  <a:lnTo>
                    <a:pt x="888" y="314"/>
                  </a:lnTo>
                  <a:lnTo>
                    <a:pt x="888" y="310"/>
                  </a:lnTo>
                  <a:lnTo>
                    <a:pt x="884" y="310"/>
                  </a:lnTo>
                  <a:lnTo>
                    <a:pt x="880" y="310"/>
                  </a:lnTo>
                  <a:lnTo>
                    <a:pt x="880" y="306"/>
                  </a:lnTo>
                  <a:lnTo>
                    <a:pt x="884" y="306"/>
                  </a:lnTo>
                  <a:lnTo>
                    <a:pt x="884" y="310"/>
                  </a:lnTo>
                  <a:lnTo>
                    <a:pt x="888" y="310"/>
                  </a:lnTo>
                  <a:lnTo>
                    <a:pt x="884" y="310"/>
                  </a:lnTo>
                  <a:lnTo>
                    <a:pt x="884" y="306"/>
                  </a:lnTo>
                  <a:lnTo>
                    <a:pt x="888" y="306"/>
                  </a:lnTo>
                  <a:lnTo>
                    <a:pt x="890" y="306"/>
                  </a:lnTo>
                  <a:lnTo>
                    <a:pt x="894" y="306"/>
                  </a:lnTo>
                  <a:lnTo>
                    <a:pt x="894" y="310"/>
                  </a:lnTo>
                  <a:lnTo>
                    <a:pt x="898" y="310"/>
                  </a:lnTo>
                  <a:lnTo>
                    <a:pt x="902" y="310"/>
                  </a:lnTo>
                  <a:lnTo>
                    <a:pt x="906" y="310"/>
                  </a:lnTo>
                  <a:lnTo>
                    <a:pt x="902" y="310"/>
                  </a:lnTo>
                  <a:lnTo>
                    <a:pt x="898" y="310"/>
                  </a:lnTo>
                  <a:lnTo>
                    <a:pt x="894" y="310"/>
                  </a:lnTo>
                  <a:lnTo>
                    <a:pt x="894" y="306"/>
                  </a:lnTo>
                  <a:lnTo>
                    <a:pt x="890" y="306"/>
                  </a:lnTo>
                  <a:lnTo>
                    <a:pt x="888" y="306"/>
                  </a:lnTo>
                  <a:lnTo>
                    <a:pt x="884" y="302"/>
                  </a:lnTo>
                  <a:lnTo>
                    <a:pt x="884" y="298"/>
                  </a:lnTo>
                  <a:lnTo>
                    <a:pt x="888" y="298"/>
                  </a:lnTo>
                  <a:lnTo>
                    <a:pt x="890" y="294"/>
                  </a:lnTo>
                  <a:lnTo>
                    <a:pt x="894" y="294"/>
                  </a:lnTo>
                  <a:lnTo>
                    <a:pt x="898" y="294"/>
                  </a:lnTo>
                  <a:lnTo>
                    <a:pt x="902" y="294"/>
                  </a:lnTo>
                  <a:lnTo>
                    <a:pt x="906" y="294"/>
                  </a:lnTo>
                  <a:lnTo>
                    <a:pt x="910" y="294"/>
                  </a:lnTo>
                  <a:lnTo>
                    <a:pt x="910" y="298"/>
                  </a:lnTo>
                  <a:lnTo>
                    <a:pt x="914" y="298"/>
                  </a:lnTo>
                  <a:lnTo>
                    <a:pt x="918" y="298"/>
                  </a:lnTo>
                  <a:lnTo>
                    <a:pt x="918" y="302"/>
                  </a:lnTo>
                  <a:lnTo>
                    <a:pt x="918" y="298"/>
                  </a:lnTo>
                  <a:lnTo>
                    <a:pt x="920" y="298"/>
                  </a:lnTo>
                  <a:lnTo>
                    <a:pt x="924" y="298"/>
                  </a:lnTo>
                  <a:lnTo>
                    <a:pt x="928" y="298"/>
                  </a:lnTo>
                  <a:lnTo>
                    <a:pt x="928" y="302"/>
                  </a:lnTo>
                  <a:lnTo>
                    <a:pt x="932" y="302"/>
                  </a:lnTo>
                  <a:lnTo>
                    <a:pt x="932" y="306"/>
                  </a:lnTo>
                  <a:lnTo>
                    <a:pt x="936" y="306"/>
                  </a:lnTo>
                  <a:lnTo>
                    <a:pt x="932" y="310"/>
                  </a:lnTo>
                  <a:lnTo>
                    <a:pt x="928" y="310"/>
                  </a:lnTo>
                  <a:lnTo>
                    <a:pt x="924" y="310"/>
                  </a:lnTo>
                  <a:lnTo>
                    <a:pt x="920" y="310"/>
                  </a:lnTo>
                  <a:lnTo>
                    <a:pt x="920" y="314"/>
                  </a:lnTo>
                  <a:lnTo>
                    <a:pt x="918" y="314"/>
                  </a:lnTo>
                  <a:lnTo>
                    <a:pt x="914" y="318"/>
                  </a:lnTo>
                  <a:lnTo>
                    <a:pt x="918" y="314"/>
                  </a:lnTo>
                  <a:lnTo>
                    <a:pt x="920" y="314"/>
                  </a:lnTo>
                  <a:lnTo>
                    <a:pt x="920" y="310"/>
                  </a:lnTo>
                  <a:lnTo>
                    <a:pt x="924" y="310"/>
                  </a:lnTo>
                  <a:lnTo>
                    <a:pt x="928" y="310"/>
                  </a:lnTo>
                  <a:lnTo>
                    <a:pt x="932" y="314"/>
                  </a:lnTo>
                  <a:lnTo>
                    <a:pt x="928" y="314"/>
                  </a:lnTo>
                  <a:lnTo>
                    <a:pt x="924" y="314"/>
                  </a:lnTo>
                  <a:lnTo>
                    <a:pt x="924" y="318"/>
                  </a:lnTo>
                  <a:lnTo>
                    <a:pt x="920" y="322"/>
                  </a:lnTo>
                  <a:lnTo>
                    <a:pt x="918" y="322"/>
                  </a:lnTo>
                  <a:lnTo>
                    <a:pt x="920" y="322"/>
                  </a:lnTo>
                  <a:lnTo>
                    <a:pt x="924" y="318"/>
                  </a:lnTo>
                  <a:lnTo>
                    <a:pt x="924" y="314"/>
                  </a:lnTo>
                  <a:lnTo>
                    <a:pt x="928" y="314"/>
                  </a:lnTo>
                  <a:lnTo>
                    <a:pt x="932" y="314"/>
                  </a:lnTo>
                  <a:lnTo>
                    <a:pt x="932" y="310"/>
                  </a:lnTo>
                  <a:lnTo>
                    <a:pt x="936" y="310"/>
                  </a:lnTo>
                  <a:lnTo>
                    <a:pt x="940" y="310"/>
                  </a:lnTo>
                  <a:lnTo>
                    <a:pt x="944" y="314"/>
                  </a:lnTo>
                  <a:lnTo>
                    <a:pt x="948" y="314"/>
                  </a:lnTo>
                  <a:lnTo>
                    <a:pt x="948" y="318"/>
                  </a:lnTo>
                  <a:lnTo>
                    <a:pt x="944" y="318"/>
                  </a:lnTo>
                  <a:lnTo>
                    <a:pt x="944" y="322"/>
                  </a:lnTo>
                  <a:lnTo>
                    <a:pt x="940" y="318"/>
                  </a:lnTo>
                  <a:lnTo>
                    <a:pt x="940" y="322"/>
                  </a:lnTo>
                  <a:lnTo>
                    <a:pt x="936" y="322"/>
                  </a:lnTo>
                  <a:lnTo>
                    <a:pt x="932" y="322"/>
                  </a:lnTo>
                  <a:lnTo>
                    <a:pt x="928" y="322"/>
                  </a:lnTo>
                  <a:lnTo>
                    <a:pt x="932" y="322"/>
                  </a:lnTo>
                  <a:lnTo>
                    <a:pt x="936" y="322"/>
                  </a:lnTo>
                  <a:lnTo>
                    <a:pt x="932" y="324"/>
                  </a:lnTo>
                  <a:lnTo>
                    <a:pt x="928" y="324"/>
                  </a:lnTo>
                  <a:lnTo>
                    <a:pt x="932" y="324"/>
                  </a:lnTo>
                  <a:lnTo>
                    <a:pt x="936" y="324"/>
                  </a:lnTo>
                  <a:lnTo>
                    <a:pt x="936" y="322"/>
                  </a:lnTo>
                  <a:lnTo>
                    <a:pt x="940" y="322"/>
                  </a:lnTo>
                  <a:lnTo>
                    <a:pt x="940" y="324"/>
                  </a:lnTo>
                  <a:lnTo>
                    <a:pt x="936" y="324"/>
                  </a:lnTo>
                  <a:lnTo>
                    <a:pt x="932" y="324"/>
                  </a:lnTo>
                  <a:lnTo>
                    <a:pt x="932" y="328"/>
                  </a:lnTo>
                  <a:lnTo>
                    <a:pt x="932" y="324"/>
                  </a:lnTo>
                  <a:lnTo>
                    <a:pt x="936" y="324"/>
                  </a:lnTo>
                  <a:lnTo>
                    <a:pt x="936" y="328"/>
                  </a:lnTo>
                  <a:lnTo>
                    <a:pt x="940" y="328"/>
                  </a:lnTo>
                  <a:lnTo>
                    <a:pt x="936" y="332"/>
                  </a:lnTo>
                  <a:lnTo>
                    <a:pt x="932" y="336"/>
                  </a:lnTo>
                  <a:lnTo>
                    <a:pt x="936" y="332"/>
                  </a:lnTo>
                  <a:lnTo>
                    <a:pt x="940" y="332"/>
                  </a:lnTo>
                  <a:lnTo>
                    <a:pt x="940" y="328"/>
                  </a:lnTo>
                  <a:lnTo>
                    <a:pt x="936" y="328"/>
                  </a:lnTo>
                  <a:lnTo>
                    <a:pt x="936" y="324"/>
                  </a:lnTo>
                  <a:lnTo>
                    <a:pt x="940" y="324"/>
                  </a:lnTo>
                  <a:lnTo>
                    <a:pt x="944" y="322"/>
                  </a:lnTo>
                  <a:lnTo>
                    <a:pt x="948" y="322"/>
                  </a:lnTo>
                  <a:lnTo>
                    <a:pt x="948" y="324"/>
                  </a:lnTo>
                  <a:lnTo>
                    <a:pt x="944" y="324"/>
                  </a:lnTo>
                  <a:lnTo>
                    <a:pt x="948" y="324"/>
                  </a:lnTo>
                  <a:lnTo>
                    <a:pt x="948" y="322"/>
                  </a:lnTo>
                  <a:lnTo>
                    <a:pt x="950" y="322"/>
                  </a:lnTo>
                  <a:lnTo>
                    <a:pt x="954" y="322"/>
                  </a:lnTo>
                  <a:lnTo>
                    <a:pt x="950" y="322"/>
                  </a:lnTo>
                  <a:lnTo>
                    <a:pt x="950" y="324"/>
                  </a:lnTo>
                  <a:lnTo>
                    <a:pt x="948" y="324"/>
                  </a:lnTo>
                  <a:lnTo>
                    <a:pt x="948" y="328"/>
                  </a:lnTo>
                  <a:lnTo>
                    <a:pt x="944" y="328"/>
                  </a:lnTo>
                  <a:lnTo>
                    <a:pt x="948" y="328"/>
                  </a:lnTo>
                  <a:lnTo>
                    <a:pt x="948" y="332"/>
                  </a:lnTo>
                  <a:lnTo>
                    <a:pt x="944" y="332"/>
                  </a:lnTo>
                  <a:lnTo>
                    <a:pt x="944" y="336"/>
                  </a:lnTo>
                  <a:lnTo>
                    <a:pt x="948" y="336"/>
                  </a:lnTo>
                  <a:lnTo>
                    <a:pt x="948" y="332"/>
                  </a:lnTo>
                  <a:lnTo>
                    <a:pt x="948" y="328"/>
                  </a:lnTo>
                  <a:lnTo>
                    <a:pt x="950" y="324"/>
                  </a:lnTo>
                  <a:lnTo>
                    <a:pt x="954" y="324"/>
                  </a:lnTo>
                  <a:lnTo>
                    <a:pt x="954" y="328"/>
                  </a:lnTo>
                  <a:lnTo>
                    <a:pt x="954" y="332"/>
                  </a:lnTo>
                  <a:lnTo>
                    <a:pt x="954" y="328"/>
                  </a:lnTo>
                  <a:lnTo>
                    <a:pt x="958" y="328"/>
                  </a:lnTo>
                  <a:lnTo>
                    <a:pt x="954" y="332"/>
                  </a:lnTo>
                  <a:lnTo>
                    <a:pt x="950" y="332"/>
                  </a:lnTo>
                  <a:lnTo>
                    <a:pt x="950" y="336"/>
                  </a:lnTo>
                  <a:lnTo>
                    <a:pt x="950" y="340"/>
                  </a:lnTo>
                  <a:lnTo>
                    <a:pt x="950" y="336"/>
                  </a:lnTo>
                  <a:lnTo>
                    <a:pt x="954" y="332"/>
                  </a:lnTo>
                  <a:lnTo>
                    <a:pt x="958" y="332"/>
                  </a:lnTo>
                  <a:lnTo>
                    <a:pt x="962" y="332"/>
                  </a:lnTo>
                  <a:lnTo>
                    <a:pt x="958" y="332"/>
                  </a:lnTo>
                  <a:lnTo>
                    <a:pt x="958" y="336"/>
                  </a:lnTo>
                  <a:lnTo>
                    <a:pt x="958" y="340"/>
                  </a:lnTo>
                  <a:lnTo>
                    <a:pt x="954" y="340"/>
                  </a:lnTo>
                  <a:lnTo>
                    <a:pt x="958" y="340"/>
                  </a:lnTo>
                  <a:lnTo>
                    <a:pt x="958" y="336"/>
                  </a:lnTo>
                  <a:lnTo>
                    <a:pt x="962" y="332"/>
                  </a:lnTo>
                  <a:lnTo>
                    <a:pt x="962" y="336"/>
                  </a:lnTo>
                  <a:lnTo>
                    <a:pt x="962" y="332"/>
                  </a:lnTo>
                  <a:lnTo>
                    <a:pt x="962" y="328"/>
                  </a:lnTo>
                  <a:lnTo>
                    <a:pt x="966" y="328"/>
                  </a:lnTo>
                  <a:lnTo>
                    <a:pt x="966" y="324"/>
                  </a:lnTo>
                  <a:lnTo>
                    <a:pt x="970" y="324"/>
                  </a:lnTo>
                  <a:lnTo>
                    <a:pt x="970" y="322"/>
                  </a:lnTo>
                  <a:lnTo>
                    <a:pt x="970" y="324"/>
                  </a:lnTo>
                  <a:lnTo>
                    <a:pt x="974" y="324"/>
                  </a:lnTo>
                  <a:lnTo>
                    <a:pt x="976" y="324"/>
                  </a:lnTo>
                  <a:lnTo>
                    <a:pt x="980" y="324"/>
                  </a:lnTo>
                  <a:lnTo>
                    <a:pt x="980" y="328"/>
                  </a:lnTo>
                  <a:lnTo>
                    <a:pt x="984" y="328"/>
                  </a:lnTo>
                  <a:lnTo>
                    <a:pt x="988" y="332"/>
                  </a:lnTo>
                  <a:lnTo>
                    <a:pt x="988" y="336"/>
                  </a:lnTo>
                  <a:lnTo>
                    <a:pt x="984" y="336"/>
                  </a:lnTo>
                  <a:lnTo>
                    <a:pt x="984" y="340"/>
                  </a:lnTo>
                  <a:lnTo>
                    <a:pt x="980" y="340"/>
                  </a:lnTo>
                  <a:lnTo>
                    <a:pt x="980" y="336"/>
                  </a:lnTo>
                  <a:lnTo>
                    <a:pt x="976" y="336"/>
                  </a:lnTo>
                  <a:lnTo>
                    <a:pt x="974" y="340"/>
                  </a:lnTo>
                  <a:lnTo>
                    <a:pt x="974" y="344"/>
                  </a:lnTo>
                  <a:lnTo>
                    <a:pt x="970" y="344"/>
                  </a:lnTo>
                  <a:lnTo>
                    <a:pt x="966" y="344"/>
                  </a:lnTo>
                  <a:lnTo>
                    <a:pt x="970" y="344"/>
                  </a:lnTo>
                  <a:lnTo>
                    <a:pt x="974" y="344"/>
                  </a:lnTo>
                  <a:lnTo>
                    <a:pt x="970" y="348"/>
                  </a:lnTo>
                  <a:lnTo>
                    <a:pt x="970" y="350"/>
                  </a:lnTo>
                  <a:lnTo>
                    <a:pt x="966" y="350"/>
                  </a:lnTo>
                  <a:lnTo>
                    <a:pt x="970" y="350"/>
                  </a:lnTo>
                  <a:lnTo>
                    <a:pt x="970" y="348"/>
                  </a:lnTo>
                  <a:lnTo>
                    <a:pt x="974" y="348"/>
                  </a:lnTo>
                  <a:lnTo>
                    <a:pt x="976" y="348"/>
                  </a:lnTo>
                  <a:lnTo>
                    <a:pt x="976" y="344"/>
                  </a:lnTo>
                  <a:lnTo>
                    <a:pt x="980" y="344"/>
                  </a:lnTo>
                  <a:lnTo>
                    <a:pt x="984" y="344"/>
                  </a:lnTo>
                  <a:lnTo>
                    <a:pt x="988" y="340"/>
                  </a:lnTo>
                  <a:lnTo>
                    <a:pt x="992" y="336"/>
                  </a:lnTo>
                  <a:lnTo>
                    <a:pt x="996" y="336"/>
                  </a:lnTo>
                  <a:lnTo>
                    <a:pt x="996" y="340"/>
                  </a:lnTo>
                  <a:lnTo>
                    <a:pt x="996" y="344"/>
                  </a:lnTo>
                  <a:lnTo>
                    <a:pt x="996" y="348"/>
                  </a:lnTo>
                  <a:lnTo>
                    <a:pt x="992" y="348"/>
                  </a:lnTo>
                  <a:lnTo>
                    <a:pt x="988" y="348"/>
                  </a:lnTo>
                  <a:lnTo>
                    <a:pt x="988" y="350"/>
                  </a:lnTo>
                  <a:lnTo>
                    <a:pt x="984" y="350"/>
                  </a:lnTo>
                  <a:lnTo>
                    <a:pt x="980" y="350"/>
                  </a:lnTo>
                  <a:lnTo>
                    <a:pt x="980" y="354"/>
                  </a:lnTo>
                  <a:lnTo>
                    <a:pt x="980" y="358"/>
                  </a:lnTo>
                  <a:lnTo>
                    <a:pt x="976" y="358"/>
                  </a:lnTo>
                  <a:lnTo>
                    <a:pt x="980" y="358"/>
                  </a:lnTo>
                  <a:lnTo>
                    <a:pt x="980" y="354"/>
                  </a:lnTo>
                  <a:lnTo>
                    <a:pt x="984" y="350"/>
                  </a:lnTo>
                  <a:lnTo>
                    <a:pt x="988" y="350"/>
                  </a:lnTo>
                  <a:lnTo>
                    <a:pt x="988" y="354"/>
                  </a:lnTo>
                  <a:lnTo>
                    <a:pt x="984" y="358"/>
                  </a:lnTo>
                  <a:lnTo>
                    <a:pt x="984" y="362"/>
                  </a:lnTo>
                  <a:lnTo>
                    <a:pt x="984" y="366"/>
                  </a:lnTo>
                  <a:lnTo>
                    <a:pt x="984" y="362"/>
                  </a:lnTo>
                  <a:lnTo>
                    <a:pt x="988" y="358"/>
                  </a:lnTo>
                  <a:lnTo>
                    <a:pt x="988" y="354"/>
                  </a:lnTo>
                  <a:lnTo>
                    <a:pt x="988" y="350"/>
                  </a:lnTo>
                  <a:lnTo>
                    <a:pt x="992" y="350"/>
                  </a:lnTo>
                  <a:lnTo>
                    <a:pt x="992" y="348"/>
                  </a:lnTo>
                  <a:lnTo>
                    <a:pt x="996" y="348"/>
                  </a:lnTo>
                  <a:lnTo>
                    <a:pt x="1000" y="348"/>
                  </a:lnTo>
                  <a:lnTo>
                    <a:pt x="1000" y="344"/>
                  </a:lnTo>
                  <a:lnTo>
                    <a:pt x="1004" y="344"/>
                  </a:lnTo>
                  <a:lnTo>
                    <a:pt x="1006" y="344"/>
                  </a:lnTo>
                  <a:lnTo>
                    <a:pt x="1006" y="348"/>
                  </a:lnTo>
                  <a:lnTo>
                    <a:pt x="1004" y="348"/>
                  </a:lnTo>
                  <a:lnTo>
                    <a:pt x="1004" y="350"/>
                  </a:lnTo>
                  <a:lnTo>
                    <a:pt x="1000" y="350"/>
                  </a:lnTo>
                  <a:lnTo>
                    <a:pt x="1000" y="354"/>
                  </a:lnTo>
                  <a:lnTo>
                    <a:pt x="1000" y="350"/>
                  </a:lnTo>
                  <a:lnTo>
                    <a:pt x="1004" y="350"/>
                  </a:lnTo>
                  <a:lnTo>
                    <a:pt x="1004" y="348"/>
                  </a:lnTo>
                  <a:lnTo>
                    <a:pt x="1006" y="348"/>
                  </a:lnTo>
                  <a:lnTo>
                    <a:pt x="1010" y="348"/>
                  </a:lnTo>
                  <a:lnTo>
                    <a:pt x="1014" y="348"/>
                  </a:lnTo>
                  <a:lnTo>
                    <a:pt x="1018" y="348"/>
                  </a:lnTo>
                  <a:lnTo>
                    <a:pt x="1022" y="350"/>
                  </a:lnTo>
                  <a:lnTo>
                    <a:pt x="1026" y="350"/>
                  </a:lnTo>
                  <a:lnTo>
                    <a:pt x="1030" y="350"/>
                  </a:lnTo>
                  <a:lnTo>
                    <a:pt x="1030" y="354"/>
                  </a:lnTo>
                  <a:lnTo>
                    <a:pt x="1026" y="354"/>
                  </a:lnTo>
                  <a:lnTo>
                    <a:pt x="1022" y="354"/>
                  </a:lnTo>
                  <a:lnTo>
                    <a:pt x="1022" y="358"/>
                  </a:lnTo>
                  <a:lnTo>
                    <a:pt x="1018" y="358"/>
                  </a:lnTo>
                  <a:lnTo>
                    <a:pt x="1014" y="358"/>
                  </a:lnTo>
                  <a:lnTo>
                    <a:pt x="1010" y="358"/>
                  </a:lnTo>
                  <a:lnTo>
                    <a:pt x="1010" y="362"/>
                  </a:lnTo>
                  <a:lnTo>
                    <a:pt x="1006" y="362"/>
                  </a:lnTo>
                  <a:lnTo>
                    <a:pt x="1004" y="362"/>
                  </a:lnTo>
                  <a:lnTo>
                    <a:pt x="1004" y="366"/>
                  </a:lnTo>
                  <a:lnTo>
                    <a:pt x="1006" y="366"/>
                  </a:lnTo>
                  <a:lnTo>
                    <a:pt x="1004" y="366"/>
                  </a:lnTo>
                  <a:lnTo>
                    <a:pt x="1000" y="370"/>
                  </a:lnTo>
                  <a:lnTo>
                    <a:pt x="1004" y="370"/>
                  </a:lnTo>
                  <a:lnTo>
                    <a:pt x="1004" y="366"/>
                  </a:lnTo>
                  <a:lnTo>
                    <a:pt x="1006" y="366"/>
                  </a:lnTo>
                  <a:lnTo>
                    <a:pt x="1006" y="362"/>
                  </a:lnTo>
                  <a:lnTo>
                    <a:pt x="1010" y="362"/>
                  </a:lnTo>
                  <a:lnTo>
                    <a:pt x="1014" y="362"/>
                  </a:lnTo>
                  <a:lnTo>
                    <a:pt x="1018" y="362"/>
                  </a:lnTo>
                  <a:lnTo>
                    <a:pt x="1022" y="362"/>
                  </a:lnTo>
                  <a:lnTo>
                    <a:pt x="1026" y="362"/>
                  </a:lnTo>
                  <a:lnTo>
                    <a:pt x="1022" y="366"/>
                  </a:lnTo>
                  <a:lnTo>
                    <a:pt x="1018" y="366"/>
                  </a:lnTo>
                  <a:lnTo>
                    <a:pt x="1014" y="370"/>
                  </a:lnTo>
                  <a:lnTo>
                    <a:pt x="1010" y="370"/>
                  </a:lnTo>
                  <a:lnTo>
                    <a:pt x="1006" y="370"/>
                  </a:lnTo>
                  <a:lnTo>
                    <a:pt x="1004" y="374"/>
                  </a:lnTo>
                  <a:lnTo>
                    <a:pt x="1004" y="378"/>
                  </a:lnTo>
                  <a:lnTo>
                    <a:pt x="1006" y="374"/>
                  </a:lnTo>
                  <a:lnTo>
                    <a:pt x="1006" y="370"/>
                  </a:lnTo>
                  <a:lnTo>
                    <a:pt x="1010" y="370"/>
                  </a:lnTo>
                  <a:lnTo>
                    <a:pt x="1014" y="370"/>
                  </a:lnTo>
                  <a:lnTo>
                    <a:pt x="1018" y="370"/>
                  </a:lnTo>
                  <a:lnTo>
                    <a:pt x="1018" y="366"/>
                  </a:lnTo>
                  <a:lnTo>
                    <a:pt x="1022" y="366"/>
                  </a:lnTo>
                  <a:lnTo>
                    <a:pt x="1026" y="366"/>
                  </a:lnTo>
                  <a:lnTo>
                    <a:pt x="1030" y="366"/>
                  </a:lnTo>
                  <a:lnTo>
                    <a:pt x="1030" y="362"/>
                  </a:lnTo>
                  <a:lnTo>
                    <a:pt x="1030" y="358"/>
                  </a:lnTo>
                  <a:lnTo>
                    <a:pt x="1032" y="358"/>
                  </a:lnTo>
                  <a:lnTo>
                    <a:pt x="1036" y="358"/>
                  </a:lnTo>
                  <a:lnTo>
                    <a:pt x="1036" y="362"/>
                  </a:lnTo>
                  <a:lnTo>
                    <a:pt x="1040" y="362"/>
                  </a:lnTo>
                  <a:lnTo>
                    <a:pt x="1040" y="366"/>
                  </a:lnTo>
                  <a:lnTo>
                    <a:pt x="1044" y="366"/>
                  </a:lnTo>
                  <a:lnTo>
                    <a:pt x="1044" y="370"/>
                  </a:lnTo>
                  <a:lnTo>
                    <a:pt x="1044" y="374"/>
                  </a:lnTo>
                  <a:lnTo>
                    <a:pt x="1040" y="374"/>
                  </a:lnTo>
                  <a:lnTo>
                    <a:pt x="1036" y="374"/>
                  </a:lnTo>
                  <a:lnTo>
                    <a:pt x="1036" y="370"/>
                  </a:lnTo>
                  <a:lnTo>
                    <a:pt x="1032" y="370"/>
                  </a:lnTo>
                  <a:lnTo>
                    <a:pt x="1032" y="374"/>
                  </a:lnTo>
                  <a:lnTo>
                    <a:pt x="1030" y="374"/>
                  </a:lnTo>
                  <a:lnTo>
                    <a:pt x="1026" y="374"/>
                  </a:lnTo>
                  <a:lnTo>
                    <a:pt x="1022" y="378"/>
                  </a:lnTo>
                  <a:lnTo>
                    <a:pt x="1018" y="378"/>
                  </a:lnTo>
                  <a:lnTo>
                    <a:pt x="1014" y="378"/>
                  </a:lnTo>
                  <a:lnTo>
                    <a:pt x="1010" y="378"/>
                  </a:lnTo>
                  <a:lnTo>
                    <a:pt x="1006" y="378"/>
                  </a:lnTo>
                  <a:lnTo>
                    <a:pt x="1004" y="378"/>
                  </a:lnTo>
                  <a:lnTo>
                    <a:pt x="1006" y="378"/>
                  </a:lnTo>
                  <a:lnTo>
                    <a:pt x="1010" y="378"/>
                  </a:lnTo>
                  <a:lnTo>
                    <a:pt x="1014" y="378"/>
                  </a:lnTo>
                  <a:lnTo>
                    <a:pt x="1018" y="378"/>
                  </a:lnTo>
                  <a:lnTo>
                    <a:pt x="1022" y="378"/>
                  </a:lnTo>
                  <a:lnTo>
                    <a:pt x="1026" y="378"/>
                  </a:lnTo>
                  <a:lnTo>
                    <a:pt x="1030" y="378"/>
                  </a:lnTo>
                  <a:lnTo>
                    <a:pt x="1032" y="380"/>
                  </a:lnTo>
                  <a:lnTo>
                    <a:pt x="1036" y="380"/>
                  </a:lnTo>
                  <a:lnTo>
                    <a:pt x="1036" y="378"/>
                  </a:lnTo>
                  <a:lnTo>
                    <a:pt x="1040" y="380"/>
                  </a:lnTo>
                  <a:lnTo>
                    <a:pt x="1044" y="380"/>
                  </a:lnTo>
                  <a:lnTo>
                    <a:pt x="1048" y="380"/>
                  </a:lnTo>
                  <a:lnTo>
                    <a:pt x="1052" y="380"/>
                  </a:lnTo>
                  <a:lnTo>
                    <a:pt x="1052" y="384"/>
                  </a:lnTo>
                  <a:lnTo>
                    <a:pt x="1052" y="388"/>
                  </a:lnTo>
                  <a:lnTo>
                    <a:pt x="1048" y="388"/>
                  </a:lnTo>
                  <a:lnTo>
                    <a:pt x="1044" y="384"/>
                  </a:lnTo>
                  <a:lnTo>
                    <a:pt x="1040" y="384"/>
                  </a:lnTo>
                  <a:lnTo>
                    <a:pt x="1040" y="388"/>
                  </a:lnTo>
                  <a:lnTo>
                    <a:pt x="1036" y="388"/>
                  </a:lnTo>
                  <a:lnTo>
                    <a:pt x="1032" y="384"/>
                  </a:lnTo>
                  <a:lnTo>
                    <a:pt x="1030" y="384"/>
                  </a:lnTo>
                  <a:lnTo>
                    <a:pt x="1026" y="384"/>
                  </a:lnTo>
                  <a:lnTo>
                    <a:pt x="1022" y="384"/>
                  </a:lnTo>
                  <a:lnTo>
                    <a:pt x="1022" y="380"/>
                  </a:lnTo>
                  <a:lnTo>
                    <a:pt x="1018" y="380"/>
                  </a:lnTo>
                  <a:lnTo>
                    <a:pt x="1014" y="384"/>
                  </a:lnTo>
                  <a:lnTo>
                    <a:pt x="1018" y="384"/>
                  </a:lnTo>
                  <a:lnTo>
                    <a:pt x="1018" y="380"/>
                  </a:lnTo>
                  <a:lnTo>
                    <a:pt x="1022" y="384"/>
                  </a:lnTo>
                  <a:lnTo>
                    <a:pt x="1026" y="384"/>
                  </a:lnTo>
                  <a:lnTo>
                    <a:pt x="1030" y="384"/>
                  </a:lnTo>
                  <a:lnTo>
                    <a:pt x="1032" y="384"/>
                  </a:lnTo>
                  <a:lnTo>
                    <a:pt x="1030" y="384"/>
                  </a:lnTo>
                  <a:lnTo>
                    <a:pt x="1026" y="384"/>
                  </a:lnTo>
                  <a:lnTo>
                    <a:pt x="1022" y="384"/>
                  </a:lnTo>
                  <a:lnTo>
                    <a:pt x="1018" y="384"/>
                  </a:lnTo>
                  <a:lnTo>
                    <a:pt x="1022" y="384"/>
                  </a:lnTo>
                  <a:lnTo>
                    <a:pt x="1026" y="384"/>
                  </a:lnTo>
                  <a:lnTo>
                    <a:pt x="1022" y="388"/>
                  </a:lnTo>
                  <a:lnTo>
                    <a:pt x="1018" y="388"/>
                  </a:lnTo>
                  <a:lnTo>
                    <a:pt x="1018" y="392"/>
                  </a:lnTo>
                  <a:lnTo>
                    <a:pt x="1022" y="388"/>
                  </a:lnTo>
                  <a:lnTo>
                    <a:pt x="1026" y="388"/>
                  </a:lnTo>
                  <a:lnTo>
                    <a:pt x="1030" y="388"/>
                  </a:lnTo>
                  <a:lnTo>
                    <a:pt x="1032" y="388"/>
                  </a:lnTo>
                  <a:lnTo>
                    <a:pt x="1036" y="392"/>
                  </a:lnTo>
                  <a:lnTo>
                    <a:pt x="1032" y="392"/>
                  </a:lnTo>
                  <a:lnTo>
                    <a:pt x="1030" y="392"/>
                  </a:lnTo>
                  <a:lnTo>
                    <a:pt x="1026" y="392"/>
                  </a:lnTo>
                  <a:lnTo>
                    <a:pt x="1030" y="392"/>
                  </a:lnTo>
                  <a:lnTo>
                    <a:pt x="1032" y="392"/>
                  </a:lnTo>
                  <a:lnTo>
                    <a:pt x="1032" y="396"/>
                  </a:lnTo>
                  <a:lnTo>
                    <a:pt x="1030" y="396"/>
                  </a:lnTo>
                  <a:lnTo>
                    <a:pt x="1030" y="392"/>
                  </a:lnTo>
                  <a:lnTo>
                    <a:pt x="1026" y="392"/>
                  </a:lnTo>
                  <a:lnTo>
                    <a:pt x="1026" y="396"/>
                  </a:lnTo>
                  <a:lnTo>
                    <a:pt x="1030" y="396"/>
                  </a:lnTo>
                  <a:lnTo>
                    <a:pt x="1032" y="396"/>
                  </a:lnTo>
                  <a:lnTo>
                    <a:pt x="1036" y="396"/>
                  </a:lnTo>
                  <a:lnTo>
                    <a:pt x="1032" y="396"/>
                  </a:lnTo>
                  <a:lnTo>
                    <a:pt x="1030" y="396"/>
                  </a:lnTo>
                  <a:lnTo>
                    <a:pt x="1026" y="396"/>
                  </a:lnTo>
                  <a:lnTo>
                    <a:pt x="1022" y="396"/>
                  </a:lnTo>
                  <a:lnTo>
                    <a:pt x="1018" y="396"/>
                  </a:lnTo>
                  <a:lnTo>
                    <a:pt x="1014" y="396"/>
                  </a:lnTo>
                  <a:lnTo>
                    <a:pt x="1018" y="396"/>
                  </a:lnTo>
                  <a:lnTo>
                    <a:pt x="1014" y="396"/>
                  </a:lnTo>
                  <a:lnTo>
                    <a:pt x="1018" y="396"/>
                  </a:lnTo>
                  <a:lnTo>
                    <a:pt x="1030" y="400"/>
                  </a:lnTo>
                  <a:lnTo>
                    <a:pt x="1032" y="400"/>
                  </a:lnTo>
                  <a:lnTo>
                    <a:pt x="1030" y="400"/>
                  </a:lnTo>
                  <a:lnTo>
                    <a:pt x="1026" y="400"/>
                  </a:lnTo>
                  <a:lnTo>
                    <a:pt x="1022" y="400"/>
                  </a:lnTo>
                  <a:lnTo>
                    <a:pt x="1026" y="400"/>
                  </a:lnTo>
                  <a:lnTo>
                    <a:pt x="1026" y="404"/>
                  </a:lnTo>
                  <a:lnTo>
                    <a:pt x="1022" y="404"/>
                  </a:lnTo>
                  <a:lnTo>
                    <a:pt x="1026" y="404"/>
                  </a:lnTo>
                  <a:lnTo>
                    <a:pt x="1026" y="400"/>
                  </a:lnTo>
                  <a:lnTo>
                    <a:pt x="1030" y="400"/>
                  </a:lnTo>
                  <a:lnTo>
                    <a:pt x="1030" y="404"/>
                  </a:lnTo>
                  <a:lnTo>
                    <a:pt x="1032" y="404"/>
                  </a:lnTo>
                  <a:lnTo>
                    <a:pt x="1036" y="404"/>
                  </a:lnTo>
                  <a:lnTo>
                    <a:pt x="1040" y="404"/>
                  </a:lnTo>
                  <a:lnTo>
                    <a:pt x="1036" y="404"/>
                  </a:lnTo>
                  <a:lnTo>
                    <a:pt x="1036" y="408"/>
                  </a:lnTo>
                  <a:lnTo>
                    <a:pt x="1040" y="408"/>
                  </a:lnTo>
                  <a:lnTo>
                    <a:pt x="1040" y="404"/>
                  </a:lnTo>
                  <a:lnTo>
                    <a:pt x="1044" y="404"/>
                  </a:lnTo>
                  <a:lnTo>
                    <a:pt x="1044" y="408"/>
                  </a:lnTo>
                  <a:lnTo>
                    <a:pt x="1040" y="408"/>
                  </a:lnTo>
                  <a:lnTo>
                    <a:pt x="1044" y="408"/>
                  </a:lnTo>
                  <a:lnTo>
                    <a:pt x="1044" y="404"/>
                  </a:lnTo>
                  <a:lnTo>
                    <a:pt x="1048" y="404"/>
                  </a:lnTo>
                  <a:lnTo>
                    <a:pt x="1052" y="404"/>
                  </a:lnTo>
                  <a:lnTo>
                    <a:pt x="1052" y="408"/>
                  </a:lnTo>
                  <a:lnTo>
                    <a:pt x="1048" y="408"/>
                  </a:lnTo>
                  <a:lnTo>
                    <a:pt x="1044" y="408"/>
                  </a:lnTo>
                  <a:lnTo>
                    <a:pt x="1040" y="408"/>
                  </a:lnTo>
                  <a:lnTo>
                    <a:pt x="1036" y="408"/>
                  </a:lnTo>
                  <a:lnTo>
                    <a:pt x="1032" y="408"/>
                  </a:lnTo>
                  <a:lnTo>
                    <a:pt x="1032" y="410"/>
                  </a:lnTo>
                  <a:lnTo>
                    <a:pt x="1036" y="410"/>
                  </a:lnTo>
                  <a:lnTo>
                    <a:pt x="1036" y="408"/>
                  </a:lnTo>
                  <a:lnTo>
                    <a:pt x="1040" y="408"/>
                  </a:lnTo>
                  <a:lnTo>
                    <a:pt x="1040" y="410"/>
                  </a:lnTo>
                  <a:lnTo>
                    <a:pt x="1036" y="410"/>
                  </a:lnTo>
                  <a:lnTo>
                    <a:pt x="1040" y="410"/>
                  </a:lnTo>
                  <a:lnTo>
                    <a:pt x="1040" y="408"/>
                  </a:lnTo>
                  <a:lnTo>
                    <a:pt x="1044" y="408"/>
                  </a:lnTo>
                  <a:lnTo>
                    <a:pt x="1048" y="408"/>
                  </a:lnTo>
                  <a:lnTo>
                    <a:pt x="1044" y="408"/>
                  </a:lnTo>
                  <a:lnTo>
                    <a:pt x="1044" y="410"/>
                  </a:lnTo>
                  <a:lnTo>
                    <a:pt x="1040" y="410"/>
                  </a:lnTo>
                  <a:lnTo>
                    <a:pt x="1044" y="410"/>
                  </a:lnTo>
                  <a:lnTo>
                    <a:pt x="1040" y="410"/>
                  </a:lnTo>
                  <a:lnTo>
                    <a:pt x="1036" y="410"/>
                  </a:lnTo>
                  <a:lnTo>
                    <a:pt x="1040" y="410"/>
                  </a:lnTo>
                  <a:lnTo>
                    <a:pt x="1040" y="414"/>
                  </a:lnTo>
                  <a:lnTo>
                    <a:pt x="1044" y="410"/>
                  </a:lnTo>
                  <a:lnTo>
                    <a:pt x="1048" y="408"/>
                  </a:lnTo>
                  <a:lnTo>
                    <a:pt x="1048" y="410"/>
                  </a:lnTo>
                  <a:lnTo>
                    <a:pt x="1052" y="410"/>
                  </a:lnTo>
                  <a:lnTo>
                    <a:pt x="1048" y="414"/>
                  </a:lnTo>
                  <a:lnTo>
                    <a:pt x="1052" y="414"/>
                  </a:lnTo>
                  <a:lnTo>
                    <a:pt x="1052" y="410"/>
                  </a:lnTo>
                  <a:lnTo>
                    <a:pt x="1052" y="414"/>
                  </a:lnTo>
                  <a:lnTo>
                    <a:pt x="1052" y="418"/>
                  </a:lnTo>
                  <a:lnTo>
                    <a:pt x="1052" y="414"/>
                  </a:lnTo>
                  <a:lnTo>
                    <a:pt x="1052" y="410"/>
                  </a:lnTo>
                  <a:lnTo>
                    <a:pt x="1056" y="410"/>
                  </a:lnTo>
                  <a:lnTo>
                    <a:pt x="1056" y="414"/>
                  </a:lnTo>
                  <a:lnTo>
                    <a:pt x="1060" y="414"/>
                  </a:lnTo>
                  <a:lnTo>
                    <a:pt x="1056" y="414"/>
                  </a:lnTo>
                  <a:lnTo>
                    <a:pt x="1056" y="418"/>
                  </a:lnTo>
                  <a:lnTo>
                    <a:pt x="1052" y="418"/>
                  </a:lnTo>
                  <a:lnTo>
                    <a:pt x="1056" y="422"/>
                  </a:lnTo>
                  <a:lnTo>
                    <a:pt x="1056" y="418"/>
                  </a:lnTo>
                  <a:lnTo>
                    <a:pt x="1060" y="418"/>
                  </a:lnTo>
                  <a:lnTo>
                    <a:pt x="1062" y="414"/>
                  </a:lnTo>
                  <a:lnTo>
                    <a:pt x="1062" y="410"/>
                  </a:lnTo>
                  <a:lnTo>
                    <a:pt x="1062" y="414"/>
                  </a:lnTo>
                  <a:lnTo>
                    <a:pt x="1062" y="418"/>
                  </a:lnTo>
                  <a:lnTo>
                    <a:pt x="1060" y="418"/>
                  </a:lnTo>
                  <a:lnTo>
                    <a:pt x="1062" y="418"/>
                  </a:lnTo>
                  <a:lnTo>
                    <a:pt x="1062" y="422"/>
                  </a:lnTo>
                  <a:lnTo>
                    <a:pt x="1060" y="422"/>
                  </a:lnTo>
                  <a:lnTo>
                    <a:pt x="1060" y="426"/>
                  </a:lnTo>
                  <a:lnTo>
                    <a:pt x="1062" y="426"/>
                  </a:lnTo>
                  <a:lnTo>
                    <a:pt x="1062" y="422"/>
                  </a:lnTo>
                  <a:lnTo>
                    <a:pt x="1062" y="418"/>
                  </a:lnTo>
                  <a:lnTo>
                    <a:pt x="1066" y="414"/>
                  </a:lnTo>
                  <a:lnTo>
                    <a:pt x="1070" y="414"/>
                  </a:lnTo>
                  <a:lnTo>
                    <a:pt x="1070" y="418"/>
                  </a:lnTo>
                  <a:lnTo>
                    <a:pt x="1066" y="418"/>
                  </a:lnTo>
                  <a:lnTo>
                    <a:pt x="1066" y="422"/>
                  </a:lnTo>
                  <a:lnTo>
                    <a:pt x="1070" y="422"/>
                  </a:lnTo>
                  <a:lnTo>
                    <a:pt x="1070" y="426"/>
                  </a:lnTo>
                  <a:lnTo>
                    <a:pt x="1070" y="422"/>
                  </a:lnTo>
                  <a:lnTo>
                    <a:pt x="1066" y="422"/>
                  </a:lnTo>
                  <a:lnTo>
                    <a:pt x="1070" y="418"/>
                  </a:lnTo>
                  <a:lnTo>
                    <a:pt x="1074" y="418"/>
                  </a:lnTo>
                  <a:lnTo>
                    <a:pt x="1074" y="414"/>
                  </a:lnTo>
                  <a:lnTo>
                    <a:pt x="1076" y="418"/>
                  </a:lnTo>
                  <a:lnTo>
                    <a:pt x="1074" y="418"/>
                  </a:lnTo>
                  <a:lnTo>
                    <a:pt x="1074" y="422"/>
                  </a:lnTo>
                  <a:lnTo>
                    <a:pt x="1074" y="426"/>
                  </a:lnTo>
                  <a:lnTo>
                    <a:pt x="1074" y="422"/>
                  </a:lnTo>
                  <a:lnTo>
                    <a:pt x="1076" y="422"/>
                  </a:lnTo>
                  <a:lnTo>
                    <a:pt x="1076" y="426"/>
                  </a:lnTo>
                  <a:lnTo>
                    <a:pt x="1076" y="422"/>
                  </a:lnTo>
                  <a:lnTo>
                    <a:pt x="1080" y="422"/>
                  </a:lnTo>
                  <a:lnTo>
                    <a:pt x="1084" y="422"/>
                  </a:lnTo>
                  <a:lnTo>
                    <a:pt x="1080" y="422"/>
                  </a:lnTo>
                  <a:lnTo>
                    <a:pt x="1080" y="426"/>
                  </a:lnTo>
                  <a:lnTo>
                    <a:pt x="1080" y="422"/>
                  </a:lnTo>
                  <a:lnTo>
                    <a:pt x="1084" y="422"/>
                  </a:lnTo>
                  <a:lnTo>
                    <a:pt x="1088" y="426"/>
                  </a:lnTo>
                  <a:lnTo>
                    <a:pt x="1088" y="430"/>
                  </a:lnTo>
                  <a:lnTo>
                    <a:pt x="1084" y="430"/>
                  </a:lnTo>
                  <a:lnTo>
                    <a:pt x="1080" y="430"/>
                  </a:lnTo>
                  <a:lnTo>
                    <a:pt x="1084" y="430"/>
                  </a:lnTo>
                  <a:lnTo>
                    <a:pt x="1088" y="430"/>
                  </a:lnTo>
                  <a:lnTo>
                    <a:pt x="1088" y="434"/>
                  </a:lnTo>
                  <a:lnTo>
                    <a:pt x="1084" y="434"/>
                  </a:lnTo>
                  <a:lnTo>
                    <a:pt x="1080" y="434"/>
                  </a:lnTo>
                  <a:lnTo>
                    <a:pt x="1076" y="434"/>
                  </a:lnTo>
                  <a:lnTo>
                    <a:pt x="1080" y="434"/>
                  </a:lnTo>
                  <a:lnTo>
                    <a:pt x="1084" y="434"/>
                  </a:lnTo>
                  <a:lnTo>
                    <a:pt x="1080" y="434"/>
                  </a:lnTo>
                  <a:lnTo>
                    <a:pt x="1076" y="436"/>
                  </a:lnTo>
                  <a:lnTo>
                    <a:pt x="1080" y="436"/>
                  </a:lnTo>
                  <a:lnTo>
                    <a:pt x="1084" y="436"/>
                  </a:lnTo>
                  <a:lnTo>
                    <a:pt x="1084" y="434"/>
                  </a:lnTo>
                  <a:lnTo>
                    <a:pt x="1088" y="434"/>
                  </a:lnTo>
                  <a:lnTo>
                    <a:pt x="1088" y="436"/>
                  </a:lnTo>
                  <a:lnTo>
                    <a:pt x="1084" y="436"/>
                  </a:lnTo>
                  <a:lnTo>
                    <a:pt x="1080" y="436"/>
                  </a:lnTo>
                  <a:lnTo>
                    <a:pt x="1076" y="440"/>
                  </a:lnTo>
                  <a:lnTo>
                    <a:pt x="1080" y="440"/>
                  </a:lnTo>
                  <a:lnTo>
                    <a:pt x="1080" y="436"/>
                  </a:lnTo>
                  <a:lnTo>
                    <a:pt x="1084" y="436"/>
                  </a:lnTo>
                  <a:lnTo>
                    <a:pt x="1088" y="436"/>
                  </a:lnTo>
                  <a:lnTo>
                    <a:pt x="1092" y="436"/>
                  </a:lnTo>
                  <a:lnTo>
                    <a:pt x="1092" y="434"/>
                  </a:lnTo>
                  <a:lnTo>
                    <a:pt x="1096" y="436"/>
                  </a:lnTo>
                  <a:lnTo>
                    <a:pt x="1096" y="440"/>
                  </a:lnTo>
                  <a:lnTo>
                    <a:pt x="1092" y="440"/>
                  </a:lnTo>
                  <a:lnTo>
                    <a:pt x="1096" y="440"/>
                  </a:lnTo>
                  <a:lnTo>
                    <a:pt x="1096" y="436"/>
                  </a:lnTo>
                  <a:lnTo>
                    <a:pt x="1100" y="434"/>
                  </a:lnTo>
                  <a:lnTo>
                    <a:pt x="1104" y="434"/>
                  </a:lnTo>
                  <a:lnTo>
                    <a:pt x="1104" y="436"/>
                  </a:lnTo>
                  <a:lnTo>
                    <a:pt x="1100" y="436"/>
                  </a:lnTo>
                  <a:lnTo>
                    <a:pt x="1100" y="440"/>
                  </a:lnTo>
                  <a:lnTo>
                    <a:pt x="1096" y="444"/>
                  </a:lnTo>
                  <a:lnTo>
                    <a:pt x="1092" y="444"/>
                  </a:lnTo>
                  <a:lnTo>
                    <a:pt x="1096" y="444"/>
                  </a:lnTo>
                  <a:lnTo>
                    <a:pt x="1096" y="448"/>
                  </a:lnTo>
                  <a:lnTo>
                    <a:pt x="1100" y="444"/>
                  </a:lnTo>
                  <a:lnTo>
                    <a:pt x="1104" y="440"/>
                  </a:lnTo>
                  <a:lnTo>
                    <a:pt x="1106" y="440"/>
                  </a:lnTo>
                  <a:lnTo>
                    <a:pt x="1106" y="444"/>
                  </a:lnTo>
                  <a:lnTo>
                    <a:pt x="1106" y="448"/>
                  </a:lnTo>
                  <a:lnTo>
                    <a:pt x="1104" y="448"/>
                  </a:lnTo>
                  <a:lnTo>
                    <a:pt x="1106" y="448"/>
                  </a:lnTo>
                  <a:lnTo>
                    <a:pt x="1106" y="444"/>
                  </a:lnTo>
                  <a:lnTo>
                    <a:pt x="1106" y="440"/>
                  </a:lnTo>
                  <a:lnTo>
                    <a:pt x="1110" y="440"/>
                  </a:lnTo>
                  <a:lnTo>
                    <a:pt x="1110" y="444"/>
                  </a:lnTo>
                  <a:lnTo>
                    <a:pt x="1114" y="448"/>
                  </a:lnTo>
                  <a:lnTo>
                    <a:pt x="1110" y="444"/>
                  </a:lnTo>
                  <a:lnTo>
                    <a:pt x="1110" y="440"/>
                  </a:lnTo>
                  <a:lnTo>
                    <a:pt x="1114" y="440"/>
                  </a:lnTo>
                  <a:lnTo>
                    <a:pt x="1118" y="440"/>
                  </a:lnTo>
                  <a:lnTo>
                    <a:pt x="1114" y="444"/>
                  </a:lnTo>
                  <a:lnTo>
                    <a:pt x="1118" y="444"/>
                  </a:lnTo>
                  <a:lnTo>
                    <a:pt x="1118" y="440"/>
                  </a:lnTo>
                  <a:lnTo>
                    <a:pt x="1122" y="440"/>
                  </a:lnTo>
                  <a:lnTo>
                    <a:pt x="1122" y="444"/>
                  </a:lnTo>
                  <a:lnTo>
                    <a:pt x="1126" y="448"/>
                  </a:lnTo>
                  <a:lnTo>
                    <a:pt x="1130" y="452"/>
                  </a:lnTo>
                  <a:lnTo>
                    <a:pt x="1126" y="452"/>
                  </a:lnTo>
                  <a:lnTo>
                    <a:pt x="1122" y="452"/>
                  </a:lnTo>
                  <a:lnTo>
                    <a:pt x="1122" y="448"/>
                  </a:lnTo>
                  <a:lnTo>
                    <a:pt x="1118" y="448"/>
                  </a:lnTo>
                  <a:lnTo>
                    <a:pt x="1114" y="452"/>
                  </a:lnTo>
                  <a:lnTo>
                    <a:pt x="1118" y="452"/>
                  </a:lnTo>
                  <a:lnTo>
                    <a:pt x="1118" y="448"/>
                  </a:lnTo>
                  <a:lnTo>
                    <a:pt x="1118" y="452"/>
                  </a:lnTo>
                  <a:lnTo>
                    <a:pt x="1122" y="452"/>
                  </a:lnTo>
                  <a:lnTo>
                    <a:pt x="1122" y="456"/>
                  </a:lnTo>
                  <a:lnTo>
                    <a:pt x="1118" y="456"/>
                  </a:lnTo>
                  <a:lnTo>
                    <a:pt x="1122" y="456"/>
                  </a:lnTo>
                  <a:lnTo>
                    <a:pt x="1126" y="456"/>
                  </a:lnTo>
                  <a:lnTo>
                    <a:pt x="1122" y="456"/>
                  </a:lnTo>
                  <a:lnTo>
                    <a:pt x="1118" y="460"/>
                  </a:lnTo>
                  <a:lnTo>
                    <a:pt x="1114" y="460"/>
                  </a:lnTo>
                  <a:lnTo>
                    <a:pt x="1114" y="456"/>
                  </a:lnTo>
                  <a:lnTo>
                    <a:pt x="1110" y="456"/>
                  </a:lnTo>
                  <a:lnTo>
                    <a:pt x="1106" y="456"/>
                  </a:lnTo>
                  <a:lnTo>
                    <a:pt x="1110" y="456"/>
                  </a:lnTo>
                  <a:lnTo>
                    <a:pt x="1110" y="460"/>
                  </a:lnTo>
                  <a:lnTo>
                    <a:pt x="1114" y="460"/>
                  </a:lnTo>
                  <a:lnTo>
                    <a:pt x="1110" y="460"/>
                  </a:lnTo>
                  <a:lnTo>
                    <a:pt x="1106" y="460"/>
                  </a:lnTo>
                  <a:lnTo>
                    <a:pt x="1104" y="456"/>
                  </a:lnTo>
                  <a:lnTo>
                    <a:pt x="1106" y="460"/>
                  </a:lnTo>
                  <a:lnTo>
                    <a:pt x="1110" y="460"/>
                  </a:lnTo>
                  <a:lnTo>
                    <a:pt x="1114" y="464"/>
                  </a:lnTo>
                  <a:lnTo>
                    <a:pt x="1118" y="464"/>
                  </a:lnTo>
                  <a:lnTo>
                    <a:pt x="1114" y="466"/>
                  </a:lnTo>
                  <a:lnTo>
                    <a:pt x="1110" y="466"/>
                  </a:lnTo>
                  <a:lnTo>
                    <a:pt x="1110" y="464"/>
                  </a:lnTo>
                  <a:lnTo>
                    <a:pt x="1106" y="464"/>
                  </a:lnTo>
                  <a:lnTo>
                    <a:pt x="1104" y="464"/>
                  </a:lnTo>
                  <a:lnTo>
                    <a:pt x="1106" y="464"/>
                  </a:lnTo>
                  <a:lnTo>
                    <a:pt x="1106" y="466"/>
                  </a:lnTo>
                  <a:lnTo>
                    <a:pt x="1110" y="466"/>
                  </a:lnTo>
                  <a:lnTo>
                    <a:pt x="1114" y="470"/>
                  </a:lnTo>
                  <a:lnTo>
                    <a:pt x="1110" y="470"/>
                  </a:lnTo>
                  <a:lnTo>
                    <a:pt x="1106" y="470"/>
                  </a:lnTo>
                  <a:lnTo>
                    <a:pt x="1106" y="466"/>
                  </a:lnTo>
                  <a:lnTo>
                    <a:pt x="1104" y="466"/>
                  </a:lnTo>
                  <a:lnTo>
                    <a:pt x="1106" y="470"/>
                  </a:lnTo>
                  <a:lnTo>
                    <a:pt x="1110" y="470"/>
                  </a:lnTo>
                  <a:lnTo>
                    <a:pt x="1106" y="470"/>
                  </a:lnTo>
                  <a:lnTo>
                    <a:pt x="1106" y="474"/>
                  </a:lnTo>
                  <a:lnTo>
                    <a:pt x="1104" y="474"/>
                  </a:lnTo>
                  <a:lnTo>
                    <a:pt x="1104" y="470"/>
                  </a:lnTo>
                  <a:lnTo>
                    <a:pt x="1104" y="474"/>
                  </a:lnTo>
                  <a:lnTo>
                    <a:pt x="1100" y="474"/>
                  </a:lnTo>
                  <a:lnTo>
                    <a:pt x="1096" y="470"/>
                  </a:lnTo>
                  <a:lnTo>
                    <a:pt x="1100" y="474"/>
                  </a:lnTo>
                  <a:lnTo>
                    <a:pt x="1096" y="474"/>
                  </a:lnTo>
                  <a:lnTo>
                    <a:pt x="1092" y="474"/>
                  </a:lnTo>
                  <a:lnTo>
                    <a:pt x="1096" y="474"/>
                  </a:lnTo>
                  <a:lnTo>
                    <a:pt x="1100" y="474"/>
                  </a:lnTo>
                  <a:lnTo>
                    <a:pt x="1100" y="478"/>
                  </a:lnTo>
                  <a:lnTo>
                    <a:pt x="1096" y="478"/>
                  </a:lnTo>
                  <a:lnTo>
                    <a:pt x="1096" y="474"/>
                  </a:lnTo>
                  <a:lnTo>
                    <a:pt x="1096" y="478"/>
                  </a:lnTo>
                  <a:lnTo>
                    <a:pt x="1100" y="478"/>
                  </a:lnTo>
                  <a:lnTo>
                    <a:pt x="1096" y="478"/>
                  </a:lnTo>
                  <a:lnTo>
                    <a:pt x="1092" y="478"/>
                  </a:lnTo>
                  <a:lnTo>
                    <a:pt x="1096" y="478"/>
                  </a:lnTo>
                  <a:lnTo>
                    <a:pt x="1100" y="482"/>
                  </a:lnTo>
                  <a:lnTo>
                    <a:pt x="1096" y="486"/>
                  </a:lnTo>
                  <a:lnTo>
                    <a:pt x="1096" y="490"/>
                  </a:lnTo>
                  <a:lnTo>
                    <a:pt x="1096" y="494"/>
                  </a:lnTo>
                  <a:lnTo>
                    <a:pt x="1092" y="494"/>
                  </a:lnTo>
                  <a:lnTo>
                    <a:pt x="1092" y="490"/>
                  </a:lnTo>
                  <a:lnTo>
                    <a:pt x="1088" y="486"/>
                  </a:lnTo>
                  <a:lnTo>
                    <a:pt x="1088" y="490"/>
                  </a:lnTo>
                  <a:lnTo>
                    <a:pt x="1084" y="486"/>
                  </a:lnTo>
                  <a:lnTo>
                    <a:pt x="1088" y="486"/>
                  </a:lnTo>
                  <a:lnTo>
                    <a:pt x="1084" y="486"/>
                  </a:lnTo>
                  <a:lnTo>
                    <a:pt x="1084" y="482"/>
                  </a:lnTo>
                  <a:lnTo>
                    <a:pt x="1084" y="478"/>
                  </a:lnTo>
                  <a:lnTo>
                    <a:pt x="1080" y="482"/>
                  </a:lnTo>
                  <a:lnTo>
                    <a:pt x="1080" y="486"/>
                  </a:lnTo>
                  <a:lnTo>
                    <a:pt x="1076" y="486"/>
                  </a:lnTo>
                  <a:lnTo>
                    <a:pt x="1076" y="482"/>
                  </a:lnTo>
                  <a:lnTo>
                    <a:pt x="1076" y="486"/>
                  </a:lnTo>
                  <a:lnTo>
                    <a:pt x="1076" y="482"/>
                  </a:lnTo>
                  <a:lnTo>
                    <a:pt x="1080" y="482"/>
                  </a:lnTo>
                  <a:lnTo>
                    <a:pt x="1076" y="482"/>
                  </a:lnTo>
                  <a:lnTo>
                    <a:pt x="1080" y="478"/>
                  </a:lnTo>
                  <a:lnTo>
                    <a:pt x="1084" y="478"/>
                  </a:lnTo>
                  <a:lnTo>
                    <a:pt x="1080" y="478"/>
                  </a:lnTo>
                  <a:lnTo>
                    <a:pt x="1076" y="478"/>
                  </a:lnTo>
                  <a:lnTo>
                    <a:pt x="1074" y="478"/>
                  </a:lnTo>
                  <a:lnTo>
                    <a:pt x="1074" y="482"/>
                  </a:lnTo>
                  <a:lnTo>
                    <a:pt x="1074" y="478"/>
                  </a:lnTo>
                  <a:lnTo>
                    <a:pt x="1076" y="478"/>
                  </a:lnTo>
                  <a:lnTo>
                    <a:pt x="1076" y="474"/>
                  </a:lnTo>
                  <a:lnTo>
                    <a:pt x="1074" y="478"/>
                  </a:lnTo>
                  <a:lnTo>
                    <a:pt x="1070" y="478"/>
                  </a:lnTo>
                  <a:lnTo>
                    <a:pt x="1070" y="474"/>
                  </a:lnTo>
                  <a:lnTo>
                    <a:pt x="1074" y="474"/>
                  </a:lnTo>
                  <a:lnTo>
                    <a:pt x="1076" y="474"/>
                  </a:lnTo>
                  <a:lnTo>
                    <a:pt x="1076" y="470"/>
                  </a:lnTo>
                  <a:lnTo>
                    <a:pt x="1074" y="470"/>
                  </a:lnTo>
                  <a:lnTo>
                    <a:pt x="1074" y="474"/>
                  </a:lnTo>
                  <a:lnTo>
                    <a:pt x="1070" y="474"/>
                  </a:lnTo>
                  <a:lnTo>
                    <a:pt x="1070" y="470"/>
                  </a:lnTo>
                  <a:lnTo>
                    <a:pt x="1066" y="470"/>
                  </a:lnTo>
                  <a:lnTo>
                    <a:pt x="1070" y="470"/>
                  </a:lnTo>
                  <a:lnTo>
                    <a:pt x="1070" y="466"/>
                  </a:lnTo>
                  <a:lnTo>
                    <a:pt x="1074" y="466"/>
                  </a:lnTo>
                  <a:lnTo>
                    <a:pt x="1076" y="466"/>
                  </a:lnTo>
                  <a:lnTo>
                    <a:pt x="1076" y="464"/>
                  </a:lnTo>
                  <a:lnTo>
                    <a:pt x="1076" y="460"/>
                  </a:lnTo>
                  <a:lnTo>
                    <a:pt x="1080" y="460"/>
                  </a:lnTo>
                  <a:lnTo>
                    <a:pt x="1084" y="460"/>
                  </a:lnTo>
                  <a:lnTo>
                    <a:pt x="1084" y="456"/>
                  </a:lnTo>
                  <a:lnTo>
                    <a:pt x="1080" y="456"/>
                  </a:lnTo>
                  <a:lnTo>
                    <a:pt x="1076" y="460"/>
                  </a:lnTo>
                  <a:lnTo>
                    <a:pt x="1076" y="464"/>
                  </a:lnTo>
                  <a:lnTo>
                    <a:pt x="1074" y="464"/>
                  </a:lnTo>
                  <a:lnTo>
                    <a:pt x="1070" y="466"/>
                  </a:lnTo>
                  <a:lnTo>
                    <a:pt x="1062" y="466"/>
                  </a:lnTo>
                  <a:lnTo>
                    <a:pt x="1062" y="464"/>
                  </a:lnTo>
                  <a:lnTo>
                    <a:pt x="1066" y="464"/>
                  </a:lnTo>
                  <a:lnTo>
                    <a:pt x="1066" y="460"/>
                  </a:lnTo>
                  <a:lnTo>
                    <a:pt x="1070" y="456"/>
                  </a:lnTo>
                  <a:lnTo>
                    <a:pt x="1066" y="460"/>
                  </a:lnTo>
                  <a:lnTo>
                    <a:pt x="1062" y="464"/>
                  </a:lnTo>
                  <a:lnTo>
                    <a:pt x="1060" y="464"/>
                  </a:lnTo>
                  <a:lnTo>
                    <a:pt x="1060" y="460"/>
                  </a:lnTo>
                  <a:lnTo>
                    <a:pt x="1056" y="460"/>
                  </a:lnTo>
                  <a:lnTo>
                    <a:pt x="1052" y="456"/>
                  </a:lnTo>
                  <a:lnTo>
                    <a:pt x="1056" y="456"/>
                  </a:lnTo>
                  <a:lnTo>
                    <a:pt x="1052" y="456"/>
                  </a:lnTo>
                  <a:lnTo>
                    <a:pt x="1048" y="456"/>
                  </a:lnTo>
                  <a:lnTo>
                    <a:pt x="1048" y="452"/>
                  </a:lnTo>
                  <a:lnTo>
                    <a:pt x="1048" y="448"/>
                  </a:lnTo>
                  <a:lnTo>
                    <a:pt x="1048" y="452"/>
                  </a:lnTo>
                  <a:lnTo>
                    <a:pt x="1044" y="452"/>
                  </a:lnTo>
                  <a:lnTo>
                    <a:pt x="1040" y="452"/>
                  </a:lnTo>
                  <a:lnTo>
                    <a:pt x="1036" y="452"/>
                  </a:lnTo>
                  <a:lnTo>
                    <a:pt x="1040" y="452"/>
                  </a:lnTo>
                  <a:lnTo>
                    <a:pt x="1044" y="452"/>
                  </a:lnTo>
                  <a:lnTo>
                    <a:pt x="1044" y="456"/>
                  </a:lnTo>
                  <a:lnTo>
                    <a:pt x="1040" y="456"/>
                  </a:lnTo>
                  <a:lnTo>
                    <a:pt x="1044" y="456"/>
                  </a:lnTo>
                  <a:lnTo>
                    <a:pt x="1044" y="460"/>
                  </a:lnTo>
                  <a:lnTo>
                    <a:pt x="1040" y="460"/>
                  </a:lnTo>
                  <a:lnTo>
                    <a:pt x="1040" y="456"/>
                  </a:lnTo>
                  <a:lnTo>
                    <a:pt x="1036" y="456"/>
                  </a:lnTo>
                  <a:lnTo>
                    <a:pt x="1036" y="452"/>
                  </a:lnTo>
                  <a:lnTo>
                    <a:pt x="1032" y="452"/>
                  </a:lnTo>
                  <a:lnTo>
                    <a:pt x="1032" y="456"/>
                  </a:lnTo>
                  <a:lnTo>
                    <a:pt x="1036" y="456"/>
                  </a:lnTo>
                  <a:lnTo>
                    <a:pt x="1036" y="460"/>
                  </a:lnTo>
                  <a:lnTo>
                    <a:pt x="1040" y="460"/>
                  </a:lnTo>
                  <a:lnTo>
                    <a:pt x="1040" y="464"/>
                  </a:lnTo>
                  <a:lnTo>
                    <a:pt x="1044" y="464"/>
                  </a:lnTo>
                  <a:lnTo>
                    <a:pt x="1044" y="466"/>
                  </a:lnTo>
                  <a:lnTo>
                    <a:pt x="1040" y="466"/>
                  </a:lnTo>
                  <a:lnTo>
                    <a:pt x="1036" y="466"/>
                  </a:lnTo>
                  <a:lnTo>
                    <a:pt x="1032" y="466"/>
                  </a:lnTo>
                  <a:lnTo>
                    <a:pt x="1032" y="464"/>
                  </a:lnTo>
                  <a:lnTo>
                    <a:pt x="1030" y="464"/>
                  </a:lnTo>
                  <a:lnTo>
                    <a:pt x="1030" y="460"/>
                  </a:lnTo>
                  <a:lnTo>
                    <a:pt x="1026" y="460"/>
                  </a:lnTo>
                  <a:lnTo>
                    <a:pt x="1022" y="460"/>
                  </a:lnTo>
                  <a:lnTo>
                    <a:pt x="1026" y="460"/>
                  </a:lnTo>
                  <a:lnTo>
                    <a:pt x="1026" y="464"/>
                  </a:lnTo>
                  <a:lnTo>
                    <a:pt x="1030" y="464"/>
                  </a:lnTo>
                  <a:lnTo>
                    <a:pt x="1032" y="464"/>
                  </a:lnTo>
                  <a:lnTo>
                    <a:pt x="1032" y="466"/>
                  </a:lnTo>
                  <a:lnTo>
                    <a:pt x="1030" y="466"/>
                  </a:lnTo>
                  <a:lnTo>
                    <a:pt x="1030" y="464"/>
                  </a:lnTo>
                  <a:lnTo>
                    <a:pt x="1030" y="466"/>
                  </a:lnTo>
                  <a:lnTo>
                    <a:pt x="1030" y="470"/>
                  </a:lnTo>
                  <a:lnTo>
                    <a:pt x="1032" y="470"/>
                  </a:lnTo>
                  <a:lnTo>
                    <a:pt x="1036" y="470"/>
                  </a:lnTo>
                  <a:lnTo>
                    <a:pt x="1032" y="474"/>
                  </a:lnTo>
                  <a:lnTo>
                    <a:pt x="1032" y="478"/>
                  </a:lnTo>
                  <a:lnTo>
                    <a:pt x="1032" y="474"/>
                  </a:lnTo>
                  <a:lnTo>
                    <a:pt x="1036" y="474"/>
                  </a:lnTo>
                  <a:lnTo>
                    <a:pt x="1040" y="474"/>
                  </a:lnTo>
                  <a:lnTo>
                    <a:pt x="1044" y="474"/>
                  </a:lnTo>
                  <a:lnTo>
                    <a:pt x="1040" y="478"/>
                  </a:lnTo>
                  <a:lnTo>
                    <a:pt x="1044" y="478"/>
                  </a:lnTo>
                  <a:lnTo>
                    <a:pt x="1048" y="478"/>
                  </a:lnTo>
                  <a:lnTo>
                    <a:pt x="1044" y="482"/>
                  </a:lnTo>
                  <a:lnTo>
                    <a:pt x="1040" y="482"/>
                  </a:lnTo>
                  <a:lnTo>
                    <a:pt x="1044" y="482"/>
                  </a:lnTo>
                  <a:lnTo>
                    <a:pt x="1048" y="486"/>
                  </a:lnTo>
                  <a:lnTo>
                    <a:pt x="1044" y="486"/>
                  </a:lnTo>
                  <a:lnTo>
                    <a:pt x="1044" y="490"/>
                  </a:lnTo>
                  <a:lnTo>
                    <a:pt x="1048" y="486"/>
                  </a:lnTo>
                  <a:lnTo>
                    <a:pt x="1052" y="486"/>
                  </a:lnTo>
                  <a:lnTo>
                    <a:pt x="1048" y="490"/>
                  </a:lnTo>
                  <a:lnTo>
                    <a:pt x="1052" y="490"/>
                  </a:lnTo>
                  <a:lnTo>
                    <a:pt x="1052" y="494"/>
                  </a:lnTo>
                  <a:lnTo>
                    <a:pt x="1052" y="496"/>
                  </a:lnTo>
                  <a:lnTo>
                    <a:pt x="1052" y="494"/>
                  </a:lnTo>
                  <a:lnTo>
                    <a:pt x="1052" y="490"/>
                  </a:lnTo>
                  <a:lnTo>
                    <a:pt x="1056" y="490"/>
                  </a:lnTo>
                  <a:lnTo>
                    <a:pt x="1056" y="494"/>
                  </a:lnTo>
                  <a:lnTo>
                    <a:pt x="1060" y="494"/>
                  </a:lnTo>
                  <a:lnTo>
                    <a:pt x="1060" y="496"/>
                  </a:lnTo>
                  <a:lnTo>
                    <a:pt x="1060" y="494"/>
                  </a:lnTo>
                  <a:lnTo>
                    <a:pt x="1062" y="494"/>
                  </a:lnTo>
                  <a:lnTo>
                    <a:pt x="1060" y="496"/>
                  </a:lnTo>
                  <a:lnTo>
                    <a:pt x="1062" y="496"/>
                  </a:lnTo>
                  <a:lnTo>
                    <a:pt x="1062" y="494"/>
                  </a:lnTo>
                  <a:lnTo>
                    <a:pt x="1066" y="494"/>
                  </a:lnTo>
                  <a:lnTo>
                    <a:pt x="1066" y="496"/>
                  </a:lnTo>
                  <a:lnTo>
                    <a:pt x="1066" y="500"/>
                  </a:lnTo>
                  <a:lnTo>
                    <a:pt x="1070" y="500"/>
                  </a:lnTo>
                  <a:lnTo>
                    <a:pt x="1074" y="500"/>
                  </a:lnTo>
                  <a:lnTo>
                    <a:pt x="1074" y="504"/>
                  </a:lnTo>
                  <a:lnTo>
                    <a:pt x="1074" y="508"/>
                  </a:lnTo>
                  <a:lnTo>
                    <a:pt x="1070" y="508"/>
                  </a:lnTo>
                  <a:lnTo>
                    <a:pt x="1070" y="504"/>
                  </a:lnTo>
                  <a:lnTo>
                    <a:pt x="1066" y="504"/>
                  </a:lnTo>
                  <a:lnTo>
                    <a:pt x="1066" y="508"/>
                  </a:lnTo>
                  <a:lnTo>
                    <a:pt x="1070" y="508"/>
                  </a:lnTo>
                  <a:lnTo>
                    <a:pt x="1074" y="512"/>
                  </a:lnTo>
                  <a:lnTo>
                    <a:pt x="1076" y="512"/>
                  </a:lnTo>
                  <a:lnTo>
                    <a:pt x="1080" y="512"/>
                  </a:lnTo>
                  <a:lnTo>
                    <a:pt x="1080" y="516"/>
                  </a:lnTo>
                  <a:lnTo>
                    <a:pt x="1076" y="516"/>
                  </a:lnTo>
                  <a:lnTo>
                    <a:pt x="1074" y="516"/>
                  </a:lnTo>
                  <a:lnTo>
                    <a:pt x="1074" y="520"/>
                  </a:lnTo>
                  <a:lnTo>
                    <a:pt x="1076" y="520"/>
                  </a:lnTo>
                  <a:lnTo>
                    <a:pt x="1080" y="520"/>
                  </a:lnTo>
                  <a:lnTo>
                    <a:pt x="1080" y="522"/>
                  </a:lnTo>
                  <a:lnTo>
                    <a:pt x="1080" y="526"/>
                  </a:lnTo>
                  <a:lnTo>
                    <a:pt x="1080" y="530"/>
                  </a:lnTo>
                  <a:lnTo>
                    <a:pt x="1076" y="530"/>
                  </a:lnTo>
                  <a:lnTo>
                    <a:pt x="1076" y="526"/>
                  </a:lnTo>
                  <a:lnTo>
                    <a:pt x="1076" y="522"/>
                  </a:lnTo>
                  <a:lnTo>
                    <a:pt x="1074" y="522"/>
                  </a:lnTo>
                  <a:lnTo>
                    <a:pt x="1074" y="520"/>
                  </a:lnTo>
                  <a:lnTo>
                    <a:pt x="1070" y="520"/>
                  </a:lnTo>
                  <a:lnTo>
                    <a:pt x="1074" y="520"/>
                  </a:lnTo>
                  <a:lnTo>
                    <a:pt x="1074" y="522"/>
                  </a:lnTo>
                  <a:lnTo>
                    <a:pt x="1074" y="526"/>
                  </a:lnTo>
                  <a:lnTo>
                    <a:pt x="1076" y="530"/>
                  </a:lnTo>
                  <a:lnTo>
                    <a:pt x="1074" y="530"/>
                  </a:lnTo>
                  <a:lnTo>
                    <a:pt x="1074" y="534"/>
                  </a:lnTo>
                  <a:lnTo>
                    <a:pt x="1076" y="534"/>
                  </a:lnTo>
                  <a:lnTo>
                    <a:pt x="1076" y="538"/>
                  </a:lnTo>
                  <a:lnTo>
                    <a:pt x="1080" y="538"/>
                  </a:lnTo>
                  <a:lnTo>
                    <a:pt x="1076" y="542"/>
                  </a:lnTo>
                  <a:lnTo>
                    <a:pt x="1074" y="538"/>
                  </a:lnTo>
                  <a:lnTo>
                    <a:pt x="1070" y="538"/>
                  </a:lnTo>
                  <a:lnTo>
                    <a:pt x="1074" y="542"/>
                  </a:lnTo>
                  <a:lnTo>
                    <a:pt x="1074" y="546"/>
                  </a:lnTo>
                  <a:lnTo>
                    <a:pt x="1076" y="546"/>
                  </a:lnTo>
                  <a:lnTo>
                    <a:pt x="1074" y="546"/>
                  </a:lnTo>
                  <a:lnTo>
                    <a:pt x="1074" y="550"/>
                  </a:lnTo>
                  <a:lnTo>
                    <a:pt x="1070" y="546"/>
                  </a:lnTo>
                  <a:lnTo>
                    <a:pt x="1070" y="542"/>
                  </a:lnTo>
                  <a:lnTo>
                    <a:pt x="1066" y="542"/>
                  </a:lnTo>
                  <a:lnTo>
                    <a:pt x="1066" y="538"/>
                  </a:lnTo>
                  <a:lnTo>
                    <a:pt x="1062" y="538"/>
                  </a:lnTo>
                  <a:lnTo>
                    <a:pt x="1060" y="538"/>
                  </a:lnTo>
                  <a:lnTo>
                    <a:pt x="1060" y="534"/>
                  </a:lnTo>
                  <a:lnTo>
                    <a:pt x="1056" y="534"/>
                  </a:lnTo>
                  <a:lnTo>
                    <a:pt x="1060" y="538"/>
                  </a:lnTo>
                  <a:lnTo>
                    <a:pt x="1056" y="538"/>
                  </a:lnTo>
                  <a:lnTo>
                    <a:pt x="1056" y="534"/>
                  </a:lnTo>
                  <a:lnTo>
                    <a:pt x="1052" y="534"/>
                  </a:lnTo>
                  <a:lnTo>
                    <a:pt x="1052" y="530"/>
                  </a:lnTo>
                  <a:lnTo>
                    <a:pt x="1052" y="526"/>
                  </a:lnTo>
                  <a:lnTo>
                    <a:pt x="1052" y="530"/>
                  </a:lnTo>
                  <a:lnTo>
                    <a:pt x="1052" y="534"/>
                  </a:lnTo>
                  <a:lnTo>
                    <a:pt x="1052" y="538"/>
                  </a:lnTo>
                  <a:lnTo>
                    <a:pt x="1052" y="534"/>
                  </a:lnTo>
                  <a:lnTo>
                    <a:pt x="1052" y="530"/>
                  </a:lnTo>
                  <a:lnTo>
                    <a:pt x="1048" y="530"/>
                  </a:lnTo>
                  <a:lnTo>
                    <a:pt x="1048" y="534"/>
                  </a:lnTo>
                  <a:lnTo>
                    <a:pt x="1048" y="530"/>
                  </a:lnTo>
                  <a:lnTo>
                    <a:pt x="1048" y="526"/>
                  </a:lnTo>
                  <a:lnTo>
                    <a:pt x="1048" y="530"/>
                  </a:lnTo>
                  <a:lnTo>
                    <a:pt x="1044" y="530"/>
                  </a:lnTo>
                  <a:lnTo>
                    <a:pt x="1040" y="526"/>
                  </a:lnTo>
                  <a:lnTo>
                    <a:pt x="1036" y="522"/>
                  </a:lnTo>
                  <a:lnTo>
                    <a:pt x="1036" y="520"/>
                  </a:lnTo>
                  <a:lnTo>
                    <a:pt x="1032" y="520"/>
                  </a:lnTo>
                  <a:lnTo>
                    <a:pt x="1036" y="522"/>
                  </a:lnTo>
                  <a:lnTo>
                    <a:pt x="1036" y="526"/>
                  </a:lnTo>
                  <a:lnTo>
                    <a:pt x="1036" y="530"/>
                  </a:lnTo>
                  <a:lnTo>
                    <a:pt x="1036" y="526"/>
                  </a:lnTo>
                  <a:lnTo>
                    <a:pt x="1032" y="526"/>
                  </a:lnTo>
                  <a:lnTo>
                    <a:pt x="1032" y="522"/>
                  </a:lnTo>
                  <a:lnTo>
                    <a:pt x="1030" y="522"/>
                  </a:lnTo>
                  <a:lnTo>
                    <a:pt x="1026" y="522"/>
                  </a:lnTo>
                  <a:lnTo>
                    <a:pt x="1026" y="520"/>
                  </a:lnTo>
                  <a:lnTo>
                    <a:pt x="1022" y="520"/>
                  </a:lnTo>
                  <a:lnTo>
                    <a:pt x="1018" y="520"/>
                  </a:lnTo>
                  <a:lnTo>
                    <a:pt x="1022" y="522"/>
                  </a:lnTo>
                  <a:lnTo>
                    <a:pt x="1026" y="526"/>
                  </a:lnTo>
                  <a:lnTo>
                    <a:pt x="1030" y="530"/>
                  </a:lnTo>
                  <a:lnTo>
                    <a:pt x="1030" y="534"/>
                  </a:lnTo>
                  <a:lnTo>
                    <a:pt x="1032" y="534"/>
                  </a:lnTo>
                  <a:lnTo>
                    <a:pt x="1036" y="534"/>
                  </a:lnTo>
                  <a:lnTo>
                    <a:pt x="1036" y="538"/>
                  </a:lnTo>
                  <a:lnTo>
                    <a:pt x="1040" y="538"/>
                  </a:lnTo>
                  <a:lnTo>
                    <a:pt x="1036" y="538"/>
                  </a:lnTo>
                  <a:lnTo>
                    <a:pt x="1040" y="538"/>
                  </a:lnTo>
                  <a:lnTo>
                    <a:pt x="1044" y="542"/>
                  </a:lnTo>
                  <a:lnTo>
                    <a:pt x="1048" y="542"/>
                  </a:lnTo>
                  <a:lnTo>
                    <a:pt x="1048" y="546"/>
                  </a:lnTo>
                  <a:lnTo>
                    <a:pt x="1052" y="546"/>
                  </a:lnTo>
                  <a:lnTo>
                    <a:pt x="1056" y="550"/>
                  </a:lnTo>
                  <a:lnTo>
                    <a:pt x="1056" y="552"/>
                  </a:lnTo>
                  <a:lnTo>
                    <a:pt x="1060" y="552"/>
                  </a:lnTo>
                  <a:lnTo>
                    <a:pt x="1060" y="556"/>
                  </a:lnTo>
                  <a:lnTo>
                    <a:pt x="1062" y="556"/>
                  </a:lnTo>
                  <a:lnTo>
                    <a:pt x="1060" y="556"/>
                  </a:lnTo>
                  <a:lnTo>
                    <a:pt x="1060" y="560"/>
                  </a:lnTo>
                  <a:lnTo>
                    <a:pt x="1062" y="560"/>
                  </a:lnTo>
                  <a:lnTo>
                    <a:pt x="1062" y="564"/>
                  </a:lnTo>
                  <a:lnTo>
                    <a:pt x="1060" y="564"/>
                  </a:lnTo>
                  <a:lnTo>
                    <a:pt x="1056" y="564"/>
                  </a:lnTo>
                  <a:lnTo>
                    <a:pt x="1052" y="564"/>
                  </a:lnTo>
                  <a:lnTo>
                    <a:pt x="1052" y="560"/>
                  </a:lnTo>
                  <a:lnTo>
                    <a:pt x="1048" y="560"/>
                  </a:lnTo>
                  <a:lnTo>
                    <a:pt x="1044" y="560"/>
                  </a:lnTo>
                  <a:lnTo>
                    <a:pt x="1040" y="556"/>
                  </a:lnTo>
                  <a:lnTo>
                    <a:pt x="1036" y="556"/>
                  </a:lnTo>
                  <a:lnTo>
                    <a:pt x="1032" y="556"/>
                  </a:lnTo>
                  <a:lnTo>
                    <a:pt x="1030" y="556"/>
                  </a:lnTo>
                  <a:lnTo>
                    <a:pt x="1026" y="556"/>
                  </a:lnTo>
                  <a:lnTo>
                    <a:pt x="1026" y="552"/>
                  </a:lnTo>
                  <a:lnTo>
                    <a:pt x="1022" y="552"/>
                  </a:lnTo>
                  <a:lnTo>
                    <a:pt x="1018" y="552"/>
                  </a:lnTo>
                  <a:lnTo>
                    <a:pt x="1018" y="550"/>
                  </a:lnTo>
                  <a:lnTo>
                    <a:pt x="1014" y="550"/>
                  </a:lnTo>
                  <a:lnTo>
                    <a:pt x="1014" y="546"/>
                  </a:lnTo>
                  <a:lnTo>
                    <a:pt x="1014" y="550"/>
                  </a:lnTo>
                  <a:lnTo>
                    <a:pt x="1010" y="546"/>
                  </a:lnTo>
                  <a:lnTo>
                    <a:pt x="1010" y="542"/>
                  </a:lnTo>
                  <a:lnTo>
                    <a:pt x="1006" y="542"/>
                  </a:lnTo>
                  <a:lnTo>
                    <a:pt x="1004" y="542"/>
                  </a:lnTo>
                  <a:lnTo>
                    <a:pt x="1004" y="542"/>
                  </a:lnTo>
                  <a:lnTo>
                    <a:pt x="1004" y="542"/>
                  </a:lnTo>
                  <a:close/>
                  <a:moveTo>
                    <a:pt x="902" y="292"/>
                  </a:moveTo>
                  <a:lnTo>
                    <a:pt x="898" y="292"/>
                  </a:lnTo>
                  <a:lnTo>
                    <a:pt x="894" y="292"/>
                  </a:lnTo>
                  <a:lnTo>
                    <a:pt x="890" y="292"/>
                  </a:lnTo>
                  <a:lnTo>
                    <a:pt x="888" y="292"/>
                  </a:lnTo>
                  <a:lnTo>
                    <a:pt x="884" y="292"/>
                  </a:lnTo>
                  <a:lnTo>
                    <a:pt x="880" y="292"/>
                  </a:lnTo>
                  <a:lnTo>
                    <a:pt x="876" y="294"/>
                  </a:lnTo>
                  <a:lnTo>
                    <a:pt x="872" y="294"/>
                  </a:lnTo>
                  <a:lnTo>
                    <a:pt x="868" y="294"/>
                  </a:lnTo>
                  <a:lnTo>
                    <a:pt x="864" y="292"/>
                  </a:lnTo>
                  <a:lnTo>
                    <a:pt x="862" y="292"/>
                  </a:lnTo>
                  <a:lnTo>
                    <a:pt x="862" y="288"/>
                  </a:lnTo>
                  <a:lnTo>
                    <a:pt x="862" y="284"/>
                  </a:lnTo>
                  <a:lnTo>
                    <a:pt x="862" y="280"/>
                  </a:lnTo>
                  <a:lnTo>
                    <a:pt x="858" y="280"/>
                  </a:lnTo>
                  <a:lnTo>
                    <a:pt x="854" y="280"/>
                  </a:lnTo>
                  <a:lnTo>
                    <a:pt x="850" y="280"/>
                  </a:lnTo>
                  <a:lnTo>
                    <a:pt x="850" y="276"/>
                  </a:lnTo>
                  <a:lnTo>
                    <a:pt x="850" y="268"/>
                  </a:lnTo>
                  <a:lnTo>
                    <a:pt x="854" y="268"/>
                  </a:lnTo>
                  <a:lnTo>
                    <a:pt x="858" y="268"/>
                  </a:lnTo>
                  <a:lnTo>
                    <a:pt x="862" y="268"/>
                  </a:lnTo>
                  <a:lnTo>
                    <a:pt x="864" y="268"/>
                  </a:lnTo>
                  <a:lnTo>
                    <a:pt x="868" y="268"/>
                  </a:lnTo>
                  <a:lnTo>
                    <a:pt x="868" y="272"/>
                  </a:lnTo>
                  <a:lnTo>
                    <a:pt x="872" y="272"/>
                  </a:lnTo>
                  <a:lnTo>
                    <a:pt x="876" y="272"/>
                  </a:lnTo>
                  <a:lnTo>
                    <a:pt x="876" y="268"/>
                  </a:lnTo>
                  <a:lnTo>
                    <a:pt x="880" y="268"/>
                  </a:lnTo>
                  <a:lnTo>
                    <a:pt x="884" y="268"/>
                  </a:lnTo>
                  <a:lnTo>
                    <a:pt x="888" y="268"/>
                  </a:lnTo>
                  <a:lnTo>
                    <a:pt x="890" y="268"/>
                  </a:lnTo>
                  <a:lnTo>
                    <a:pt x="890" y="272"/>
                  </a:lnTo>
                  <a:lnTo>
                    <a:pt x="894" y="272"/>
                  </a:lnTo>
                  <a:lnTo>
                    <a:pt x="898" y="272"/>
                  </a:lnTo>
                  <a:lnTo>
                    <a:pt x="902" y="272"/>
                  </a:lnTo>
                  <a:lnTo>
                    <a:pt x="902" y="276"/>
                  </a:lnTo>
                  <a:lnTo>
                    <a:pt x="906" y="276"/>
                  </a:lnTo>
                  <a:lnTo>
                    <a:pt x="906" y="280"/>
                  </a:lnTo>
                  <a:lnTo>
                    <a:pt x="910" y="280"/>
                  </a:lnTo>
                  <a:lnTo>
                    <a:pt x="910" y="284"/>
                  </a:lnTo>
                  <a:lnTo>
                    <a:pt x="914" y="284"/>
                  </a:lnTo>
                  <a:lnTo>
                    <a:pt x="914" y="288"/>
                  </a:lnTo>
                  <a:lnTo>
                    <a:pt x="918" y="288"/>
                  </a:lnTo>
                  <a:lnTo>
                    <a:pt x="918" y="292"/>
                  </a:lnTo>
                  <a:lnTo>
                    <a:pt x="914" y="292"/>
                  </a:lnTo>
                  <a:lnTo>
                    <a:pt x="910" y="292"/>
                  </a:lnTo>
                  <a:lnTo>
                    <a:pt x="906" y="292"/>
                  </a:lnTo>
                  <a:lnTo>
                    <a:pt x="902" y="292"/>
                  </a:lnTo>
                  <a:lnTo>
                    <a:pt x="902" y="292"/>
                  </a:lnTo>
                  <a:lnTo>
                    <a:pt x="902" y="292"/>
                  </a:lnTo>
                  <a:close/>
                  <a:moveTo>
                    <a:pt x="508" y="292"/>
                  </a:moveTo>
                  <a:lnTo>
                    <a:pt x="504" y="288"/>
                  </a:lnTo>
                  <a:lnTo>
                    <a:pt x="504" y="292"/>
                  </a:lnTo>
                  <a:lnTo>
                    <a:pt x="508" y="292"/>
                  </a:lnTo>
                  <a:lnTo>
                    <a:pt x="504" y="292"/>
                  </a:lnTo>
                  <a:lnTo>
                    <a:pt x="500" y="288"/>
                  </a:lnTo>
                  <a:lnTo>
                    <a:pt x="496" y="284"/>
                  </a:lnTo>
                  <a:lnTo>
                    <a:pt x="492" y="284"/>
                  </a:lnTo>
                  <a:lnTo>
                    <a:pt x="492" y="280"/>
                  </a:lnTo>
                  <a:lnTo>
                    <a:pt x="488" y="276"/>
                  </a:lnTo>
                  <a:lnTo>
                    <a:pt x="484" y="276"/>
                  </a:lnTo>
                  <a:lnTo>
                    <a:pt x="480" y="276"/>
                  </a:lnTo>
                  <a:lnTo>
                    <a:pt x="480" y="272"/>
                  </a:lnTo>
                  <a:lnTo>
                    <a:pt x="484" y="268"/>
                  </a:lnTo>
                  <a:lnTo>
                    <a:pt x="488" y="268"/>
                  </a:lnTo>
                  <a:lnTo>
                    <a:pt x="492" y="268"/>
                  </a:lnTo>
                  <a:lnTo>
                    <a:pt x="496" y="268"/>
                  </a:lnTo>
                  <a:lnTo>
                    <a:pt x="500" y="268"/>
                  </a:lnTo>
                  <a:lnTo>
                    <a:pt x="504" y="268"/>
                  </a:lnTo>
                  <a:lnTo>
                    <a:pt x="508" y="268"/>
                  </a:lnTo>
                  <a:lnTo>
                    <a:pt x="510" y="268"/>
                  </a:lnTo>
                  <a:lnTo>
                    <a:pt x="514" y="272"/>
                  </a:lnTo>
                  <a:lnTo>
                    <a:pt x="514" y="276"/>
                  </a:lnTo>
                  <a:lnTo>
                    <a:pt x="514" y="280"/>
                  </a:lnTo>
                  <a:lnTo>
                    <a:pt x="510" y="284"/>
                  </a:lnTo>
                  <a:lnTo>
                    <a:pt x="510" y="288"/>
                  </a:lnTo>
                  <a:lnTo>
                    <a:pt x="508" y="288"/>
                  </a:lnTo>
                  <a:lnTo>
                    <a:pt x="508" y="292"/>
                  </a:lnTo>
                  <a:lnTo>
                    <a:pt x="508" y="292"/>
                  </a:lnTo>
                  <a:lnTo>
                    <a:pt x="508" y="292"/>
                  </a:lnTo>
                  <a:close/>
                  <a:moveTo>
                    <a:pt x="236" y="272"/>
                  </a:moveTo>
                  <a:lnTo>
                    <a:pt x="238" y="272"/>
                  </a:lnTo>
                  <a:lnTo>
                    <a:pt x="236" y="272"/>
                  </a:lnTo>
                  <a:lnTo>
                    <a:pt x="236" y="272"/>
                  </a:lnTo>
                  <a:lnTo>
                    <a:pt x="236" y="272"/>
                  </a:lnTo>
                  <a:close/>
                  <a:moveTo>
                    <a:pt x="474" y="272"/>
                  </a:moveTo>
                  <a:lnTo>
                    <a:pt x="470" y="272"/>
                  </a:lnTo>
                  <a:lnTo>
                    <a:pt x="466" y="272"/>
                  </a:lnTo>
                  <a:lnTo>
                    <a:pt x="470" y="272"/>
                  </a:lnTo>
                  <a:lnTo>
                    <a:pt x="474" y="272"/>
                  </a:lnTo>
                  <a:lnTo>
                    <a:pt x="474" y="272"/>
                  </a:lnTo>
                  <a:lnTo>
                    <a:pt x="474" y="272"/>
                  </a:lnTo>
                  <a:close/>
                  <a:moveTo>
                    <a:pt x="354" y="350"/>
                  </a:moveTo>
                  <a:lnTo>
                    <a:pt x="352" y="350"/>
                  </a:lnTo>
                  <a:lnTo>
                    <a:pt x="348" y="350"/>
                  </a:lnTo>
                  <a:lnTo>
                    <a:pt x="344" y="350"/>
                  </a:lnTo>
                  <a:lnTo>
                    <a:pt x="340" y="350"/>
                  </a:lnTo>
                  <a:lnTo>
                    <a:pt x="336" y="350"/>
                  </a:lnTo>
                  <a:lnTo>
                    <a:pt x="332" y="350"/>
                  </a:lnTo>
                  <a:lnTo>
                    <a:pt x="328" y="350"/>
                  </a:lnTo>
                  <a:lnTo>
                    <a:pt x="328" y="348"/>
                  </a:lnTo>
                  <a:lnTo>
                    <a:pt x="324" y="348"/>
                  </a:lnTo>
                  <a:lnTo>
                    <a:pt x="324" y="344"/>
                  </a:lnTo>
                  <a:lnTo>
                    <a:pt x="322" y="344"/>
                  </a:lnTo>
                  <a:lnTo>
                    <a:pt x="322" y="340"/>
                  </a:lnTo>
                  <a:lnTo>
                    <a:pt x="324" y="336"/>
                  </a:lnTo>
                  <a:lnTo>
                    <a:pt x="328" y="336"/>
                  </a:lnTo>
                  <a:lnTo>
                    <a:pt x="332" y="336"/>
                  </a:lnTo>
                  <a:lnTo>
                    <a:pt x="336" y="336"/>
                  </a:lnTo>
                  <a:lnTo>
                    <a:pt x="340" y="332"/>
                  </a:lnTo>
                  <a:lnTo>
                    <a:pt x="344" y="332"/>
                  </a:lnTo>
                  <a:lnTo>
                    <a:pt x="348" y="332"/>
                  </a:lnTo>
                  <a:lnTo>
                    <a:pt x="352" y="332"/>
                  </a:lnTo>
                  <a:lnTo>
                    <a:pt x="354" y="332"/>
                  </a:lnTo>
                  <a:lnTo>
                    <a:pt x="358" y="332"/>
                  </a:lnTo>
                  <a:lnTo>
                    <a:pt x="358" y="328"/>
                  </a:lnTo>
                  <a:lnTo>
                    <a:pt x="354" y="328"/>
                  </a:lnTo>
                  <a:lnTo>
                    <a:pt x="358" y="328"/>
                  </a:lnTo>
                  <a:lnTo>
                    <a:pt x="362" y="328"/>
                  </a:lnTo>
                  <a:lnTo>
                    <a:pt x="366" y="328"/>
                  </a:lnTo>
                  <a:lnTo>
                    <a:pt x="366" y="324"/>
                  </a:lnTo>
                  <a:lnTo>
                    <a:pt x="366" y="328"/>
                  </a:lnTo>
                  <a:lnTo>
                    <a:pt x="362" y="328"/>
                  </a:lnTo>
                  <a:lnTo>
                    <a:pt x="362" y="324"/>
                  </a:lnTo>
                  <a:lnTo>
                    <a:pt x="358" y="324"/>
                  </a:lnTo>
                  <a:lnTo>
                    <a:pt x="354" y="324"/>
                  </a:lnTo>
                  <a:lnTo>
                    <a:pt x="352" y="328"/>
                  </a:lnTo>
                  <a:lnTo>
                    <a:pt x="348" y="328"/>
                  </a:lnTo>
                  <a:lnTo>
                    <a:pt x="344" y="328"/>
                  </a:lnTo>
                  <a:lnTo>
                    <a:pt x="340" y="328"/>
                  </a:lnTo>
                  <a:lnTo>
                    <a:pt x="336" y="328"/>
                  </a:lnTo>
                  <a:lnTo>
                    <a:pt x="332" y="328"/>
                  </a:lnTo>
                  <a:lnTo>
                    <a:pt x="336" y="328"/>
                  </a:lnTo>
                  <a:lnTo>
                    <a:pt x="332" y="328"/>
                  </a:lnTo>
                  <a:lnTo>
                    <a:pt x="332" y="332"/>
                  </a:lnTo>
                  <a:lnTo>
                    <a:pt x="328" y="328"/>
                  </a:lnTo>
                  <a:lnTo>
                    <a:pt x="328" y="332"/>
                  </a:lnTo>
                  <a:lnTo>
                    <a:pt x="328" y="328"/>
                  </a:lnTo>
                  <a:lnTo>
                    <a:pt x="324" y="328"/>
                  </a:lnTo>
                  <a:lnTo>
                    <a:pt x="322" y="328"/>
                  </a:lnTo>
                  <a:lnTo>
                    <a:pt x="324" y="324"/>
                  </a:lnTo>
                  <a:lnTo>
                    <a:pt x="328" y="324"/>
                  </a:lnTo>
                  <a:lnTo>
                    <a:pt x="332" y="324"/>
                  </a:lnTo>
                  <a:lnTo>
                    <a:pt x="328" y="324"/>
                  </a:lnTo>
                  <a:lnTo>
                    <a:pt x="328" y="322"/>
                  </a:lnTo>
                  <a:lnTo>
                    <a:pt x="324" y="322"/>
                  </a:lnTo>
                  <a:lnTo>
                    <a:pt x="324" y="324"/>
                  </a:lnTo>
                  <a:lnTo>
                    <a:pt x="322" y="324"/>
                  </a:lnTo>
                  <a:lnTo>
                    <a:pt x="318" y="324"/>
                  </a:lnTo>
                  <a:lnTo>
                    <a:pt x="318" y="322"/>
                  </a:lnTo>
                  <a:lnTo>
                    <a:pt x="314" y="322"/>
                  </a:lnTo>
                  <a:lnTo>
                    <a:pt x="314" y="324"/>
                  </a:lnTo>
                  <a:lnTo>
                    <a:pt x="310" y="324"/>
                  </a:lnTo>
                  <a:lnTo>
                    <a:pt x="310" y="322"/>
                  </a:lnTo>
                  <a:lnTo>
                    <a:pt x="310" y="318"/>
                  </a:lnTo>
                  <a:lnTo>
                    <a:pt x="314" y="314"/>
                  </a:lnTo>
                  <a:lnTo>
                    <a:pt x="318" y="314"/>
                  </a:lnTo>
                  <a:lnTo>
                    <a:pt x="314" y="310"/>
                  </a:lnTo>
                  <a:lnTo>
                    <a:pt x="318" y="310"/>
                  </a:lnTo>
                  <a:lnTo>
                    <a:pt x="322" y="310"/>
                  </a:lnTo>
                  <a:lnTo>
                    <a:pt x="324" y="310"/>
                  </a:lnTo>
                  <a:lnTo>
                    <a:pt x="324" y="306"/>
                  </a:lnTo>
                  <a:lnTo>
                    <a:pt x="322" y="306"/>
                  </a:lnTo>
                  <a:lnTo>
                    <a:pt x="318" y="306"/>
                  </a:lnTo>
                  <a:lnTo>
                    <a:pt x="318" y="302"/>
                  </a:lnTo>
                  <a:lnTo>
                    <a:pt x="322" y="298"/>
                  </a:lnTo>
                  <a:lnTo>
                    <a:pt x="324" y="298"/>
                  </a:lnTo>
                  <a:lnTo>
                    <a:pt x="328" y="294"/>
                  </a:lnTo>
                  <a:lnTo>
                    <a:pt x="332" y="294"/>
                  </a:lnTo>
                  <a:lnTo>
                    <a:pt x="332" y="292"/>
                  </a:lnTo>
                  <a:lnTo>
                    <a:pt x="336" y="292"/>
                  </a:lnTo>
                  <a:lnTo>
                    <a:pt x="340" y="292"/>
                  </a:lnTo>
                  <a:lnTo>
                    <a:pt x="340" y="288"/>
                  </a:lnTo>
                  <a:lnTo>
                    <a:pt x="344" y="288"/>
                  </a:lnTo>
                  <a:lnTo>
                    <a:pt x="348" y="288"/>
                  </a:lnTo>
                  <a:lnTo>
                    <a:pt x="352" y="284"/>
                  </a:lnTo>
                  <a:lnTo>
                    <a:pt x="354" y="284"/>
                  </a:lnTo>
                  <a:lnTo>
                    <a:pt x="358" y="284"/>
                  </a:lnTo>
                  <a:lnTo>
                    <a:pt x="362" y="280"/>
                  </a:lnTo>
                  <a:lnTo>
                    <a:pt x="366" y="280"/>
                  </a:lnTo>
                  <a:lnTo>
                    <a:pt x="370" y="280"/>
                  </a:lnTo>
                  <a:lnTo>
                    <a:pt x="374" y="276"/>
                  </a:lnTo>
                  <a:lnTo>
                    <a:pt x="378" y="280"/>
                  </a:lnTo>
                  <a:lnTo>
                    <a:pt x="380" y="280"/>
                  </a:lnTo>
                  <a:lnTo>
                    <a:pt x="380" y="284"/>
                  </a:lnTo>
                  <a:lnTo>
                    <a:pt x="384" y="284"/>
                  </a:lnTo>
                  <a:lnTo>
                    <a:pt x="380" y="288"/>
                  </a:lnTo>
                  <a:lnTo>
                    <a:pt x="380" y="292"/>
                  </a:lnTo>
                  <a:lnTo>
                    <a:pt x="380" y="294"/>
                  </a:lnTo>
                  <a:lnTo>
                    <a:pt x="378" y="294"/>
                  </a:lnTo>
                  <a:lnTo>
                    <a:pt x="378" y="298"/>
                  </a:lnTo>
                  <a:lnTo>
                    <a:pt x="374" y="298"/>
                  </a:lnTo>
                  <a:lnTo>
                    <a:pt x="378" y="298"/>
                  </a:lnTo>
                  <a:lnTo>
                    <a:pt x="380" y="298"/>
                  </a:lnTo>
                  <a:lnTo>
                    <a:pt x="384" y="294"/>
                  </a:lnTo>
                  <a:lnTo>
                    <a:pt x="384" y="298"/>
                  </a:lnTo>
                  <a:lnTo>
                    <a:pt x="388" y="294"/>
                  </a:lnTo>
                  <a:lnTo>
                    <a:pt x="388" y="298"/>
                  </a:lnTo>
                  <a:lnTo>
                    <a:pt x="384" y="298"/>
                  </a:lnTo>
                  <a:lnTo>
                    <a:pt x="388" y="298"/>
                  </a:lnTo>
                  <a:lnTo>
                    <a:pt x="388" y="294"/>
                  </a:lnTo>
                  <a:lnTo>
                    <a:pt x="392" y="294"/>
                  </a:lnTo>
                  <a:lnTo>
                    <a:pt x="388" y="294"/>
                  </a:lnTo>
                  <a:lnTo>
                    <a:pt x="392" y="292"/>
                  </a:lnTo>
                  <a:lnTo>
                    <a:pt x="392" y="288"/>
                  </a:lnTo>
                  <a:lnTo>
                    <a:pt x="396" y="288"/>
                  </a:lnTo>
                  <a:lnTo>
                    <a:pt x="400" y="288"/>
                  </a:lnTo>
                  <a:lnTo>
                    <a:pt x="404" y="288"/>
                  </a:lnTo>
                  <a:lnTo>
                    <a:pt x="404" y="292"/>
                  </a:lnTo>
                  <a:lnTo>
                    <a:pt x="408" y="292"/>
                  </a:lnTo>
                  <a:lnTo>
                    <a:pt x="410" y="292"/>
                  </a:lnTo>
                  <a:lnTo>
                    <a:pt x="414" y="292"/>
                  </a:lnTo>
                  <a:lnTo>
                    <a:pt x="418" y="292"/>
                  </a:lnTo>
                  <a:lnTo>
                    <a:pt x="418" y="294"/>
                  </a:lnTo>
                  <a:lnTo>
                    <a:pt x="422" y="294"/>
                  </a:lnTo>
                  <a:lnTo>
                    <a:pt x="422" y="298"/>
                  </a:lnTo>
                  <a:lnTo>
                    <a:pt x="418" y="302"/>
                  </a:lnTo>
                  <a:lnTo>
                    <a:pt x="414" y="302"/>
                  </a:lnTo>
                  <a:lnTo>
                    <a:pt x="414" y="306"/>
                  </a:lnTo>
                  <a:lnTo>
                    <a:pt x="410" y="306"/>
                  </a:lnTo>
                  <a:lnTo>
                    <a:pt x="414" y="306"/>
                  </a:lnTo>
                  <a:lnTo>
                    <a:pt x="418" y="306"/>
                  </a:lnTo>
                  <a:lnTo>
                    <a:pt x="414" y="306"/>
                  </a:lnTo>
                  <a:lnTo>
                    <a:pt x="418" y="302"/>
                  </a:lnTo>
                  <a:lnTo>
                    <a:pt x="422" y="302"/>
                  </a:lnTo>
                  <a:lnTo>
                    <a:pt x="422" y="306"/>
                  </a:lnTo>
                  <a:lnTo>
                    <a:pt x="422" y="302"/>
                  </a:lnTo>
                  <a:lnTo>
                    <a:pt x="424" y="302"/>
                  </a:lnTo>
                  <a:lnTo>
                    <a:pt x="428" y="302"/>
                  </a:lnTo>
                  <a:lnTo>
                    <a:pt x="424" y="302"/>
                  </a:lnTo>
                  <a:lnTo>
                    <a:pt x="428" y="298"/>
                  </a:lnTo>
                  <a:lnTo>
                    <a:pt x="432" y="298"/>
                  </a:lnTo>
                  <a:lnTo>
                    <a:pt x="428" y="302"/>
                  </a:lnTo>
                  <a:lnTo>
                    <a:pt x="432" y="302"/>
                  </a:lnTo>
                  <a:lnTo>
                    <a:pt x="432" y="298"/>
                  </a:lnTo>
                  <a:lnTo>
                    <a:pt x="436" y="302"/>
                  </a:lnTo>
                  <a:lnTo>
                    <a:pt x="440" y="302"/>
                  </a:lnTo>
                  <a:lnTo>
                    <a:pt x="436" y="302"/>
                  </a:lnTo>
                  <a:lnTo>
                    <a:pt x="436" y="298"/>
                  </a:lnTo>
                  <a:lnTo>
                    <a:pt x="440" y="298"/>
                  </a:lnTo>
                  <a:lnTo>
                    <a:pt x="440" y="302"/>
                  </a:lnTo>
                  <a:lnTo>
                    <a:pt x="440" y="298"/>
                  </a:lnTo>
                  <a:lnTo>
                    <a:pt x="436" y="298"/>
                  </a:lnTo>
                  <a:lnTo>
                    <a:pt x="432" y="294"/>
                  </a:lnTo>
                  <a:lnTo>
                    <a:pt x="436" y="294"/>
                  </a:lnTo>
                  <a:lnTo>
                    <a:pt x="440" y="294"/>
                  </a:lnTo>
                  <a:lnTo>
                    <a:pt x="436" y="294"/>
                  </a:lnTo>
                  <a:lnTo>
                    <a:pt x="436" y="292"/>
                  </a:lnTo>
                  <a:lnTo>
                    <a:pt x="432" y="292"/>
                  </a:lnTo>
                  <a:lnTo>
                    <a:pt x="428" y="292"/>
                  </a:lnTo>
                  <a:lnTo>
                    <a:pt x="428" y="288"/>
                  </a:lnTo>
                  <a:lnTo>
                    <a:pt x="432" y="288"/>
                  </a:lnTo>
                  <a:lnTo>
                    <a:pt x="436" y="288"/>
                  </a:lnTo>
                  <a:lnTo>
                    <a:pt x="440" y="288"/>
                  </a:lnTo>
                  <a:lnTo>
                    <a:pt x="444" y="292"/>
                  </a:lnTo>
                  <a:lnTo>
                    <a:pt x="448" y="294"/>
                  </a:lnTo>
                  <a:lnTo>
                    <a:pt x="450" y="294"/>
                  </a:lnTo>
                  <a:lnTo>
                    <a:pt x="450" y="298"/>
                  </a:lnTo>
                  <a:lnTo>
                    <a:pt x="454" y="298"/>
                  </a:lnTo>
                  <a:lnTo>
                    <a:pt x="458" y="298"/>
                  </a:lnTo>
                  <a:lnTo>
                    <a:pt x="458" y="302"/>
                  </a:lnTo>
                  <a:lnTo>
                    <a:pt x="458" y="306"/>
                  </a:lnTo>
                  <a:lnTo>
                    <a:pt x="458" y="310"/>
                  </a:lnTo>
                  <a:lnTo>
                    <a:pt x="462" y="310"/>
                  </a:lnTo>
                  <a:lnTo>
                    <a:pt x="462" y="314"/>
                  </a:lnTo>
                  <a:lnTo>
                    <a:pt x="462" y="318"/>
                  </a:lnTo>
                  <a:lnTo>
                    <a:pt x="462" y="322"/>
                  </a:lnTo>
                  <a:lnTo>
                    <a:pt x="466" y="322"/>
                  </a:lnTo>
                  <a:lnTo>
                    <a:pt x="466" y="324"/>
                  </a:lnTo>
                  <a:lnTo>
                    <a:pt x="470" y="324"/>
                  </a:lnTo>
                  <a:lnTo>
                    <a:pt x="470" y="322"/>
                  </a:lnTo>
                  <a:lnTo>
                    <a:pt x="474" y="322"/>
                  </a:lnTo>
                  <a:lnTo>
                    <a:pt x="474" y="318"/>
                  </a:lnTo>
                  <a:lnTo>
                    <a:pt x="478" y="318"/>
                  </a:lnTo>
                  <a:lnTo>
                    <a:pt x="474" y="314"/>
                  </a:lnTo>
                  <a:lnTo>
                    <a:pt x="470" y="314"/>
                  </a:lnTo>
                  <a:lnTo>
                    <a:pt x="474" y="314"/>
                  </a:lnTo>
                  <a:lnTo>
                    <a:pt x="474" y="310"/>
                  </a:lnTo>
                  <a:lnTo>
                    <a:pt x="470" y="310"/>
                  </a:lnTo>
                  <a:lnTo>
                    <a:pt x="470" y="306"/>
                  </a:lnTo>
                  <a:lnTo>
                    <a:pt x="470" y="302"/>
                  </a:lnTo>
                  <a:lnTo>
                    <a:pt x="470" y="298"/>
                  </a:lnTo>
                  <a:lnTo>
                    <a:pt x="466" y="298"/>
                  </a:lnTo>
                  <a:lnTo>
                    <a:pt x="466" y="294"/>
                  </a:lnTo>
                  <a:lnTo>
                    <a:pt x="466" y="292"/>
                  </a:lnTo>
                  <a:lnTo>
                    <a:pt x="466" y="288"/>
                  </a:lnTo>
                  <a:lnTo>
                    <a:pt x="462" y="284"/>
                  </a:lnTo>
                  <a:lnTo>
                    <a:pt x="466" y="284"/>
                  </a:lnTo>
                  <a:lnTo>
                    <a:pt x="470" y="284"/>
                  </a:lnTo>
                  <a:lnTo>
                    <a:pt x="466" y="284"/>
                  </a:lnTo>
                  <a:lnTo>
                    <a:pt x="466" y="280"/>
                  </a:lnTo>
                  <a:lnTo>
                    <a:pt x="470" y="280"/>
                  </a:lnTo>
                  <a:lnTo>
                    <a:pt x="474" y="280"/>
                  </a:lnTo>
                  <a:lnTo>
                    <a:pt x="478" y="280"/>
                  </a:lnTo>
                  <a:lnTo>
                    <a:pt x="478" y="284"/>
                  </a:lnTo>
                  <a:lnTo>
                    <a:pt x="480" y="284"/>
                  </a:lnTo>
                  <a:lnTo>
                    <a:pt x="480" y="280"/>
                  </a:lnTo>
                  <a:lnTo>
                    <a:pt x="484" y="280"/>
                  </a:lnTo>
                  <a:lnTo>
                    <a:pt x="484" y="284"/>
                  </a:lnTo>
                  <a:lnTo>
                    <a:pt x="488" y="284"/>
                  </a:lnTo>
                  <a:lnTo>
                    <a:pt x="492" y="284"/>
                  </a:lnTo>
                  <a:lnTo>
                    <a:pt x="496" y="288"/>
                  </a:lnTo>
                  <a:lnTo>
                    <a:pt x="500" y="288"/>
                  </a:lnTo>
                  <a:lnTo>
                    <a:pt x="500" y="292"/>
                  </a:lnTo>
                  <a:lnTo>
                    <a:pt x="504" y="292"/>
                  </a:lnTo>
                  <a:lnTo>
                    <a:pt x="504" y="294"/>
                  </a:lnTo>
                  <a:lnTo>
                    <a:pt x="504" y="298"/>
                  </a:lnTo>
                  <a:lnTo>
                    <a:pt x="508" y="298"/>
                  </a:lnTo>
                  <a:lnTo>
                    <a:pt x="508" y="302"/>
                  </a:lnTo>
                  <a:lnTo>
                    <a:pt x="504" y="302"/>
                  </a:lnTo>
                  <a:lnTo>
                    <a:pt x="508" y="302"/>
                  </a:lnTo>
                  <a:lnTo>
                    <a:pt x="508" y="306"/>
                  </a:lnTo>
                  <a:lnTo>
                    <a:pt x="508" y="310"/>
                  </a:lnTo>
                  <a:lnTo>
                    <a:pt x="510" y="310"/>
                  </a:lnTo>
                  <a:lnTo>
                    <a:pt x="508" y="310"/>
                  </a:lnTo>
                  <a:lnTo>
                    <a:pt x="508" y="314"/>
                  </a:lnTo>
                  <a:lnTo>
                    <a:pt x="510" y="314"/>
                  </a:lnTo>
                  <a:lnTo>
                    <a:pt x="510" y="318"/>
                  </a:lnTo>
                  <a:lnTo>
                    <a:pt x="514" y="318"/>
                  </a:lnTo>
                  <a:lnTo>
                    <a:pt x="514" y="322"/>
                  </a:lnTo>
                  <a:lnTo>
                    <a:pt x="518" y="324"/>
                  </a:lnTo>
                  <a:lnTo>
                    <a:pt x="518" y="328"/>
                  </a:lnTo>
                  <a:lnTo>
                    <a:pt x="518" y="332"/>
                  </a:lnTo>
                  <a:lnTo>
                    <a:pt x="514" y="332"/>
                  </a:lnTo>
                  <a:lnTo>
                    <a:pt x="518" y="332"/>
                  </a:lnTo>
                  <a:lnTo>
                    <a:pt x="518" y="336"/>
                  </a:lnTo>
                  <a:lnTo>
                    <a:pt x="514" y="336"/>
                  </a:lnTo>
                  <a:lnTo>
                    <a:pt x="514" y="340"/>
                  </a:lnTo>
                  <a:lnTo>
                    <a:pt x="518" y="340"/>
                  </a:lnTo>
                  <a:lnTo>
                    <a:pt x="522" y="344"/>
                  </a:lnTo>
                  <a:lnTo>
                    <a:pt x="522" y="348"/>
                  </a:lnTo>
                  <a:lnTo>
                    <a:pt x="526" y="348"/>
                  </a:lnTo>
                  <a:lnTo>
                    <a:pt x="530" y="350"/>
                  </a:lnTo>
                  <a:lnTo>
                    <a:pt x="534" y="350"/>
                  </a:lnTo>
                  <a:lnTo>
                    <a:pt x="536" y="350"/>
                  </a:lnTo>
                  <a:lnTo>
                    <a:pt x="536" y="354"/>
                  </a:lnTo>
                  <a:lnTo>
                    <a:pt x="536" y="350"/>
                  </a:lnTo>
                  <a:lnTo>
                    <a:pt x="536" y="348"/>
                  </a:lnTo>
                  <a:lnTo>
                    <a:pt x="540" y="350"/>
                  </a:lnTo>
                  <a:lnTo>
                    <a:pt x="540" y="354"/>
                  </a:lnTo>
                  <a:lnTo>
                    <a:pt x="544" y="354"/>
                  </a:lnTo>
                  <a:lnTo>
                    <a:pt x="548" y="354"/>
                  </a:lnTo>
                  <a:lnTo>
                    <a:pt x="548" y="358"/>
                  </a:lnTo>
                  <a:lnTo>
                    <a:pt x="552" y="358"/>
                  </a:lnTo>
                  <a:lnTo>
                    <a:pt x="556" y="358"/>
                  </a:lnTo>
                  <a:lnTo>
                    <a:pt x="556" y="362"/>
                  </a:lnTo>
                  <a:lnTo>
                    <a:pt x="560" y="362"/>
                  </a:lnTo>
                  <a:lnTo>
                    <a:pt x="564" y="362"/>
                  </a:lnTo>
                  <a:lnTo>
                    <a:pt x="566" y="362"/>
                  </a:lnTo>
                  <a:lnTo>
                    <a:pt x="566" y="366"/>
                  </a:lnTo>
                  <a:lnTo>
                    <a:pt x="566" y="370"/>
                  </a:lnTo>
                  <a:lnTo>
                    <a:pt x="566" y="374"/>
                  </a:lnTo>
                  <a:lnTo>
                    <a:pt x="564" y="374"/>
                  </a:lnTo>
                  <a:lnTo>
                    <a:pt x="560" y="374"/>
                  </a:lnTo>
                  <a:lnTo>
                    <a:pt x="560" y="370"/>
                  </a:lnTo>
                  <a:lnTo>
                    <a:pt x="560" y="374"/>
                  </a:lnTo>
                  <a:lnTo>
                    <a:pt x="556" y="374"/>
                  </a:lnTo>
                  <a:lnTo>
                    <a:pt x="552" y="374"/>
                  </a:lnTo>
                  <a:lnTo>
                    <a:pt x="552" y="370"/>
                  </a:lnTo>
                  <a:lnTo>
                    <a:pt x="548" y="370"/>
                  </a:lnTo>
                  <a:lnTo>
                    <a:pt x="544" y="374"/>
                  </a:lnTo>
                  <a:lnTo>
                    <a:pt x="540" y="374"/>
                  </a:lnTo>
                  <a:lnTo>
                    <a:pt x="544" y="374"/>
                  </a:lnTo>
                  <a:lnTo>
                    <a:pt x="544" y="378"/>
                  </a:lnTo>
                  <a:lnTo>
                    <a:pt x="540" y="378"/>
                  </a:lnTo>
                  <a:lnTo>
                    <a:pt x="536" y="378"/>
                  </a:lnTo>
                  <a:lnTo>
                    <a:pt x="534" y="374"/>
                  </a:lnTo>
                  <a:lnTo>
                    <a:pt x="530" y="374"/>
                  </a:lnTo>
                  <a:lnTo>
                    <a:pt x="530" y="378"/>
                  </a:lnTo>
                  <a:lnTo>
                    <a:pt x="534" y="378"/>
                  </a:lnTo>
                  <a:lnTo>
                    <a:pt x="536" y="378"/>
                  </a:lnTo>
                  <a:lnTo>
                    <a:pt x="536" y="380"/>
                  </a:lnTo>
                  <a:lnTo>
                    <a:pt x="536" y="384"/>
                  </a:lnTo>
                  <a:lnTo>
                    <a:pt x="534" y="384"/>
                  </a:lnTo>
                  <a:lnTo>
                    <a:pt x="534" y="388"/>
                  </a:lnTo>
                  <a:lnTo>
                    <a:pt x="536" y="388"/>
                  </a:lnTo>
                  <a:lnTo>
                    <a:pt x="536" y="384"/>
                  </a:lnTo>
                  <a:lnTo>
                    <a:pt x="540" y="380"/>
                  </a:lnTo>
                  <a:lnTo>
                    <a:pt x="544" y="380"/>
                  </a:lnTo>
                  <a:lnTo>
                    <a:pt x="544" y="378"/>
                  </a:lnTo>
                  <a:lnTo>
                    <a:pt x="548" y="378"/>
                  </a:lnTo>
                  <a:lnTo>
                    <a:pt x="552" y="378"/>
                  </a:lnTo>
                  <a:lnTo>
                    <a:pt x="552" y="380"/>
                  </a:lnTo>
                  <a:lnTo>
                    <a:pt x="552" y="384"/>
                  </a:lnTo>
                  <a:lnTo>
                    <a:pt x="548" y="384"/>
                  </a:lnTo>
                  <a:lnTo>
                    <a:pt x="548" y="388"/>
                  </a:lnTo>
                  <a:lnTo>
                    <a:pt x="552" y="388"/>
                  </a:lnTo>
                  <a:lnTo>
                    <a:pt x="552" y="384"/>
                  </a:lnTo>
                  <a:lnTo>
                    <a:pt x="556" y="384"/>
                  </a:lnTo>
                  <a:lnTo>
                    <a:pt x="556" y="388"/>
                  </a:lnTo>
                  <a:lnTo>
                    <a:pt x="556" y="392"/>
                  </a:lnTo>
                  <a:lnTo>
                    <a:pt x="552" y="392"/>
                  </a:lnTo>
                  <a:lnTo>
                    <a:pt x="548" y="392"/>
                  </a:lnTo>
                  <a:lnTo>
                    <a:pt x="544" y="392"/>
                  </a:lnTo>
                  <a:lnTo>
                    <a:pt x="544" y="396"/>
                  </a:lnTo>
                  <a:lnTo>
                    <a:pt x="540" y="396"/>
                  </a:lnTo>
                  <a:lnTo>
                    <a:pt x="536" y="396"/>
                  </a:lnTo>
                  <a:lnTo>
                    <a:pt x="534" y="396"/>
                  </a:lnTo>
                  <a:lnTo>
                    <a:pt x="530" y="396"/>
                  </a:lnTo>
                  <a:lnTo>
                    <a:pt x="526" y="396"/>
                  </a:lnTo>
                  <a:lnTo>
                    <a:pt x="522" y="396"/>
                  </a:lnTo>
                  <a:lnTo>
                    <a:pt x="518" y="392"/>
                  </a:lnTo>
                  <a:lnTo>
                    <a:pt x="514" y="396"/>
                  </a:lnTo>
                  <a:lnTo>
                    <a:pt x="510" y="396"/>
                  </a:lnTo>
                  <a:lnTo>
                    <a:pt x="508" y="392"/>
                  </a:lnTo>
                  <a:lnTo>
                    <a:pt x="510" y="388"/>
                  </a:lnTo>
                  <a:lnTo>
                    <a:pt x="508" y="388"/>
                  </a:lnTo>
                  <a:lnTo>
                    <a:pt x="504" y="388"/>
                  </a:lnTo>
                  <a:lnTo>
                    <a:pt x="500" y="388"/>
                  </a:lnTo>
                  <a:lnTo>
                    <a:pt x="496" y="388"/>
                  </a:lnTo>
                  <a:lnTo>
                    <a:pt x="492" y="388"/>
                  </a:lnTo>
                  <a:lnTo>
                    <a:pt x="488" y="384"/>
                  </a:lnTo>
                  <a:lnTo>
                    <a:pt x="492" y="384"/>
                  </a:lnTo>
                  <a:lnTo>
                    <a:pt x="492" y="380"/>
                  </a:lnTo>
                  <a:lnTo>
                    <a:pt x="488" y="380"/>
                  </a:lnTo>
                  <a:lnTo>
                    <a:pt x="488" y="378"/>
                  </a:lnTo>
                  <a:lnTo>
                    <a:pt x="484" y="378"/>
                  </a:lnTo>
                  <a:lnTo>
                    <a:pt x="484" y="380"/>
                  </a:lnTo>
                  <a:lnTo>
                    <a:pt x="480" y="380"/>
                  </a:lnTo>
                  <a:lnTo>
                    <a:pt x="480" y="384"/>
                  </a:lnTo>
                  <a:lnTo>
                    <a:pt x="480" y="388"/>
                  </a:lnTo>
                  <a:lnTo>
                    <a:pt x="478" y="388"/>
                  </a:lnTo>
                  <a:lnTo>
                    <a:pt x="478" y="392"/>
                  </a:lnTo>
                  <a:lnTo>
                    <a:pt x="474" y="392"/>
                  </a:lnTo>
                  <a:lnTo>
                    <a:pt x="470" y="392"/>
                  </a:lnTo>
                  <a:lnTo>
                    <a:pt x="466" y="392"/>
                  </a:lnTo>
                  <a:lnTo>
                    <a:pt x="462" y="392"/>
                  </a:lnTo>
                  <a:lnTo>
                    <a:pt x="458" y="392"/>
                  </a:lnTo>
                  <a:lnTo>
                    <a:pt x="458" y="396"/>
                  </a:lnTo>
                  <a:lnTo>
                    <a:pt x="454" y="396"/>
                  </a:lnTo>
                  <a:lnTo>
                    <a:pt x="450" y="400"/>
                  </a:lnTo>
                  <a:lnTo>
                    <a:pt x="448" y="400"/>
                  </a:lnTo>
                  <a:lnTo>
                    <a:pt x="444" y="400"/>
                  </a:lnTo>
                  <a:lnTo>
                    <a:pt x="440" y="400"/>
                  </a:lnTo>
                  <a:lnTo>
                    <a:pt x="436" y="400"/>
                  </a:lnTo>
                  <a:lnTo>
                    <a:pt x="432" y="400"/>
                  </a:lnTo>
                  <a:lnTo>
                    <a:pt x="432" y="404"/>
                  </a:lnTo>
                  <a:lnTo>
                    <a:pt x="432" y="400"/>
                  </a:lnTo>
                  <a:lnTo>
                    <a:pt x="428" y="400"/>
                  </a:lnTo>
                  <a:lnTo>
                    <a:pt x="428" y="404"/>
                  </a:lnTo>
                  <a:lnTo>
                    <a:pt x="424" y="404"/>
                  </a:lnTo>
                  <a:lnTo>
                    <a:pt x="424" y="400"/>
                  </a:lnTo>
                  <a:lnTo>
                    <a:pt x="424" y="404"/>
                  </a:lnTo>
                  <a:lnTo>
                    <a:pt x="422" y="404"/>
                  </a:lnTo>
                  <a:lnTo>
                    <a:pt x="418" y="404"/>
                  </a:lnTo>
                  <a:lnTo>
                    <a:pt x="422" y="404"/>
                  </a:lnTo>
                  <a:lnTo>
                    <a:pt x="418" y="404"/>
                  </a:lnTo>
                  <a:lnTo>
                    <a:pt x="414" y="404"/>
                  </a:lnTo>
                  <a:lnTo>
                    <a:pt x="410" y="404"/>
                  </a:lnTo>
                  <a:lnTo>
                    <a:pt x="408" y="404"/>
                  </a:lnTo>
                  <a:lnTo>
                    <a:pt x="404" y="404"/>
                  </a:lnTo>
                  <a:lnTo>
                    <a:pt x="400" y="404"/>
                  </a:lnTo>
                  <a:lnTo>
                    <a:pt x="396" y="404"/>
                  </a:lnTo>
                  <a:lnTo>
                    <a:pt x="392" y="404"/>
                  </a:lnTo>
                  <a:lnTo>
                    <a:pt x="396" y="404"/>
                  </a:lnTo>
                  <a:lnTo>
                    <a:pt x="392" y="404"/>
                  </a:lnTo>
                  <a:lnTo>
                    <a:pt x="392" y="400"/>
                  </a:lnTo>
                  <a:lnTo>
                    <a:pt x="388" y="400"/>
                  </a:lnTo>
                  <a:lnTo>
                    <a:pt x="388" y="396"/>
                  </a:lnTo>
                  <a:lnTo>
                    <a:pt x="388" y="392"/>
                  </a:lnTo>
                  <a:lnTo>
                    <a:pt x="388" y="388"/>
                  </a:lnTo>
                  <a:lnTo>
                    <a:pt x="388" y="384"/>
                  </a:lnTo>
                  <a:lnTo>
                    <a:pt x="388" y="388"/>
                  </a:lnTo>
                  <a:lnTo>
                    <a:pt x="388" y="384"/>
                  </a:lnTo>
                  <a:lnTo>
                    <a:pt x="384" y="384"/>
                  </a:lnTo>
                  <a:lnTo>
                    <a:pt x="378" y="384"/>
                  </a:lnTo>
                  <a:lnTo>
                    <a:pt x="374" y="384"/>
                  </a:lnTo>
                  <a:lnTo>
                    <a:pt x="370" y="384"/>
                  </a:lnTo>
                  <a:lnTo>
                    <a:pt x="366" y="384"/>
                  </a:lnTo>
                  <a:lnTo>
                    <a:pt x="362" y="384"/>
                  </a:lnTo>
                  <a:lnTo>
                    <a:pt x="358" y="384"/>
                  </a:lnTo>
                  <a:lnTo>
                    <a:pt x="354" y="384"/>
                  </a:lnTo>
                  <a:lnTo>
                    <a:pt x="352" y="380"/>
                  </a:lnTo>
                  <a:lnTo>
                    <a:pt x="348" y="380"/>
                  </a:lnTo>
                  <a:lnTo>
                    <a:pt x="344" y="380"/>
                  </a:lnTo>
                  <a:lnTo>
                    <a:pt x="348" y="378"/>
                  </a:lnTo>
                  <a:lnTo>
                    <a:pt x="344" y="378"/>
                  </a:lnTo>
                  <a:lnTo>
                    <a:pt x="340" y="378"/>
                  </a:lnTo>
                  <a:lnTo>
                    <a:pt x="344" y="378"/>
                  </a:lnTo>
                  <a:lnTo>
                    <a:pt x="344" y="374"/>
                  </a:lnTo>
                  <a:lnTo>
                    <a:pt x="340" y="374"/>
                  </a:lnTo>
                  <a:lnTo>
                    <a:pt x="336" y="374"/>
                  </a:lnTo>
                  <a:lnTo>
                    <a:pt x="336" y="370"/>
                  </a:lnTo>
                  <a:lnTo>
                    <a:pt x="336" y="366"/>
                  </a:lnTo>
                  <a:lnTo>
                    <a:pt x="332" y="366"/>
                  </a:lnTo>
                  <a:lnTo>
                    <a:pt x="336" y="366"/>
                  </a:lnTo>
                  <a:lnTo>
                    <a:pt x="336" y="362"/>
                  </a:lnTo>
                  <a:lnTo>
                    <a:pt x="340" y="362"/>
                  </a:lnTo>
                  <a:lnTo>
                    <a:pt x="348" y="362"/>
                  </a:lnTo>
                  <a:lnTo>
                    <a:pt x="352" y="362"/>
                  </a:lnTo>
                  <a:lnTo>
                    <a:pt x="354" y="358"/>
                  </a:lnTo>
                  <a:lnTo>
                    <a:pt x="358" y="358"/>
                  </a:lnTo>
                  <a:lnTo>
                    <a:pt x="362" y="358"/>
                  </a:lnTo>
                  <a:lnTo>
                    <a:pt x="366" y="358"/>
                  </a:lnTo>
                  <a:lnTo>
                    <a:pt x="370" y="358"/>
                  </a:lnTo>
                  <a:lnTo>
                    <a:pt x="374" y="358"/>
                  </a:lnTo>
                  <a:lnTo>
                    <a:pt x="378" y="358"/>
                  </a:lnTo>
                  <a:lnTo>
                    <a:pt x="380" y="358"/>
                  </a:lnTo>
                  <a:lnTo>
                    <a:pt x="384" y="358"/>
                  </a:lnTo>
                  <a:lnTo>
                    <a:pt x="388" y="358"/>
                  </a:lnTo>
                  <a:lnTo>
                    <a:pt x="392" y="358"/>
                  </a:lnTo>
                  <a:lnTo>
                    <a:pt x="396" y="358"/>
                  </a:lnTo>
                  <a:lnTo>
                    <a:pt x="400" y="362"/>
                  </a:lnTo>
                  <a:lnTo>
                    <a:pt x="404" y="362"/>
                  </a:lnTo>
                  <a:lnTo>
                    <a:pt x="404" y="358"/>
                  </a:lnTo>
                  <a:lnTo>
                    <a:pt x="408" y="358"/>
                  </a:lnTo>
                  <a:lnTo>
                    <a:pt x="410" y="358"/>
                  </a:lnTo>
                  <a:lnTo>
                    <a:pt x="414" y="358"/>
                  </a:lnTo>
                  <a:lnTo>
                    <a:pt x="418" y="358"/>
                  </a:lnTo>
                  <a:lnTo>
                    <a:pt x="414" y="354"/>
                  </a:lnTo>
                  <a:lnTo>
                    <a:pt x="414" y="358"/>
                  </a:lnTo>
                  <a:lnTo>
                    <a:pt x="410" y="354"/>
                  </a:lnTo>
                  <a:lnTo>
                    <a:pt x="408" y="354"/>
                  </a:lnTo>
                  <a:lnTo>
                    <a:pt x="404" y="350"/>
                  </a:lnTo>
                  <a:lnTo>
                    <a:pt x="400" y="350"/>
                  </a:lnTo>
                  <a:lnTo>
                    <a:pt x="396" y="350"/>
                  </a:lnTo>
                  <a:lnTo>
                    <a:pt x="392" y="350"/>
                  </a:lnTo>
                  <a:lnTo>
                    <a:pt x="388" y="348"/>
                  </a:lnTo>
                  <a:lnTo>
                    <a:pt x="388" y="350"/>
                  </a:lnTo>
                  <a:lnTo>
                    <a:pt x="388" y="348"/>
                  </a:lnTo>
                  <a:lnTo>
                    <a:pt x="384" y="348"/>
                  </a:lnTo>
                  <a:lnTo>
                    <a:pt x="380" y="348"/>
                  </a:lnTo>
                  <a:lnTo>
                    <a:pt x="378" y="348"/>
                  </a:lnTo>
                  <a:lnTo>
                    <a:pt x="378" y="350"/>
                  </a:lnTo>
                  <a:lnTo>
                    <a:pt x="374" y="350"/>
                  </a:lnTo>
                  <a:lnTo>
                    <a:pt x="370" y="350"/>
                  </a:lnTo>
                  <a:lnTo>
                    <a:pt x="366" y="350"/>
                  </a:lnTo>
                  <a:lnTo>
                    <a:pt x="362" y="350"/>
                  </a:lnTo>
                  <a:lnTo>
                    <a:pt x="354" y="350"/>
                  </a:lnTo>
                  <a:lnTo>
                    <a:pt x="354" y="350"/>
                  </a:lnTo>
                  <a:lnTo>
                    <a:pt x="354" y="350"/>
                  </a:lnTo>
                  <a:close/>
                  <a:moveTo>
                    <a:pt x="626" y="284"/>
                  </a:moveTo>
                  <a:lnTo>
                    <a:pt x="630" y="288"/>
                  </a:lnTo>
                  <a:lnTo>
                    <a:pt x="626" y="288"/>
                  </a:lnTo>
                  <a:lnTo>
                    <a:pt x="626" y="292"/>
                  </a:lnTo>
                  <a:lnTo>
                    <a:pt x="622" y="292"/>
                  </a:lnTo>
                  <a:lnTo>
                    <a:pt x="622" y="288"/>
                  </a:lnTo>
                  <a:lnTo>
                    <a:pt x="620" y="288"/>
                  </a:lnTo>
                  <a:lnTo>
                    <a:pt x="620" y="284"/>
                  </a:lnTo>
                  <a:lnTo>
                    <a:pt x="622" y="284"/>
                  </a:lnTo>
                  <a:lnTo>
                    <a:pt x="626" y="284"/>
                  </a:lnTo>
                  <a:lnTo>
                    <a:pt x="626" y="284"/>
                  </a:lnTo>
                  <a:lnTo>
                    <a:pt x="626" y="284"/>
                  </a:lnTo>
                  <a:close/>
                  <a:moveTo>
                    <a:pt x="626" y="292"/>
                  </a:moveTo>
                  <a:lnTo>
                    <a:pt x="626" y="294"/>
                  </a:lnTo>
                  <a:lnTo>
                    <a:pt x="622" y="294"/>
                  </a:lnTo>
                  <a:lnTo>
                    <a:pt x="622" y="292"/>
                  </a:lnTo>
                  <a:lnTo>
                    <a:pt x="626" y="292"/>
                  </a:lnTo>
                  <a:lnTo>
                    <a:pt x="626" y="292"/>
                  </a:lnTo>
                  <a:lnTo>
                    <a:pt x="626" y="292"/>
                  </a:lnTo>
                  <a:close/>
                  <a:moveTo>
                    <a:pt x="936" y="310"/>
                  </a:moveTo>
                  <a:lnTo>
                    <a:pt x="940" y="310"/>
                  </a:lnTo>
                  <a:lnTo>
                    <a:pt x="936" y="310"/>
                  </a:lnTo>
                  <a:lnTo>
                    <a:pt x="936" y="310"/>
                  </a:lnTo>
                  <a:lnTo>
                    <a:pt x="936" y="310"/>
                  </a:lnTo>
                  <a:close/>
                  <a:moveTo>
                    <a:pt x="958" y="322"/>
                  </a:moveTo>
                  <a:lnTo>
                    <a:pt x="958" y="324"/>
                  </a:lnTo>
                  <a:lnTo>
                    <a:pt x="954" y="324"/>
                  </a:lnTo>
                  <a:lnTo>
                    <a:pt x="958" y="324"/>
                  </a:lnTo>
                  <a:lnTo>
                    <a:pt x="958" y="322"/>
                  </a:lnTo>
                  <a:lnTo>
                    <a:pt x="958" y="322"/>
                  </a:lnTo>
                  <a:lnTo>
                    <a:pt x="958" y="322"/>
                  </a:lnTo>
                  <a:close/>
                  <a:moveTo>
                    <a:pt x="962" y="324"/>
                  </a:moveTo>
                  <a:lnTo>
                    <a:pt x="966" y="324"/>
                  </a:lnTo>
                  <a:lnTo>
                    <a:pt x="966" y="322"/>
                  </a:lnTo>
                  <a:lnTo>
                    <a:pt x="966" y="324"/>
                  </a:lnTo>
                  <a:lnTo>
                    <a:pt x="962" y="324"/>
                  </a:lnTo>
                  <a:lnTo>
                    <a:pt x="962" y="324"/>
                  </a:lnTo>
                  <a:lnTo>
                    <a:pt x="962" y="324"/>
                  </a:lnTo>
                  <a:close/>
                  <a:moveTo>
                    <a:pt x="962" y="332"/>
                  </a:moveTo>
                  <a:lnTo>
                    <a:pt x="958" y="332"/>
                  </a:lnTo>
                  <a:lnTo>
                    <a:pt x="958" y="328"/>
                  </a:lnTo>
                  <a:lnTo>
                    <a:pt x="958" y="324"/>
                  </a:lnTo>
                  <a:lnTo>
                    <a:pt x="962" y="324"/>
                  </a:lnTo>
                  <a:lnTo>
                    <a:pt x="962" y="328"/>
                  </a:lnTo>
                  <a:lnTo>
                    <a:pt x="958" y="328"/>
                  </a:lnTo>
                  <a:lnTo>
                    <a:pt x="962" y="328"/>
                  </a:lnTo>
                  <a:lnTo>
                    <a:pt x="962" y="324"/>
                  </a:lnTo>
                  <a:lnTo>
                    <a:pt x="962" y="328"/>
                  </a:lnTo>
                  <a:lnTo>
                    <a:pt x="966" y="328"/>
                  </a:lnTo>
                  <a:lnTo>
                    <a:pt x="962" y="328"/>
                  </a:lnTo>
                  <a:lnTo>
                    <a:pt x="962" y="332"/>
                  </a:lnTo>
                  <a:lnTo>
                    <a:pt x="962" y="332"/>
                  </a:lnTo>
                  <a:lnTo>
                    <a:pt x="962" y="332"/>
                  </a:lnTo>
                  <a:close/>
                  <a:moveTo>
                    <a:pt x="988" y="336"/>
                  </a:moveTo>
                  <a:lnTo>
                    <a:pt x="988" y="340"/>
                  </a:lnTo>
                  <a:lnTo>
                    <a:pt x="988" y="336"/>
                  </a:lnTo>
                  <a:lnTo>
                    <a:pt x="988" y="336"/>
                  </a:lnTo>
                  <a:lnTo>
                    <a:pt x="988" y="336"/>
                  </a:lnTo>
                  <a:close/>
                  <a:moveTo>
                    <a:pt x="980" y="340"/>
                  </a:moveTo>
                  <a:lnTo>
                    <a:pt x="984" y="340"/>
                  </a:lnTo>
                  <a:lnTo>
                    <a:pt x="984" y="344"/>
                  </a:lnTo>
                  <a:lnTo>
                    <a:pt x="980" y="344"/>
                  </a:lnTo>
                  <a:lnTo>
                    <a:pt x="976" y="344"/>
                  </a:lnTo>
                  <a:lnTo>
                    <a:pt x="974" y="344"/>
                  </a:lnTo>
                  <a:lnTo>
                    <a:pt x="976" y="344"/>
                  </a:lnTo>
                  <a:lnTo>
                    <a:pt x="976" y="340"/>
                  </a:lnTo>
                  <a:lnTo>
                    <a:pt x="980" y="340"/>
                  </a:lnTo>
                  <a:lnTo>
                    <a:pt x="980" y="340"/>
                  </a:lnTo>
                  <a:lnTo>
                    <a:pt x="980" y="340"/>
                  </a:lnTo>
                  <a:close/>
                  <a:moveTo>
                    <a:pt x="574" y="348"/>
                  </a:moveTo>
                  <a:lnTo>
                    <a:pt x="574" y="350"/>
                  </a:lnTo>
                  <a:lnTo>
                    <a:pt x="578" y="350"/>
                  </a:lnTo>
                  <a:lnTo>
                    <a:pt x="578" y="354"/>
                  </a:lnTo>
                  <a:lnTo>
                    <a:pt x="574" y="354"/>
                  </a:lnTo>
                  <a:lnTo>
                    <a:pt x="574" y="350"/>
                  </a:lnTo>
                  <a:lnTo>
                    <a:pt x="570" y="350"/>
                  </a:lnTo>
                  <a:lnTo>
                    <a:pt x="570" y="348"/>
                  </a:lnTo>
                  <a:lnTo>
                    <a:pt x="574" y="348"/>
                  </a:lnTo>
                  <a:lnTo>
                    <a:pt x="574" y="348"/>
                  </a:lnTo>
                  <a:lnTo>
                    <a:pt x="574" y="348"/>
                  </a:lnTo>
                  <a:close/>
                  <a:moveTo>
                    <a:pt x="182" y="350"/>
                  </a:moveTo>
                  <a:lnTo>
                    <a:pt x="180" y="350"/>
                  </a:lnTo>
                  <a:lnTo>
                    <a:pt x="180" y="348"/>
                  </a:lnTo>
                  <a:lnTo>
                    <a:pt x="182" y="350"/>
                  </a:lnTo>
                  <a:lnTo>
                    <a:pt x="182" y="350"/>
                  </a:lnTo>
                  <a:lnTo>
                    <a:pt x="182" y="350"/>
                  </a:lnTo>
                  <a:close/>
                  <a:moveTo>
                    <a:pt x="760" y="362"/>
                  </a:moveTo>
                  <a:lnTo>
                    <a:pt x="764" y="362"/>
                  </a:lnTo>
                  <a:lnTo>
                    <a:pt x="768" y="362"/>
                  </a:lnTo>
                  <a:lnTo>
                    <a:pt x="772" y="362"/>
                  </a:lnTo>
                  <a:lnTo>
                    <a:pt x="772" y="366"/>
                  </a:lnTo>
                  <a:lnTo>
                    <a:pt x="768" y="366"/>
                  </a:lnTo>
                  <a:lnTo>
                    <a:pt x="764" y="366"/>
                  </a:lnTo>
                  <a:lnTo>
                    <a:pt x="760" y="366"/>
                  </a:lnTo>
                  <a:lnTo>
                    <a:pt x="760" y="362"/>
                  </a:lnTo>
                  <a:lnTo>
                    <a:pt x="756" y="362"/>
                  </a:lnTo>
                  <a:lnTo>
                    <a:pt x="760" y="362"/>
                  </a:lnTo>
                  <a:lnTo>
                    <a:pt x="760" y="362"/>
                  </a:lnTo>
                  <a:lnTo>
                    <a:pt x="760" y="362"/>
                  </a:lnTo>
                  <a:close/>
                  <a:moveTo>
                    <a:pt x="638" y="396"/>
                  </a:moveTo>
                  <a:lnTo>
                    <a:pt x="642" y="392"/>
                  </a:lnTo>
                  <a:lnTo>
                    <a:pt x="642" y="396"/>
                  </a:lnTo>
                  <a:lnTo>
                    <a:pt x="646" y="396"/>
                  </a:lnTo>
                  <a:lnTo>
                    <a:pt x="646" y="392"/>
                  </a:lnTo>
                  <a:lnTo>
                    <a:pt x="650" y="396"/>
                  </a:lnTo>
                  <a:lnTo>
                    <a:pt x="646" y="396"/>
                  </a:lnTo>
                  <a:lnTo>
                    <a:pt x="646" y="400"/>
                  </a:lnTo>
                  <a:lnTo>
                    <a:pt x="642" y="400"/>
                  </a:lnTo>
                  <a:lnTo>
                    <a:pt x="642" y="396"/>
                  </a:lnTo>
                  <a:lnTo>
                    <a:pt x="638" y="400"/>
                  </a:lnTo>
                  <a:lnTo>
                    <a:pt x="634" y="404"/>
                  </a:lnTo>
                  <a:lnTo>
                    <a:pt x="630" y="404"/>
                  </a:lnTo>
                  <a:lnTo>
                    <a:pt x="626" y="404"/>
                  </a:lnTo>
                  <a:lnTo>
                    <a:pt x="622" y="404"/>
                  </a:lnTo>
                  <a:lnTo>
                    <a:pt x="620" y="404"/>
                  </a:lnTo>
                  <a:lnTo>
                    <a:pt x="616" y="404"/>
                  </a:lnTo>
                  <a:lnTo>
                    <a:pt x="612" y="400"/>
                  </a:lnTo>
                  <a:lnTo>
                    <a:pt x="608" y="400"/>
                  </a:lnTo>
                  <a:lnTo>
                    <a:pt x="604" y="400"/>
                  </a:lnTo>
                  <a:lnTo>
                    <a:pt x="604" y="396"/>
                  </a:lnTo>
                  <a:lnTo>
                    <a:pt x="600" y="396"/>
                  </a:lnTo>
                  <a:lnTo>
                    <a:pt x="596" y="396"/>
                  </a:lnTo>
                  <a:lnTo>
                    <a:pt x="596" y="392"/>
                  </a:lnTo>
                  <a:lnTo>
                    <a:pt x="592" y="392"/>
                  </a:lnTo>
                  <a:lnTo>
                    <a:pt x="592" y="396"/>
                  </a:lnTo>
                  <a:lnTo>
                    <a:pt x="590" y="396"/>
                  </a:lnTo>
                  <a:lnTo>
                    <a:pt x="590" y="392"/>
                  </a:lnTo>
                  <a:lnTo>
                    <a:pt x="586" y="392"/>
                  </a:lnTo>
                  <a:lnTo>
                    <a:pt x="586" y="388"/>
                  </a:lnTo>
                  <a:lnTo>
                    <a:pt x="590" y="388"/>
                  </a:lnTo>
                  <a:lnTo>
                    <a:pt x="592" y="388"/>
                  </a:lnTo>
                  <a:lnTo>
                    <a:pt x="596" y="388"/>
                  </a:lnTo>
                  <a:lnTo>
                    <a:pt x="596" y="384"/>
                  </a:lnTo>
                  <a:lnTo>
                    <a:pt x="600" y="384"/>
                  </a:lnTo>
                  <a:lnTo>
                    <a:pt x="604" y="384"/>
                  </a:lnTo>
                  <a:lnTo>
                    <a:pt x="600" y="380"/>
                  </a:lnTo>
                  <a:lnTo>
                    <a:pt x="604" y="380"/>
                  </a:lnTo>
                  <a:lnTo>
                    <a:pt x="600" y="378"/>
                  </a:lnTo>
                  <a:lnTo>
                    <a:pt x="604" y="378"/>
                  </a:lnTo>
                  <a:lnTo>
                    <a:pt x="608" y="380"/>
                  </a:lnTo>
                  <a:lnTo>
                    <a:pt x="604" y="378"/>
                  </a:lnTo>
                  <a:lnTo>
                    <a:pt x="604" y="374"/>
                  </a:lnTo>
                  <a:lnTo>
                    <a:pt x="604" y="370"/>
                  </a:lnTo>
                  <a:lnTo>
                    <a:pt x="608" y="370"/>
                  </a:lnTo>
                  <a:lnTo>
                    <a:pt x="612" y="370"/>
                  </a:lnTo>
                  <a:lnTo>
                    <a:pt x="616" y="370"/>
                  </a:lnTo>
                  <a:lnTo>
                    <a:pt x="616" y="374"/>
                  </a:lnTo>
                  <a:lnTo>
                    <a:pt x="620" y="374"/>
                  </a:lnTo>
                  <a:lnTo>
                    <a:pt x="616" y="374"/>
                  </a:lnTo>
                  <a:lnTo>
                    <a:pt x="616" y="378"/>
                  </a:lnTo>
                  <a:lnTo>
                    <a:pt x="620" y="374"/>
                  </a:lnTo>
                  <a:lnTo>
                    <a:pt x="620" y="378"/>
                  </a:lnTo>
                  <a:lnTo>
                    <a:pt x="622" y="378"/>
                  </a:lnTo>
                  <a:lnTo>
                    <a:pt x="626" y="380"/>
                  </a:lnTo>
                  <a:lnTo>
                    <a:pt x="630" y="380"/>
                  </a:lnTo>
                  <a:lnTo>
                    <a:pt x="634" y="380"/>
                  </a:lnTo>
                  <a:lnTo>
                    <a:pt x="634" y="384"/>
                  </a:lnTo>
                  <a:lnTo>
                    <a:pt x="634" y="388"/>
                  </a:lnTo>
                  <a:lnTo>
                    <a:pt x="634" y="392"/>
                  </a:lnTo>
                  <a:lnTo>
                    <a:pt x="634" y="388"/>
                  </a:lnTo>
                  <a:lnTo>
                    <a:pt x="634" y="384"/>
                  </a:lnTo>
                  <a:lnTo>
                    <a:pt x="638" y="384"/>
                  </a:lnTo>
                  <a:lnTo>
                    <a:pt x="638" y="388"/>
                  </a:lnTo>
                  <a:lnTo>
                    <a:pt x="638" y="392"/>
                  </a:lnTo>
                  <a:lnTo>
                    <a:pt x="638" y="396"/>
                  </a:lnTo>
                  <a:lnTo>
                    <a:pt x="638" y="396"/>
                  </a:lnTo>
                  <a:lnTo>
                    <a:pt x="638" y="396"/>
                  </a:lnTo>
                  <a:close/>
                  <a:moveTo>
                    <a:pt x="824" y="370"/>
                  </a:moveTo>
                  <a:lnTo>
                    <a:pt x="828" y="370"/>
                  </a:lnTo>
                  <a:lnTo>
                    <a:pt x="824" y="370"/>
                  </a:lnTo>
                  <a:lnTo>
                    <a:pt x="824" y="370"/>
                  </a:lnTo>
                  <a:lnTo>
                    <a:pt x="824" y="370"/>
                  </a:lnTo>
                  <a:close/>
                  <a:moveTo>
                    <a:pt x="812" y="370"/>
                  </a:moveTo>
                  <a:lnTo>
                    <a:pt x="808" y="374"/>
                  </a:lnTo>
                  <a:lnTo>
                    <a:pt x="812" y="374"/>
                  </a:lnTo>
                  <a:lnTo>
                    <a:pt x="808" y="374"/>
                  </a:lnTo>
                  <a:lnTo>
                    <a:pt x="808" y="370"/>
                  </a:lnTo>
                  <a:lnTo>
                    <a:pt x="812" y="370"/>
                  </a:lnTo>
                  <a:lnTo>
                    <a:pt x="812" y="370"/>
                  </a:lnTo>
                  <a:lnTo>
                    <a:pt x="812" y="370"/>
                  </a:lnTo>
                  <a:close/>
                  <a:moveTo>
                    <a:pt x="864" y="374"/>
                  </a:moveTo>
                  <a:lnTo>
                    <a:pt x="864" y="370"/>
                  </a:lnTo>
                  <a:lnTo>
                    <a:pt x="868" y="370"/>
                  </a:lnTo>
                  <a:lnTo>
                    <a:pt x="872" y="370"/>
                  </a:lnTo>
                  <a:lnTo>
                    <a:pt x="872" y="374"/>
                  </a:lnTo>
                  <a:lnTo>
                    <a:pt x="868" y="374"/>
                  </a:lnTo>
                  <a:lnTo>
                    <a:pt x="868" y="378"/>
                  </a:lnTo>
                  <a:lnTo>
                    <a:pt x="864" y="378"/>
                  </a:lnTo>
                  <a:lnTo>
                    <a:pt x="864" y="374"/>
                  </a:lnTo>
                  <a:lnTo>
                    <a:pt x="862" y="374"/>
                  </a:lnTo>
                  <a:lnTo>
                    <a:pt x="862" y="378"/>
                  </a:lnTo>
                  <a:lnTo>
                    <a:pt x="864" y="378"/>
                  </a:lnTo>
                  <a:lnTo>
                    <a:pt x="862" y="378"/>
                  </a:lnTo>
                  <a:lnTo>
                    <a:pt x="858" y="378"/>
                  </a:lnTo>
                  <a:lnTo>
                    <a:pt x="858" y="374"/>
                  </a:lnTo>
                  <a:lnTo>
                    <a:pt x="854" y="374"/>
                  </a:lnTo>
                  <a:lnTo>
                    <a:pt x="850" y="374"/>
                  </a:lnTo>
                  <a:lnTo>
                    <a:pt x="854" y="374"/>
                  </a:lnTo>
                  <a:lnTo>
                    <a:pt x="858" y="374"/>
                  </a:lnTo>
                  <a:lnTo>
                    <a:pt x="858" y="370"/>
                  </a:lnTo>
                  <a:lnTo>
                    <a:pt x="862" y="370"/>
                  </a:lnTo>
                  <a:lnTo>
                    <a:pt x="862" y="374"/>
                  </a:lnTo>
                  <a:lnTo>
                    <a:pt x="864" y="374"/>
                  </a:lnTo>
                  <a:lnTo>
                    <a:pt x="864" y="374"/>
                  </a:lnTo>
                  <a:lnTo>
                    <a:pt x="864" y="374"/>
                  </a:lnTo>
                  <a:close/>
                  <a:moveTo>
                    <a:pt x="824" y="370"/>
                  </a:moveTo>
                  <a:lnTo>
                    <a:pt x="828" y="370"/>
                  </a:lnTo>
                  <a:lnTo>
                    <a:pt x="828" y="374"/>
                  </a:lnTo>
                  <a:lnTo>
                    <a:pt x="824" y="374"/>
                  </a:lnTo>
                  <a:lnTo>
                    <a:pt x="820" y="370"/>
                  </a:lnTo>
                  <a:lnTo>
                    <a:pt x="824" y="370"/>
                  </a:lnTo>
                  <a:lnTo>
                    <a:pt x="824" y="370"/>
                  </a:lnTo>
                  <a:lnTo>
                    <a:pt x="824" y="370"/>
                  </a:lnTo>
                  <a:close/>
                  <a:moveTo>
                    <a:pt x="888" y="374"/>
                  </a:moveTo>
                  <a:lnTo>
                    <a:pt x="890" y="374"/>
                  </a:lnTo>
                  <a:lnTo>
                    <a:pt x="890" y="378"/>
                  </a:lnTo>
                  <a:lnTo>
                    <a:pt x="888" y="378"/>
                  </a:lnTo>
                  <a:lnTo>
                    <a:pt x="884" y="378"/>
                  </a:lnTo>
                  <a:lnTo>
                    <a:pt x="880" y="378"/>
                  </a:lnTo>
                  <a:lnTo>
                    <a:pt x="880" y="380"/>
                  </a:lnTo>
                  <a:lnTo>
                    <a:pt x="880" y="378"/>
                  </a:lnTo>
                  <a:lnTo>
                    <a:pt x="884" y="378"/>
                  </a:lnTo>
                  <a:lnTo>
                    <a:pt x="884" y="374"/>
                  </a:lnTo>
                  <a:lnTo>
                    <a:pt x="888" y="374"/>
                  </a:lnTo>
                  <a:lnTo>
                    <a:pt x="888" y="374"/>
                  </a:lnTo>
                  <a:lnTo>
                    <a:pt x="888" y="374"/>
                  </a:lnTo>
                  <a:close/>
                  <a:moveTo>
                    <a:pt x="76" y="392"/>
                  </a:moveTo>
                  <a:lnTo>
                    <a:pt x="80" y="392"/>
                  </a:lnTo>
                  <a:lnTo>
                    <a:pt x="76" y="388"/>
                  </a:lnTo>
                  <a:lnTo>
                    <a:pt x="72" y="388"/>
                  </a:lnTo>
                  <a:lnTo>
                    <a:pt x="72" y="384"/>
                  </a:lnTo>
                  <a:lnTo>
                    <a:pt x="76" y="384"/>
                  </a:lnTo>
                  <a:lnTo>
                    <a:pt x="76" y="388"/>
                  </a:lnTo>
                  <a:lnTo>
                    <a:pt x="80" y="388"/>
                  </a:lnTo>
                  <a:lnTo>
                    <a:pt x="76" y="388"/>
                  </a:lnTo>
                  <a:lnTo>
                    <a:pt x="76" y="384"/>
                  </a:lnTo>
                  <a:lnTo>
                    <a:pt x="72" y="384"/>
                  </a:lnTo>
                  <a:lnTo>
                    <a:pt x="76" y="384"/>
                  </a:lnTo>
                  <a:lnTo>
                    <a:pt x="80" y="380"/>
                  </a:lnTo>
                  <a:lnTo>
                    <a:pt x="80" y="384"/>
                  </a:lnTo>
                  <a:lnTo>
                    <a:pt x="82" y="384"/>
                  </a:lnTo>
                  <a:lnTo>
                    <a:pt x="82" y="380"/>
                  </a:lnTo>
                  <a:lnTo>
                    <a:pt x="86" y="378"/>
                  </a:lnTo>
                  <a:lnTo>
                    <a:pt x="90" y="378"/>
                  </a:lnTo>
                  <a:lnTo>
                    <a:pt x="90" y="380"/>
                  </a:lnTo>
                  <a:lnTo>
                    <a:pt x="94" y="380"/>
                  </a:lnTo>
                  <a:lnTo>
                    <a:pt x="94" y="378"/>
                  </a:lnTo>
                  <a:lnTo>
                    <a:pt x="94" y="374"/>
                  </a:lnTo>
                  <a:lnTo>
                    <a:pt x="96" y="374"/>
                  </a:lnTo>
                  <a:lnTo>
                    <a:pt x="96" y="378"/>
                  </a:lnTo>
                  <a:lnTo>
                    <a:pt x="100" y="378"/>
                  </a:lnTo>
                  <a:lnTo>
                    <a:pt x="100" y="380"/>
                  </a:lnTo>
                  <a:lnTo>
                    <a:pt x="96" y="380"/>
                  </a:lnTo>
                  <a:lnTo>
                    <a:pt x="96" y="384"/>
                  </a:lnTo>
                  <a:lnTo>
                    <a:pt x="94" y="384"/>
                  </a:lnTo>
                  <a:lnTo>
                    <a:pt x="94" y="388"/>
                  </a:lnTo>
                  <a:lnTo>
                    <a:pt x="90" y="388"/>
                  </a:lnTo>
                  <a:lnTo>
                    <a:pt x="90" y="392"/>
                  </a:lnTo>
                  <a:lnTo>
                    <a:pt x="94" y="396"/>
                  </a:lnTo>
                  <a:lnTo>
                    <a:pt x="96" y="400"/>
                  </a:lnTo>
                  <a:lnTo>
                    <a:pt x="94" y="400"/>
                  </a:lnTo>
                  <a:lnTo>
                    <a:pt x="90" y="396"/>
                  </a:lnTo>
                  <a:lnTo>
                    <a:pt x="90" y="392"/>
                  </a:lnTo>
                  <a:lnTo>
                    <a:pt x="86" y="392"/>
                  </a:lnTo>
                  <a:lnTo>
                    <a:pt x="82" y="392"/>
                  </a:lnTo>
                  <a:lnTo>
                    <a:pt x="80" y="392"/>
                  </a:lnTo>
                  <a:lnTo>
                    <a:pt x="76" y="392"/>
                  </a:lnTo>
                  <a:lnTo>
                    <a:pt x="72" y="392"/>
                  </a:lnTo>
                  <a:lnTo>
                    <a:pt x="72" y="388"/>
                  </a:lnTo>
                  <a:lnTo>
                    <a:pt x="72" y="392"/>
                  </a:lnTo>
                  <a:lnTo>
                    <a:pt x="76" y="392"/>
                  </a:lnTo>
                  <a:lnTo>
                    <a:pt x="76" y="392"/>
                  </a:lnTo>
                  <a:lnTo>
                    <a:pt x="76" y="392"/>
                  </a:lnTo>
                  <a:close/>
                  <a:moveTo>
                    <a:pt x="1032" y="374"/>
                  </a:moveTo>
                  <a:lnTo>
                    <a:pt x="1036" y="374"/>
                  </a:lnTo>
                  <a:lnTo>
                    <a:pt x="1036" y="378"/>
                  </a:lnTo>
                  <a:lnTo>
                    <a:pt x="1032" y="378"/>
                  </a:lnTo>
                  <a:lnTo>
                    <a:pt x="1030" y="378"/>
                  </a:lnTo>
                  <a:lnTo>
                    <a:pt x="1032" y="374"/>
                  </a:lnTo>
                  <a:lnTo>
                    <a:pt x="1032" y="374"/>
                  </a:lnTo>
                  <a:lnTo>
                    <a:pt x="1032" y="374"/>
                  </a:lnTo>
                  <a:close/>
                  <a:moveTo>
                    <a:pt x="26" y="378"/>
                  </a:moveTo>
                  <a:lnTo>
                    <a:pt x="24" y="378"/>
                  </a:lnTo>
                  <a:lnTo>
                    <a:pt x="26" y="378"/>
                  </a:lnTo>
                  <a:lnTo>
                    <a:pt x="26" y="374"/>
                  </a:lnTo>
                  <a:lnTo>
                    <a:pt x="30" y="378"/>
                  </a:lnTo>
                  <a:lnTo>
                    <a:pt x="26" y="378"/>
                  </a:lnTo>
                  <a:lnTo>
                    <a:pt x="26" y="378"/>
                  </a:lnTo>
                  <a:lnTo>
                    <a:pt x="26" y="378"/>
                  </a:lnTo>
                  <a:close/>
                  <a:moveTo>
                    <a:pt x="646" y="378"/>
                  </a:moveTo>
                  <a:lnTo>
                    <a:pt x="646" y="380"/>
                  </a:lnTo>
                  <a:lnTo>
                    <a:pt x="642" y="384"/>
                  </a:lnTo>
                  <a:lnTo>
                    <a:pt x="642" y="380"/>
                  </a:lnTo>
                  <a:lnTo>
                    <a:pt x="642" y="378"/>
                  </a:lnTo>
                  <a:lnTo>
                    <a:pt x="638" y="378"/>
                  </a:lnTo>
                  <a:lnTo>
                    <a:pt x="638" y="380"/>
                  </a:lnTo>
                  <a:lnTo>
                    <a:pt x="638" y="378"/>
                  </a:lnTo>
                  <a:lnTo>
                    <a:pt x="638" y="374"/>
                  </a:lnTo>
                  <a:lnTo>
                    <a:pt x="642" y="374"/>
                  </a:lnTo>
                  <a:lnTo>
                    <a:pt x="642" y="378"/>
                  </a:lnTo>
                  <a:lnTo>
                    <a:pt x="646" y="378"/>
                  </a:lnTo>
                  <a:lnTo>
                    <a:pt x="646" y="378"/>
                  </a:lnTo>
                  <a:lnTo>
                    <a:pt x="646" y="378"/>
                  </a:lnTo>
                  <a:close/>
                  <a:moveTo>
                    <a:pt x="1040" y="378"/>
                  </a:moveTo>
                  <a:lnTo>
                    <a:pt x="1036" y="378"/>
                  </a:lnTo>
                  <a:lnTo>
                    <a:pt x="1040" y="378"/>
                  </a:lnTo>
                  <a:lnTo>
                    <a:pt x="1044" y="378"/>
                  </a:lnTo>
                  <a:lnTo>
                    <a:pt x="1040" y="378"/>
                  </a:lnTo>
                  <a:lnTo>
                    <a:pt x="1040" y="378"/>
                  </a:lnTo>
                  <a:lnTo>
                    <a:pt x="1040" y="378"/>
                  </a:lnTo>
                  <a:close/>
                  <a:moveTo>
                    <a:pt x="566" y="378"/>
                  </a:moveTo>
                  <a:lnTo>
                    <a:pt x="566" y="380"/>
                  </a:lnTo>
                  <a:lnTo>
                    <a:pt x="564" y="380"/>
                  </a:lnTo>
                  <a:lnTo>
                    <a:pt x="564" y="378"/>
                  </a:lnTo>
                  <a:lnTo>
                    <a:pt x="560" y="378"/>
                  </a:lnTo>
                  <a:lnTo>
                    <a:pt x="564" y="378"/>
                  </a:lnTo>
                  <a:lnTo>
                    <a:pt x="566" y="378"/>
                  </a:lnTo>
                  <a:lnTo>
                    <a:pt x="566" y="378"/>
                  </a:lnTo>
                  <a:lnTo>
                    <a:pt x="566" y="378"/>
                  </a:lnTo>
                  <a:close/>
                  <a:moveTo>
                    <a:pt x="902" y="380"/>
                  </a:moveTo>
                  <a:lnTo>
                    <a:pt x="906" y="380"/>
                  </a:lnTo>
                  <a:lnTo>
                    <a:pt x="910" y="380"/>
                  </a:lnTo>
                  <a:lnTo>
                    <a:pt x="910" y="384"/>
                  </a:lnTo>
                  <a:lnTo>
                    <a:pt x="906" y="384"/>
                  </a:lnTo>
                  <a:lnTo>
                    <a:pt x="906" y="388"/>
                  </a:lnTo>
                  <a:lnTo>
                    <a:pt x="902" y="388"/>
                  </a:lnTo>
                  <a:lnTo>
                    <a:pt x="898" y="384"/>
                  </a:lnTo>
                  <a:lnTo>
                    <a:pt x="898" y="380"/>
                  </a:lnTo>
                  <a:lnTo>
                    <a:pt x="902" y="380"/>
                  </a:lnTo>
                  <a:lnTo>
                    <a:pt x="902" y="380"/>
                  </a:lnTo>
                  <a:lnTo>
                    <a:pt x="902" y="380"/>
                  </a:lnTo>
                  <a:close/>
                  <a:moveTo>
                    <a:pt x="884" y="380"/>
                  </a:moveTo>
                  <a:lnTo>
                    <a:pt x="888" y="380"/>
                  </a:lnTo>
                  <a:lnTo>
                    <a:pt x="888" y="384"/>
                  </a:lnTo>
                  <a:lnTo>
                    <a:pt x="884" y="384"/>
                  </a:lnTo>
                  <a:lnTo>
                    <a:pt x="884" y="388"/>
                  </a:lnTo>
                  <a:lnTo>
                    <a:pt x="880" y="392"/>
                  </a:lnTo>
                  <a:lnTo>
                    <a:pt x="876" y="392"/>
                  </a:lnTo>
                  <a:lnTo>
                    <a:pt x="876" y="396"/>
                  </a:lnTo>
                  <a:lnTo>
                    <a:pt x="872" y="396"/>
                  </a:lnTo>
                  <a:lnTo>
                    <a:pt x="872" y="392"/>
                  </a:lnTo>
                  <a:lnTo>
                    <a:pt x="872" y="388"/>
                  </a:lnTo>
                  <a:lnTo>
                    <a:pt x="876" y="388"/>
                  </a:lnTo>
                  <a:lnTo>
                    <a:pt x="880" y="388"/>
                  </a:lnTo>
                  <a:lnTo>
                    <a:pt x="880" y="384"/>
                  </a:lnTo>
                  <a:lnTo>
                    <a:pt x="880" y="380"/>
                  </a:lnTo>
                  <a:lnTo>
                    <a:pt x="884" y="380"/>
                  </a:lnTo>
                  <a:lnTo>
                    <a:pt x="884" y="380"/>
                  </a:lnTo>
                  <a:lnTo>
                    <a:pt x="884" y="380"/>
                  </a:lnTo>
                  <a:close/>
                  <a:moveTo>
                    <a:pt x="556" y="396"/>
                  </a:moveTo>
                  <a:lnTo>
                    <a:pt x="556" y="400"/>
                  </a:lnTo>
                  <a:lnTo>
                    <a:pt x="556" y="404"/>
                  </a:lnTo>
                  <a:lnTo>
                    <a:pt x="552" y="404"/>
                  </a:lnTo>
                  <a:lnTo>
                    <a:pt x="552" y="400"/>
                  </a:lnTo>
                  <a:lnTo>
                    <a:pt x="548" y="400"/>
                  </a:lnTo>
                  <a:lnTo>
                    <a:pt x="548" y="396"/>
                  </a:lnTo>
                  <a:lnTo>
                    <a:pt x="552" y="396"/>
                  </a:lnTo>
                  <a:lnTo>
                    <a:pt x="556" y="396"/>
                  </a:lnTo>
                  <a:lnTo>
                    <a:pt x="556" y="396"/>
                  </a:lnTo>
                  <a:lnTo>
                    <a:pt x="556" y="396"/>
                  </a:lnTo>
                  <a:close/>
                  <a:moveTo>
                    <a:pt x="932" y="400"/>
                  </a:moveTo>
                  <a:lnTo>
                    <a:pt x="936" y="404"/>
                  </a:lnTo>
                  <a:lnTo>
                    <a:pt x="936" y="408"/>
                  </a:lnTo>
                  <a:lnTo>
                    <a:pt x="932" y="408"/>
                  </a:lnTo>
                  <a:lnTo>
                    <a:pt x="928" y="408"/>
                  </a:lnTo>
                  <a:lnTo>
                    <a:pt x="928" y="404"/>
                  </a:lnTo>
                  <a:lnTo>
                    <a:pt x="928" y="400"/>
                  </a:lnTo>
                  <a:lnTo>
                    <a:pt x="932" y="400"/>
                  </a:lnTo>
                  <a:lnTo>
                    <a:pt x="932" y="400"/>
                  </a:lnTo>
                  <a:lnTo>
                    <a:pt x="932" y="400"/>
                  </a:lnTo>
                  <a:close/>
                  <a:moveTo>
                    <a:pt x="936" y="400"/>
                  </a:moveTo>
                  <a:lnTo>
                    <a:pt x="940" y="400"/>
                  </a:lnTo>
                  <a:lnTo>
                    <a:pt x="940" y="404"/>
                  </a:lnTo>
                  <a:lnTo>
                    <a:pt x="936" y="404"/>
                  </a:lnTo>
                  <a:lnTo>
                    <a:pt x="936" y="400"/>
                  </a:lnTo>
                  <a:lnTo>
                    <a:pt x="936" y="400"/>
                  </a:lnTo>
                  <a:lnTo>
                    <a:pt x="936" y="400"/>
                  </a:lnTo>
                  <a:close/>
                  <a:moveTo>
                    <a:pt x="880" y="408"/>
                  </a:moveTo>
                  <a:lnTo>
                    <a:pt x="880" y="404"/>
                  </a:lnTo>
                  <a:lnTo>
                    <a:pt x="876" y="404"/>
                  </a:lnTo>
                  <a:lnTo>
                    <a:pt x="880" y="404"/>
                  </a:lnTo>
                  <a:lnTo>
                    <a:pt x="880" y="400"/>
                  </a:lnTo>
                  <a:lnTo>
                    <a:pt x="884" y="400"/>
                  </a:lnTo>
                  <a:lnTo>
                    <a:pt x="884" y="404"/>
                  </a:lnTo>
                  <a:lnTo>
                    <a:pt x="880" y="404"/>
                  </a:lnTo>
                  <a:lnTo>
                    <a:pt x="884" y="404"/>
                  </a:lnTo>
                  <a:lnTo>
                    <a:pt x="880" y="404"/>
                  </a:lnTo>
                  <a:lnTo>
                    <a:pt x="880" y="408"/>
                  </a:lnTo>
                  <a:lnTo>
                    <a:pt x="880" y="408"/>
                  </a:lnTo>
                  <a:lnTo>
                    <a:pt x="880" y="408"/>
                  </a:lnTo>
                  <a:close/>
                  <a:moveTo>
                    <a:pt x="514" y="404"/>
                  </a:moveTo>
                  <a:lnTo>
                    <a:pt x="518" y="404"/>
                  </a:lnTo>
                  <a:lnTo>
                    <a:pt x="518" y="408"/>
                  </a:lnTo>
                  <a:lnTo>
                    <a:pt x="514" y="408"/>
                  </a:lnTo>
                  <a:lnTo>
                    <a:pt x="510" y="408"/>
                  </a:lnTo>
                  <a:lnTo>
                    <a:pt x="510" y="404"/>
                  </a:lnTo>
                  <a:lnTo>
                    <a:pt x="508" y="404"/>
                  </a:lnTo>
                  <a:lnTo>
                    <a:pt x="510" y="404"/>
                  </a:lnTo>
                  <a:lnTo>
                    <a:pt x="514" y="404"/>
                  </a:lnTo>
                  <a:lnTo>
                    <a:pt x="514" y="404"/>
                  </a:lnTo>
                  <a:lnTo>
                    <a:pt x="514" y="404"/>
                  </a:lnTo>
                  <a:close/>
                  <a:moveTo>
                    <a:pt x="944" y="404"/>
                  </a:moveTo>
                  <a:lnTo>
                    <a:pt x="944" y="408"/>
                  </a:lnTo>
                  <a:lnTo>
                    <a:pt x="948" y="408"/>
                  </a:lnTo>
                  <a:lnTo>
                    <a:pt x="948" y="410"/>
                  </a:lnTo>
                  <a:lnTo>
                    <a:pt x="944" y="410"/>
                  </a:lnTo>
                  <a:lnTo>
                    <a:pt x="944" y="408"/>
                  </a:lnTo>
                  <a:lnTo>
                    <a:pt x="944" y="404"/>
                  </a:lnTo>
                  <a:lnTo>
                    <a:pt x="944" y="404"/>
                  </a:lnTo>
                  <a:lnTo>
                    <a:pt x="944" y="404"/>
                  </a:lnTo>
                  <a:close/>
                  <a:moveTo>
                    <a:pt x="876" y="408"/>
                  </a:moveTo>
                  <a:lnTo>
                    <a:pt x="880" y="408"/>
                  </a:lnTo>
                  <a:lnTo>
                    <a:pt x="880" y="410"/>
                  </a:lnTo>
                  <a:lnTo>
                    <a:pt x="876" y="410"/>
                  </a:lnTo>
                  <a:lnTo>
                    <a:pt x="872" y="410"/>
                  </a:lnTo>
                  <a:lnTo>
                    <a:pt x="872" y="408"/>
                  </a:lnTo>
                  <a:lnTo>
                    <a:pt x="876" y="408"/>
                  </a:lnTo>
                  <a:lnTo>
                    <a:pt x="876" y="408"/>
                  </a:lnTo>
                  <a:lnTo>
                    <a:pt x="876" y="408"/>
                  </a:lnTo>
                  <a:close/>
                  <a:moveTo>
                    <a:pt x="910" y="436"/>
                  </a:moveTo>
                  <a:lnTo>
                    <a:pt x="906" y="434"/>
                  </a:lnTo>
                  <a:lnTo>
                    <a:pt x="902" y="434"/>
                  </a:lnTo>
                  <a:lnTo>
                    <a:pt x="902" y="430"/>
                  </a:lnTo>
                  <a:lnTo>
                    <a:pt x="902" y="426"/>
                  </a:lnTo>
                  <a:lnTo>
                    <a:pt x="902" y="422"/>
                  </a:lnTo>
                  <a:lnTo>
                    <a:pt x="902" y="418"/>
                  </a:lnTo>
                  <a:lnTo>
                    <a:pt x="906" y="410"/>
                  </a:lnTo>
                  <a:lnTo>
                    <a:pt x="910" y="410"/>
                  </a:lnTo>
                  <a:lnTo>
                    <a:pt x="918" y="408"/>
                  </a:lnTo>
                  <a:lnTo>
                    <a:pt x="920" y="408"/>
                  </a:lnTo>
                  <a:lnTo>
                    <a:pt x="924" y="408"/>
                  </a:lnTo>
                  <a:lnTo>
                    <a:pt x="928" y="410"/>
                  </a:lnTo>
                  <a:lnTo>
                    <a:pt x="932" y="410"/>
                  </a:lnTo>
                  <a:lnTo>
                    <a:pt x="932" y="414"/>
                  </a:lnTo>
                  <a:lnTo>
                    <a:pt x="932" y="418"/>
                  </a:lnTo>
                  <a:lnTo>
                    <a:pt x="932" y="422"/>
                  </a:lnTo>
                  <a:lnTo>
                    <a:pt x="932" y="426"/>
                  </a:lnTo>
                  <a:lnTo>
                    <a:pt x="932" y="430"/>
                  </a:lnTo>
                  <a:lnTo>
                    <a:pt x="928" y="434"/>
                  </a:lnTo>
                  <a:lnTo>
                    <a:pt x="924" y="434"/>
                  </a:lnTo>
                  <a:lnTo>
                    <a:pt x="920" y="434"/>
                  </a:lnTo>
                  <a:lnTo>
                    <a:pt x="918" y="434"/>
                  </a:lnTo>
                  <a:lnTo>
                    <a:pt x="914" y="434"/>
                  </a:lnTo>
                  <a:lnTo>
                    <a:pt x="914" y="436"/>
                  </a:lnTo>
                  <a:lnTo>
                    <a:pt x="910" y="436"/>
                  </a:lnTo>
                  <a:lnTo>
                    <a:pt x="910" y="436"/>
                  </a:lnTo>
                  <a:lnTo>
                    <a:pt x="910" y="436"/>
                  </a:lnTo>
                  <a:close/>
                  <a:moveTo>
                    <a:pt x="772" y="410"/>
                  </a:moveTo>
                  <a:lnTo>
                    <a:pt x="772" y="414"/>
                  </a:lnTo>
                  <a:lnTo>
                    <a:pt x="772" y="418"/>
                  </a:lnTo>
                  <a:lnTo>
                    <a:pt x="772" y="422"/>
                  </a:lnTo>
                  <a:lnTo>
                    <a:pt x="768" y="422"/>
                  </a:lnTo>
                  <a:lnTo>
                    <a:pt x="764" y="422"/>
                  </a:lnTo>
                  <a:lnTo>
                    <a:pt x="764" y="418"/>
                  </a:lnTo>
                  <a:lnTo>
                    <a:pt x="764" y="414"/>
                  </a:lnTo>
                  <a:lnTo>
                    <a:pt x="764" y="410"/>
                  </a:lnTo>
                  <a:lnTo>
                    <a:pt x="768" y="410"/>
                  </a:lnTo>
                  <a:lnTo>
                    <a:pt x="768" y="408"/>
                  </a:lnTo>
                  <a:lnTo>
                    <a:pt x="772" y="410"/>
                  </a:lnTo>
                  <a:lnTo>
                    <a:pt x="772" y="410"/>
                  </a:lnTo>
                  <a:lnTo>
                    <a:pt x="772" y="410"/>
                  </a:lnTo>
                  <a:close/>
                  <a:moveTo>
                    <a:pt x="1066" y="410"/>
                  </a:moveTo>
                  <a:lnTo>
                    <a:pt x="1066" y="414"/>
                  </a:lnTo>
                  <a:lnTo>
                    <a:pt x="1066" y="410"/>
                  </a:lnTo>
                  <a:lnTo>
                    <a:pt x="1066" y="410"/>
                  </a:lnTo>
                  <a:lnTo>
                    <a:pt x="1066" y="410"/>
                  </a:lnTo>
                  <a:close/>
                  <a:moveTo>
                    <a:pt x="950" y="414"/>
                  </a:moveTo>
                  <a:lnTo>
                    <a:pt x="954" y="414"/>
                  </a:lnTo>
                  <a:lnTo>
                    <a:pt x="954" y="418"/>
                  </a:lnTo>
                  <a:lnTo>
                    <a:pt x="958" y="422"/>
                  </a:lnTo>
                  <a:lnTo>
                    <a:pt x="954" y="422"/>
                  </a:lnTo>
                  <a:lnTo>
                    <a:pt x="950" y="422"/>
                  </a:lnTo>
                  <a:lnTo>
                    <a:pt x="948" y="422"/>
                  </a:lnTo>
                  <a:lnTo>
                    <a:pt x="944" y="422"/>
                  </a:lnTo>
                  <a:lnTo>
                    <a:pt x="940" y="422"/>
                  </a:lnTo>
                  <a:lnTo>
                    <a:pt x="940" y="418"/>
                  </a:lnTo>
                  <a:lnTo>
                    <a:pt x="936" y="418"/>
                  </a:lnTo>
                  <a:lnTo>
                    <a:pt x="936" y="414"/>
                  </a:lnTo>
                  <a:lnTo>
                    <a:pt x="940" y="414"/>
                  </a:lnTo>
                  <a:lnTo>
                    <a:pt x="944" y="414"/>
                  </a:lnTo>
                  <a:lnTo>
                    <a:pt x="944" y="410"/>
                  </a:lnTo>
                  <a:lnTo>
                    <a:pt x="944" y="414"/>
                  </a:lnTo>
                  <a:lnTo>
                    <a:pt x="948" y="414"/>
                  </a:lnTo>
                  <a:lnTo>
                    <a:pt x="950" y="414"/>
                  </a:lnTo>
                  <a:lnTo>
                    <a:pt x="950" y="414"/>
                  </a:lnTo>
                  <a:lnTo>
                    <a:pt x="950" y="414"/>
                  </a:lnTo>
                  <a:close/>
                  <a:moveTo>
                    <a:pt x="454" y="418"/>
                  </a:moveTo>
                  <a:lnTo>
                    <a:pt x="450" y="418"/>
                  </a:lnTo>
                  <a:lnTo>
                    <a:pt x="454" y="418"/>
                  </a:lnTo>
                  <a:lnTo>
                    <a:pt x="454" y="418"/>
                  </a:lnTo>
                  <a:lnTo>
                    <a:pt x="454" y="418"/>
                  </a:lnTo>
                  <a:close/>
                  <a:moveTo>
                    <a:pt x="424" y="418"/>
                  </a:moveTo>
                  <a:lnTo>
                    <a:pt x="422" y="418"/>
                  </a:lnTo>
                  <a:lnTo>
                    <a:pt x="424" y="418"/>
                  </a:lnTo>
                  <a:lnTo>
                    <a:pt x="424" y="418"/>
                  </a:lnTo>
                  <a:lnTo>
                    <a:pt x="424" y="418"/>
                  </a:lnTo>
                  <a:close/>
                  <a:moveTo>
                    <a:pt x="462" y="430"/>
                  </a:moveTo>
                  <a:lnTo>
                    <a:pt x="458" y="430"/>
                  </a:lnTo>
                  <a:lnTo>
                    <a:pt x="458" y="426"/>
                  </a:lnTo>
                  <a:lnTo>
                    <a:pt x="462" y="426"/>
                  </a:lnTo>
                  <a:lnTo>
                    <a:pt x="462" y="430"/>
                  </a:lnTo>
                  <a:lnTo>
                    <a:pt x="462" y="430"/>
                  </a:lnTo>
                  <a:lnTo>
                    <a:pt x="462" y="430"/>
                  </a:lnTo>
                  <a:close/>
                  <a:moveTo>
                    <a:pt x="470" y="430"/>
                  </a:moveTo>
                  <a:lnTo>
                    <a:pt x="470" y="434"/>
                  </a:lnTo>
                  <a:lnTo>
                    <a:pt x="466" y="434"/>
                  </a:lnTo>
                  <a:lnTo>
                    <a:pt x="466" y="430"/>
                  </a:lnTo>
                  <a:lnTo>
                    <a:pt x="470" y="430"/>
                  </a:lnTo>
                  <a:lnTo>
                    <a:pt x="470" y="430"/>
                  </a:lnTo>
                  <a:lnTo>
                    <a:pt x="470" y="430"/>
                  </a:lnTo>
                  <a:close/>
                  <a:moveTo>
                    <a:pt x="1104" y="440"/>
                  </a:moveTo>
                  <a:lnTo>
                    <a:pt x="1106" y="440"/>
                  </a:lnTo>
                  <a:lnTo>
                    <a:pt x="1106" y="436"/>
                  </a:lnTo>
                  <a:lnTo>
                    <a:pt x="1110" y="436"/>
                  </a:lnTo>
                  <a:lnTo>
                    <a:pt x="1106" y="436"/>
                  </a:lnTo>
                  <a:lnTo>
                    <a:pt x="1106" y="440"/>
                  </a:lnTo>
                  <a:lnTo>
                    <a:pt x="1104" y="440"/>
                  </a:lnTo>
                  <a:lnTo>
                    <a:pt x="1104" y="440"/>
                  </a:lnTo>
                  <a:lnTo>
                    <a:pt x="1104" y="440"/>
                  </a:lnTo>
                  <a:close/>
                  <a:moveTo>
                    <a:pt x="1048" y="456"/>
                  </a:moveTo>
                  <a:lnTo>
                    <a:pt x="1052" y="456"/>
                  </a:lnTo>
                  <a:lnTo>
                    <a:pt x="1052" y="460"/>
                  </a:lnTo>
                  <a:lnTo>
                    <a:pt x="1048" y="456"/>
                  </a:lnTo>
                  <a:lnTo>
                    <a:pt x="1048" y="456"/>
                  </a:lnTo>
                  <a:lnTo>
                    <a:pt x="1048" y="456"/>
                  </a:lnTo>
                  <a:close/>
                  <a:moveTo>
                    <a:pt x="820" y="460"/>
                  </a:moveTo>
                  <a:lnTo>
                    <a:pt x="816" y="460"/>
                  </a:lnTo>
                  <a:lnTo>
                    <a:pt x="816" y="456"/>
                  </a:lnTo>
                  <a:lnTo>
                    <a:pt x="816" y="460"/>
                  </a:lnTo>
                  <a:lnTo>
                    <a:pt x="820" y="460"/>
                  </a:lnTo>
                  <a:lnTo>
                    <a:pt x="820" y="460"/>
                  </a:lnTo>
                  <a:lnTo>
                    <a:pt x="820" y="460"/>
                  </a:lnTo>
                  <a:close/>
                  <a:moveTo>
                    <a:pt x="808" y="466"/>
                  </a:moveTo>
                  <a:lnTo>
                    <a:pt x="808" y="470"/>
                  </a:lnTo>
                  <a:lnTo>
                    <a:pt x="812" y="470"/>
                  </a:lnTo>
                  <a:lnTo>
                    <a:pt x="816" y="470"/>
                  </a:lnTo>
                  <a:lnTo>
                    <a:pt x="816" y="474"/>
                  </a:lnTo>
                  <a:lnTo>
                    <a:pt x="812" y="474"/>
                  </a:lnTo>
                  <a:lnTo>
                    <a:pt x="808" y="474"/>
                  </a:lnTo>
                  <a:lnTo>
                    <a:pt x="808" y="470"/>
                  </a:lnTo>
                  <a:lnTo>
                    <a:pt x="806" y="470"/>
                  </a:lnTo>
                  <a:lnTo>
                    <a:pt x="806" y="466"/>
                  </a:lnTo>
                  <a:lnTo>
                    <a:pt x="802" y="466"/>
                  </a:lnTo>
                  <a:lnTo>
                    <a:pt x="802" y="464"/>
                  </a:lnTo>
                  <a:lnTo>
                    <a:pt x="798" y="464"/>
                  </a:lnTo>
                  <a:lnTo>
                    <a:pt x="802" y="464"/>
                  </a:lnTo>
                  <a:lnTo>
                    <a:pt x="806" y="464"/>
                  </a:lnTo>
                  <a:lnTo>
                    <a:pt x="808" y="466"/>
                  </a:lnTo>
                  <a:lnTo>
                    <a:pt x="808" y="466"/>
                  </a:lnTo>
                  <a:lnTo>
                    <a:pt x="808" y="466"/>
                  </a:lnTo>
                  <a:close/>
                  <a:moveTo>
                    <a:pt x="794" y="466"/>
                  </a:moveTo>
                  <a:lnTo>
                    <a:pt x="794" y="470"/>
                  </a:lnTo>
                  <a:lnTo>
                    <a:pt x="798" y="470"/>
                  </a:lnTo>
                  <a:lnTo>
                    <a:pt x="798" y="474"/>
                  </a:lnTo>
                  <a:lnTo>
                    <a:pt x="794" y="478"/>
                  </a:lnTo>
                  <a:lnTo>
                    <a:pt x="794" y="474"/>
                  </a:lnTo>
                  <a:lnTo>
                    <a:pt x="790" y="470"/>
                  </a:lnTo>
                  <a:lnTo>
                    <a:pt x="790" y="466"/>
                  </a:lnTo>
                  <a:lnTo>
                    <a:pt x="790" y="464"/>
                  </a:lnTo>
                  <a:lnTo>
                    <a:pt x="794" y="466"/>
                  </a:lnTo>
                  <a:lnTo>
                    <a:pt x="794" y="466"/>
                  </a:lnTo>
                  <a:lnTo>
                    <a:pt x="794" y="466"/>
                  </a:lnTo>
                  <a:close/>
                  <a:moveTo>
                    <a:pt x="772" y="496"/>
                  </a:moveTo>
                  <a:lnTo>
                    <a:pt x="776" y="496"/>
                  </a:lnTo>
                  <a:lnTo>
                    <a:pt x="776" y="494"/>
                  </a:lnTo>
                  <a:lnTo>
                    <a:pt x="776" y="490"/>
                  </a:lnTo>
                  <a:lnTo>
                    <a:pt x="776" y="486"/>
                  </a:lnTo>
                  <a:lnTo>
                    <a:pt x="776" y="482"/>
                  </a:lnTo>
                  <a:lnTo>
                    <a:pt x="776" y="478"/>
                  </a:lnTo>
                  <a:lnTo>
                    <a:pt x="778" y="470"/>
                  </a:lnTo>
                  <a:lnTo>
                    <a:pt x="782" y="470"/>
                  </a:lnTo>
                  <a:lnTo>
                    <a:pt x="782" y="466"/>
                  </a:lnTo>
                  <a:lnTo>
                    <a:pt x="786" y="466"/>
                  </a:lnTo>
                  <a:lnTo>
                    <a:pt x="786" y="470"/>
                  </a:lnTo>
                  <a:lnTo>
                    <a:pt x="782" y="470"/>
                  </a:lnTo>
                  <a:lnTo>
                    <a:pt x="786" y="470"/>
                  </a:lnTo>
                  <a:lnTo>
                    <a:pt x="790" y="470"/>
                  </a:lnTo>
                  <a:lnTo>
                    <a:pt x="790" y="474"/>
                  </a:lnTo>
                  <a:lnTo>
                    <a:pt x="790" y="478"/>
                  </a:lnTo>
                  <a:lnTo>
                    <a:pt x="786" y="474"/>
                  </a:lnTo>
                  <a:lnTo>
                    <a:pt x="786" y="478"/>
                  </a:lnTo>
                  <a:lnTo>
                    <a:pt x="790" y="478"/>
                  </a:lnTo>
                  <a:lnTo>
                    <a:pt x="790" y="482"/>
                  </a:lnTo>
                  <a:lnTo>
                    <a:pt x="794" y="486"/>
                  </a:lnTo>
                  <a:lnTo>
                    <a:pt x="794" y="482"/>
                  </a:lnTo>
                  <a:lnTo>
                    <a:pt x="798" y="478"/>
                  </a:lnTo>
                  <a:lnTo>
                    <a:pt x="802" y="478"/>
                  </a:lnTo>
                  <a:lnTo>
                    <a:pt x="802" y="482"/>
                  </a:lnTo>
                  <a:lnTo>
                    <a:pt x="806" y="482"/>
                  </a:lnTo>
                  <a:lnTo>
                    <a:pt x="802" y="482"/>
                  </a:lnTo>
                  <a:lnTo>
                    <a:pt x="806" y="486"/>
                  </a:lnTo>
                  <a:lnTo>
                    <a:pt x="808" y="486"/>
                  </a:lnTo>
                  <a:lnTo>
                    <a:pt x="812" y="486"/>
                  </a:lnTo>
                  <a:lnTo>
                    <a:pt x="816" y="486"/>
                  </a:lnTo>
                  <a:lnTo>
                    <a:pt x="816" y="490"/>
                  </a:lnTo>
                  <a:lnTo>
                    <a:pt x="820" y="494"/>
                  </a:lnTo>
                  <a:lnTo>
                    <a:pt x="824" y="494"/>
                  </a:lnTo>
                  <a:lnTo>
                    <a:pt x="824" y="496"/>
                  </a:lnTo>
                  <a:lnTo>
                    <a:pt x="828" y="496"/>
                  </a:lnTo>
                  <a:lnTo>
                    <a:pt x="832" y="496"/>
                  </a:lnTo>
                  <a:lnTo>
                    <a:pt x="834" y="496"/>
                  </a:lnTo>
                  <a:lnTo>
                    <a:pt x="834" y="500"/>
                  </a:lnTo>
                  <a:lnTo>
                    <a:pt x="838" y="500"/>
                  </a:lnTo>
                  <a:lnTo>
                    <a:pt x="838" y="504"/>
                  </a:lnTo>
                  <a:lnTo>
                    <a:pt x="838" y="508"/>
                  </a:lnTo>
                  <a:lnTo>
                    <a:pt x="838" y="512"/>
                  </a:lnTo>
                  <a:lnTo>
                    <a:pt x="834" y="512"/>
                  </a:lnTo>
                  <a:lnTo>
                    <a:pt x="834" y="516"/>
                  </a:lnTo>
                  <a:lnTo>
                    <a:pt x="838" y="512"/>
                  </a:lnTo>
                  <a:lnTo>
                    <a:pt x="842" y="512"/>
                  </a:lnTo>
                  <a:lnTo>
                    <a:pt x="846" y="512"/>
                  </a:lnTo>
                  <a:lnTo>
                    <a:pt x="850" y="516"/>
                  </a:lnTo>
                  <a:lnTo>
                    <a:pt x="850" y="512"/>
                  </a:lnTo>
                  <a:lnTo>
                    <a:pt x="854" y="512"/>
                  </a:lnTo>
                  <a:lnTo>
                    <a:pt x="854" y="516"/>
                  </a:lnTo>
                  <a:lnTo>
                    <a:pt x="858" y="516"/>
                  </a:lnTo>
                  <a:lnTo>
                    <a:pt x="854" y="516"/>
                  </a:lnTo>
                  <a:lnTo>
                    <a:pt x="858" y="516"/>
                  </a:lnTo>
                  <a:lnTo>
                    <a:pt x="858" y="520"/>
                  </a:lnTo>
                  <a:lnTo>
                    <a:pt x="862" y="520"/>
                  </a:lnTo>
                  <a:lnTo>
                    <a:pt x="858" y="520"/>
                  </a:lnTo>
                  <a:lnTo>
                    <a:pt x="854" y="522"/>
                  </a:lnTo>
                  <a:lnTo>
                    <a:pt x="850" y="522"/>
                  </a:lnTo>
                  <a:lnTo>
                    <a:pt x="850" y="526"/>
                  </a:lnTo>
                  <a:lnTo>
                    <a:pt x="846" y="526"/>
                  </a:lnTo>
                  <a:lnTo>
                    <a:pt x="842" y="526"/>
                  </a:lnTo>
                  <a:lnTo>
                    <a:pt x="838" y="522"/>
                  </a:lnTo>
                  <a:lnTo>
                    <a:pt x="834" y="522"/>
                  </a:lnTo>
                  <a:lnTo>
                    <a:pt x="834" y="520"/>
                  </a:lnTo>
                  <a:lnTo>
                    <a:pt x="832" y="520"/>
                  </a:lnTo>
                  <a:lnTo>
                    <a:pt x="832" y="522"/>
                  </a:lnTo>
                  <a:lnTo>
                    <a:pt x="828" y="522"/>
                  </a:lnTo>
                  <a:lnTo>
                    <a:pt x="828" y="520"/>
                  </a:lnTo>
                  <a:lnTo>
                    <a:pt x="828" y="516"/>
                  </a:lnTo>
                  <a:lnTo>
                    <a:pt x="824" y="516"/>
                  </a:lnTo>
                  <a:lnTo>
                    <a:pt x="820" y="516"/>
                  </a:lnTo>
                  <a:lnTo>
                    <a:pt x="816" y="512"/>
                  </a:lnTo>
                  <a:lnTo>
                    <a:pt x="820" y="512"/>
                  </a:lnTo>
                  <a:lnTo>
                    <a:pt x="820" y="508"/>
                  </a:lnTo>
                  <a:lnTo>
                    <a:pt x="816" y="508"/>
                  </a:lnTo>
                  <a:lnTo>
                    <a:pt x="816" y="512"/>
                  </a:lnTo>
                  <a:lnTo>
                    <a:pt x="812" y="512"/>
                  </a:lnTo>
                  <a:lnTo>
                    <a:pt x="808" y="512"/>
                  </a:lnTo>
                  <a:lnTo>
                    <a:pt x="808" y="516"/>
                  </a:lnTo>
                  <a:lnTo>
                    <a:pt x="812" y="516"/>
                  </a:lnTo>
                  <a:lnTo>
                    <a:pt x="812" y="520"/>
                  </a:lnTo>
                  <a:lnTo>
                    <a:pt x="808" y="520"/>
                  </a:lnTo>
                  <a:lnTo>
                    <a:pt x="806" y="522"/>
                  </a:lnTo>
                  <a:lnTo>
                    <a:pt x="802" y="522"/>
                  </a:lnTo>
                  <a:lnTo>
                    <a:pt x="802" y="526"/>
                  </a:lnTo>
                  <a:lnTo>
                    <a:pt x="798" y="526"/>
                  </a:lnTo>
                  <a:lnTo>
                    <a:pt x="798" y="530"/>
                  </a:lnTo>
                  <a:lnTo>
                    <a:pt x="794" y="530"/>
                  </a:lnTo>
                  <a:lnTo>
                    <a:pt x="794" y="534"/>
                  </a:lnTo>
                  <a:lnTo>
                    <a:pt x="790" y="534"/>
                  </a:lnTo>
                  <a:lnTo>
                    <a:pt x="786" y="534"/>
                  </a:lnTo>
                  <a:lnTo>
                    <a:pt x="782" y="534"/>
                  </a:lnTo>
                  <a:lnTo>
                    <a:pt x="782" y="530"/>
                  </a:lnTo>
                  <a:lnTo>
                    <a:pt x="782" y="526"/>
                  </a:lnTo>
                  <a:lnTo>
                    <a:pt x="782" y="522"/>
                  </a:lnTo>
                  <a:lnTo>
                    <a:pt x="782" y="520"/>
                  </a:lnTo>
                  <a:lnTo>
                    <a:pt x="778" y="520"/>
                  </a:lnTo>
                  <a:lnTo>
                    <a:pt x="776" y="522"/>
                  </a:lnTo>
                  <a:lnTo>
                    <a:pt x="772" y="522"/>
                  </a:lnTo>
                  <a:lnTo>
                    <a:pt x="768" y="522"/>
                  </a:lnTo>
                  <a:lnTo>
                    <a:pt x="764" y="522"/>
                  </a:lnTo>
                  <a:lnTo>
                    <a:pt x="760" y="522"/>
                  </a:lnTo>
                  <a:lnTo>
                    <a:pt x="760" y="520"/>
                  </a:lnTo>
                  <a:lnTo>
                    <a:pt x="764" y="516"/>
                  </a:lnTo>
                  <a:lnTo>
                    <a:pt x="768" y="516"/>
                  </a:lnTo>
                  <a:lnTo>
                    <a:pt x="772" y="512"/>
                  </a:lnTo>
                  <a:lnTo>
                    <a:pt x="776" y="512"/>
                  </a:lnTo>
                  <a:lnTo>
                    <a:pt x="776" y="508"/>
                  </a:lnTo>
                  <a:lnTo>
                    <a:pt x="772" y="508"/>
                  </a:lnTo>
                  <a:lnTo>
                    <a:pt x="772" y="504"/>
                  </a:lnTo>
                  <a:lnTo>
                    <a:pt x="772" y="500"/>
                  </a:lnTo>
                  <a:lnTo>
                    <a:pt x="772" y="496"/>
                  </a:lnTo>
                  <a:lnTo>
                    <a:pt x="772" y="496"/>
                  </a:lnTo>
                  <a:lnTo>
                    <a:pt x="772" y="496"/>
                  </a:lnTo>
                  <a:close/>
                  <a:moveTo>
                    <a:pt x="816" y="470"/>
                  </a:moveTo>
                  <a:lnTo>
                    <a:pt x="812" y="470"/>
                  </a:lnTo>
                  <a:lnTo>
                    <a:pt x="812" y="466"/>
                  </a:lnTo>
                  <a:lnTo>
                    <a:pt x="816" y="466"/>
                  </a:lnTo>
                  <a:lnTo>
                    <a:pt x="816" y="470"/>
                  </a:lnTo>
                  <a:lnTo>
                    <a:pt x="816" y="470"/>
                  </a:lnTo>
                  <a:lnTo>
                    <a:pt x="816" y="470"/>
                  </a:lnTo>
                  <a:close/>
                  <a:moveTo>
                    <a:pt x="1114" y="470"/>
                  </a:moveTo>
                  <a:lnTo>
                    <a:pt x="1114" y="474"/>
                  </a:lnTo>
                  <a:lnTo>
                    <a:pt x="1114" y="470"/>
                  </a:lnTo>
                  <a:lnTo>
                    <a:pt x="1114" y="474"/>
                  </a:lnTo>
                  <a:lnTo>
                    <a:pt x="1110" y="474"/>
                  </a:lnTo>
                  <a:lnTo>
                    <a:pt x="1110" y="470"/>
                  </a:lnTo>
                  <a:lnTo>
                    <a:pt x="1114" y="470"/>
                  </a:lnTo>
                  <a:lnTo>
                    <a:pt x="1114" y="470"/>
                  </a:lnTo>
                  <a:lnTo>
                    <a:pt x="1114" y="470"/>
                  </a:lnTo>
                  <a:close/>
                  <a:moveTo>
                    <a:pt x="1070" y="496"/>
                  </a:moveTo>
                  <a:lnTo>
                    <a:pt x="1074" y="496"/>
                  </a:lnTo>
                  <a:lnTo>
                    <a:pt x="1070" y="500"/>
                  </a:lnTo>
                  <a:lnTo>
                    <a:pt x="1066" y="500"/>
                  </a:lnTo>
                  <a:lnTo>
                    <a:pt x="1070" y="496"/>
                  </a:lnTo>
                  <a:lnTo>
                    <a:pt x="1070" y="496"/>
                  </a:lnTo>
                  <a:lnTo>
                    <a:pt x="1070" y="496"/>
                  </a:lnTo>
                  <a:close/>
                  <a:moveTo>
                    <a:pt x="894" y="516"/>
                  </a:moveTo>
                  <a:lnTo>
                    <a:pt x="890" y="516"/>
                  </a:lnTo>
                  <a:lnTo>
                    <a:pt x="890" y="512"/>
                  </a:lnTo>
                  <a:lnTo>
                    <a:pt x="894" y="512"/>
                  </a:lnTo>
                  <a:lnTo>
                    <a:pt x="898" y="512"/>
                  </a:lnTo>
                  <a:lnTo>
                    <a:pt x="894" y="516"/>
                  </a:lnTo>
                  <a:lnTo>
                    <a:pt x="894" y="516"/>
                  </a:lnTo>
                  <a:lnTo>
                    <a:pt x="894" y="516"/>
                  </a:lnTo>
                  <a:close/>
                  <a:moveTo>
                    <a:pt x="970" y="520"/>
                  </a:moveTo>
                  <a:lnTo>
                    <a:pt x="970" y="522"/>
                  </a:lnTo>
                  <a:lnTo>
                    <a:pt x="966" y="522"/>
                  </a:lnTo>
                  <a:lnTo>
                    <a:pt x="970" y="520"/>
                  </a:lnTo>
                  <a:lnTo>
                    <a:pt x="970" y="520"/>
                  </a:lnTo>
                  <a:lnTo>
                    <a:pt x="970" y="520"/>
                  </a:lnTo>
                  <a:close/>
                  <a:moveTo>
                    <a:pt x="910" y="526"/>
                  </a:moveTo>
                  <a:lnTo>
                    <a:pt x="914" y="526"/>
                  </a:lnTo>
                  <a:lnTo>
                    <a:pt x="910" y="526"/>
                  </a:lnTo>
                  <a:lnTo>
                    <a:pt x="910" y="530"/>
                  </a:lnTo>
                  <a:lnTo>
                    <a:pt x="906" y="526"/>
                  </a:lnTo>
                  <a:lnTo>
                    <a:pt x="902" y="526"/>
                  </a:lnTo>
                  <a:lnTo>
                    <a:pt x="902" y="522"/>
                  </a:lnTo>
                  <a:lnTo>
                    <a:pt x="898" y="522"/>
                  </a:lnTo>
                  <a:lnTo>
                    <a:pt x="898" y="520"/>
                  </a:lnTo>
                  <a:lnTo>
                    <a:pt x="902" y="522"/>
                  </a:lnTo>
                  <a:lnTo>
                    <a:pt x="906" y="522"/>
                  </a:lnTo>
                  <a:lnTo>
                    <a:pt x="910" y="522"/>
                  </a:lnTo>
                  <a:lnTo>
                    <a:pt x="910" y="526"/>
                  </a:lnTo>
                  <a:lnTo>
                    <a:pt x="910" y="526"/>
                  </a:lnTo>
                  <a:lnTo>
                    <a:pt x="910" y="526"/>
                  </a:lnTo>
                  <a:close/>
                  <a:moveTo>
                    <a:pt x="1084" y="522"/>
                  </a:moveTo>
                  <a:lnTo>
                    <a:pt x="1084" y="526"/>
                  </a:lnTo>
                  <a:lnTo>
                    <a:pt x="1088" y="530"/>
                  </a:lnTo>
                  <a:lnTo>
                    <a:pt x="1084" y="530"/>
                  </a:lnTo>
                  <a:lnTo>
                    <a:pt x="1084" y="526"/>
                  </a:lnTo>
                  <a:lnTo>
                    <a:pt x="1080" y="522"/>
                  </a:lnTo>
                  <a:lnTo>
                    <a:pt x="1084" y="522"/>
                  </a:lnTo>
                  <a:lnTo>
                    <a:pt x="1084" y="522"/>
                  </a:lnTo>
                  <a:lnTo>
                    <a:pt x="1084" y="522"/>
                  </a:lnTo>
                  <a:close/>
                  <a:moveTo>
                    <a:pt x="1076" y="522"/>
                  </a:moveTo>
                  <a:lnTo>
                    <a:pt x="1076" y="526"/>
                  </a:lnTo>
                  <a:lnTo>
                    <a:pt x="1074" y="526"/>
                  </a:lnTo>
                  <a:lnTo>
                    <a:pt x="1074" y="522"/>
                  </a:lnTo>
                  <a:lnTo>
                    <a:pt x="1076" y="522"/>
                  </a:lnTo>
                  <a:lnTo>
                    <a:pt x="1076" y="522"/>
                  </a:lnTo>
                  <a:lnTo>
                    <a:pt x="1076" y="522"/>
                  </a:lnTo>
                  <a:close/>
                  <a:moveTo>
                    <a:pt x="888" y="526"/>
                  </a:moveTo>
                  <a:lnTo>
                    <a:pt x="890" y="526"/>
                  </a:lnTo>
                  <a:lnTo>
                    <a:pt x="894" y="526"/>
                  </a:lnTo>
                  <a:lnTo>
                    <a:pt x="898" y="530"/>
                  </a:lnTo>
                  <a:lnTo>
                    <a:pt x="898" y="534"/>
                  </a:lnTo>
                  <a:lnTo>
                    <a:pt x="894" y="534"/>
                  </a:lnTo>
                  <a:lnTo>
                    <a:pt x="890" y="534"/>
                  </a:lnTo>
                  <a:lnTo>
                    <a:pt x="888" y="530"/>
                  </a:lnTo>
                  <a:lnTo>
                    <a:pt x="884" y="530"/>
                  </a:lnTo>
                  <a:lnTo>
                    <a:pt x="884" y="526"/>
                  </a:lnTo>
                  <a:lnTo>
                    <a:pt x="888" y="526"/>
                  </a:lnTo>
                  <a:lnTo>
                    <a:pt x="888" y="526"/>
                  </a:lnTo>
                  <a:lnTo>
                    <a:pt x="888" y="526"/>
                  </a:lnTo>
                  <a:close/>
                  <a:moveTo>
                    <a:pt x="832" y="538"/>
                  </a:moveTo>
                  <a:lnTo>
                    <a:pt x="834" y="538"/>
                  </a:lnTo>
                  <a:lnTo>
                    <a:pt x="834" y="542"/>
                  </a:lnTo>
                  <a:lnTo>
                    <a:pt x="834" y="546"/>
                  </a:lnTo>
                  <a:lnTo>
                    <a:pt x="832" y="546"/>
                  </a:lnTo>
                  <a:lnTo>
                    <a:pt x="832" y="550"/>
                  </a:lnTo>
                  <a:lnTo>
                    <a:pt x="828" y="550"/>
                  </a:lnTo>
                  <a:lnTo>
                    <a:pt x="828" y="552"/>
                  </a:lnTo>
                  <a:lnTo>
                    <a:pt x="824" y="552"/>
                  </a:lnTo>
                  <a:lnTo>
                    <a:pt x="820" y="556"/>
                  </a:lnTo>
                  <a:lnTo>
                    <a:pt x="816" y="556"/>
                  </a:lnTo>
                  <a:lnTo>
                    <a:pt x="812" y="556"/>
                  </a:lnTo>
                  <a:lnTo>
                    <a:pt x="808" y="556"/>
                  </a:lnTo>
                  <a:lnTo>
                    <a:pt x="808" y="552"/>
                  </a:lnTo>
                  <a:lnTo>
                    <a:pt x="806" y="550"/>
                  </a:lnTo>
                  <a:lnTo>
                    <a:pt x="808" y="550"/>
                  </a:lnTo>
                  <a:lnTo>
                    <a:pt x="812" y="546"/>
                  </a:lnTo>
                  <a:lnTo>
                    <a:pt x="812" y="542"/>
                  </a:lnTo>
                  <a:lnTo>
                    <a:pt x="816" y="538"/>
                  </a:lnTo>
                  <a:lnTo>
                    <a:pt x="816" y="542"/>
                  </a:lnTo>
                  <a:lnTo>
                    <a:pt x="820" y="542"/>
                  </a:lnTo>
                  <a:lnTo>
                    <a:pt x="824" y="542"/>
                  </a:lnTo>
                  <a:lnTo>
                    <a:pt x="824" y="538"/>
                  </a:lnTo>
                  <a:lnTo>
                    <a:pt x="828" y="538"/>
                  </a:lnTo>
                  <a:lnTo>
                    <a:pt x="832" y="538"/>
                  </a:lnTo>
                  <a:lnTo>
                    <a:pt x="832" y="538"/>
                  </a:lnTo>
                  <a:lnTo>
                    <a:pt x="832" y="538"/>
                  </a:lnTo>
                  <a:close/>
                  <a:moveTo>
                    <a:pt x="940" y="542"/>
                  </a:moveTo>
                  <a:lnTo>
                    <a:pt x="944" y="546"/>
                  </a:lnTo>
                  <a:lnTo>
                    <a:pt x="948" y="546"/>
                  </a:lnTo>
                  <a:lnTo>
                    <a:pt x="944" y="546"/>
                  </a:lnTo>
                  <a:lnTo>
                    <a:pt x="940" y="546"/>
                  </a:lnTo>
                  <a:lnTo>
                    <a:pt x="940" y="542"/>
                  </a:lnTo>
                  <a:lnTo>
                    <a:pt x="940" y="542"/>
                  </a:lnTo>
                  <a:lnTo>
                    <a:pt x="940" y="542"/>
                  </a:lnTo>
                  <a:close/>
                  <a:moveTo>
                    <a:pt x="1076" y="546"/>
                  </a:moveTo>
                  <a:lnTo>
                    <a:pt x="1076" y="550"/>
                  </a:lnTo>
                  <a:lnTo>
                    <a:pt x="1074" y="550"/>
                  </a:lnTo>
                  <a:lnTo>
                    <a:pt x="1074" y="546"/>
                  </a:lnTo>
                  <a:lnTo>
                    <a:pt x="1076" y="546"/>
                  </a:lnTo>
                  <a:lnTo>
                    <a:pt x="1076" y="546"/>
                  </a:lnTo>
                  <a:lnTo>
                    <a:pt x="1076" y="546"/>
                  </a:lnTo>
                  <a:close/>
                  <a:moveTo>
                    <a:pt x="1084" y="550"/>
                  </a:moveTo>
                  <a:lnTo>
                    <a:pt x="1080" y="552"/>
                  </a:lnTo>
                  <a:lnTo>
                    <a:pt x="1076" y="552"/>
                  </a:lnTo>
                  <a:lnTo>
                    <a:pt x="1076" y="550"/>
                  </a:lnTo>
                  <a:lnTo>
                    <a:pt x="1074" y="550"/>
                  </a:lnTo>
                  <a:lnTo>
                    <a:pt x="1076" y="550"/>
                  </a:lnTo>
                  <a:lnTo>
                    <a:pt x="1080" y="550"/>
                  </a:lnTo>
                  <a:lnTo>
                    <a:pt x="1084" y="550"/>
                  </a:lnTo>
                  <a:lnTo>
                    <a:pt x="1084" y="550"/>
                  </a:lnTo>
                  <a:lnTo>
                    <a:pt x="1084" y="550"/>
                  </a:lnTo>
                  <a:close/>
                  <a:moveTo>
                    <a:pt x="868" y="564"/>
                  </a:moveTo>
                  <a:lnTo>
                    <a:pt x="868" y="566"/>
                  </a:lnTo>
                  <a:lnTo>
                    <a:pt x="864" y="570"/>
                  </a:lnTo>
                  <a:lnTo>
                    <a:pt x="864" y="566"/>
                  </a:lnTo>
                  <a:lnTo>
                    <a:pt x="862" y="566"/>
                  </a:lnTo>
                  <a:lnTo>
                    <a:pt x="858" y="564"/>
                  </a:lnTo>
                  <a:lnTo>
                    <a:pt x="858" y="560"/>
                  </a:lnTo>
                  <a:lnTo>
                    <a:pt x="858" y="556"/>
                  </a:lnTo>
                  <a:lnTo>
                    <a:pt x="862" y="556"/>
                  </a:lnTo>
                  <a:lnTo>
                    <a:pt x="862" y="552"/>
                  </a:lnTo>
                  <a:lnTo>
                    <a:pt x="864" y="552"/>
                  </a:lnTo>
                  <a:lnTo>
                    <a:pt x="868" y="552"/>
                  </a:lnTo>
                  <a:lnTo>
                    <a:pt x="868" y="550"/>
                  </a:lnTo>
                  <a:lnTo>
                    <a:pt x="868" y="552"/>
                  </a:lnTo>
                  <a:lnTo>
                    <a:pt x="872" y="552"/>
                  </a:lnTo>
                  <a:lnTo>
                    <a:pt x="872" y="556"/>
                  </a:lnTo>
                  <a:lnTo>
                    <a:pt x="872" y="560"/>
                  </a:lnTo>
                  <a:lnTo>
                    <a:pt x="868" y="564"/>
                  </a:lnTo>
                  <a:lnTo>
                    <a:pt x="868" y="564"/>
                  </a:lnTo>
                  <a:lnTo>
                    <a:pt x="868" y="564"/>
                  </a:lnTo>
                  <a:close/>
                  <a:moveTo>
                    <a:pt x="1074" y="564"/>
                  </a:moveTo>
                  <a:lnTo>
                    <a:pt x="1076" y="564"/>
                  </a:lnTo>
                  <a:lnTo>
                    <a:pt x="1076" y="566"/>
                  </a:lnTo>
                  <a:lnTo>
                    <a:pt x="1074" y="564"/>
                  </a:lnTo>
                  <a:lnTo>
                    <a:pt x="1070" y="564"/>
                  </a:lnTo>
                  <a:lnTo>
                    <a:pt x="1074" y="560"/>
                  </a:lnTo>
                  <a:lnTo>
                    <a:pt x="1074" y="564"/>
                  </a:lnTo>
                  <a:lnTo>
                    <a:pt x="1074" y="564"/>
                  </a:lnTo>
                  <a:lnTo>
                    <a:pt x="1074" y="564"/>
                  </a:lnTo>
                  <a:close/>
                  <a:moveTo>
                    <a:pt x="678" y="564"/>
                  </a:moveTo>
                  <a:lnTo>
                    <a:pt x="676" y="564"/>
                  </a:lnTo>
                  <a:lnTo>
                    <a:pt x="678" y="564"/>
                  </a:lnTo>
                  <a:lnTo>
                    <a:pt x="678" y="564"/>
                  </a:lnTo>
                  <a:lnTo>
                    <a:pt x="678" y="564"/>
                  </a:lnTo>
                  <a:close/>
                  <a:moveTo>
                    <a:pt x="1080" y="570"/>
                  </a:moveTo>
                  <a:lnTo>
                    <a:pt x="1076" y="570"/>
                  </a:lnTo>
                  <a:lnTo>
                    <a:pt x="1080" y="570"/>
                  </a:lnTo>
                  <a:lnTo>
                    <a:pt x="1076" y="574"/>
                  </a:lnTo>
                  <a:lnTo>
                    <a:pt x="1074" y="574"/>
                  </a:lnTo>
                  <a:lnTo>
                    <a:pt x="1074" y="570"/>
                  </a:lnTo>
                  <a:lnTo>
                    <a:pt x="1070" y="570"/>
                  </a:lnTo>
                  <a:lnTo>
                    <a:pt x="1066" y="570"/>
                  </a:lnTo>
                  <a:lnTo>
                    <a:pt x="1070" y="566"/>
                  </a:lnTo>
                  <a:lnTo>
                    <a:pt x="1074" y="566"/>
                  </a:lnTo>
                  <a:lnTo>
                    <a:pt x="1076" y="566"/>
                  </a:lnTo>
                  <a:lnTo>
                    <a:pt x="1080" y="570"/>
                  </a:lnTo>
                  <a:lnTo>
                    <a:pt x="1080" y="570"/>
                  </a:lnTo>
                  <a:lnTo>
                    <a:pt x="1080" y="570"/>
                  </a:lnTo>
                  <a:close/>
                  <a:moveTo>
                    <a:pt x="888" y="586"/>
                  </a:moveTo>
                  <a:lnTo>
                    <a:pt x="888" y="590"/>
                  </a:lnTo>
                  <a:lnTo>
                    <a:pt x="884" y="590"/>
                  </a:lnTo>
                  <a:lnTo>
                    <a:pt x="880" y="590"/>
                  </a:lnTo>
                  <a:lnTo>
                    <a:pt x="884" y="590"/>
                  </a:lnTo>
                  <a:lnTo>
                    <a:pt x="884" y="586"/>
                  </a:lnTo>
                  <a:lnTo>
                    <a:pt x="888" y="586"/>
                  </a:lnTo>
                  <a:lnTo>
                    <a:pt x="888" y="586"/>
                  </a:lnTo>
                  <a:lnTo>
                    <a:pt x="888" y="586"/>
                  </a:lnTo>
                  <a:close/>
                  <a:moveTo>
                    <a:pt x="1032" y="594"/>
                  </a:moveTo>
                  <a:lnTo>
                    <a:pt x="1036" y="596"/>
                  </a:lnTo>
                  <a:lnTo>
                    <a:pt x="1032" y="596"/>
                  </a:lnTo>
                  <a:lnTo>
                    <a:pt x="1032" y="600"/>
                  </a:lnTo>
                  <a:lnTo>
                    <a:pt x="1030" y="600"/>
                  </a:lnTo>
                  <a:lnTo>
                    <a:pt x="1026" y="600"/>
                  </a:lnTo>
                  <a:lnTo>
                    <a:pt x="1030" y="600"/>
                  </a:lnTo>
                  <a:lnTo>
                    <a:pt x="1030" y="596"/>
                  </a:lnTo>
                  <a:lnTo>
                    <a:pt x="1030" y="594"/>
                  </a:lnTo>
                  <a:lnTo>
                    <a:pt x="1032" y="594"/>
                  </a:lnTo>
                  <a:lnTo>
                    <a:pt x="1032" y="594"/>
                  </a:lnTo>
                  <a:lnTo>
                    <a:pt x="1032" y="594"/>
                  </a:lnTo>
                  <a:close/>
                  <a:moveTo>
                    <a:pt x="864" y="608"/>
                  </a:moveTo>
                  <a:lnTo>
                    <a:pt x="864" y="612"/>
                  </a:lnTo>
                  <a:lnTo>
                    <a:pt x="862" y="612"/>
                  </a:lnTo>
                  <a:lnTo>
                    <a:pt x="862" y="608"/>
                  </a:lnTo>
                  <a:lnTo>
                    <a:pt x="864" y="608"/>
                  </a:lnTo>
                  <a:lnTo>
                    <a:pt x="864" y="608"/>
                  </a:lnTo>
                  <a:lnTo>
                    <a:pt x="864" y="608"/>
                  </a:lnTo>
                  <a:close/>
                  <a:moveTo>
                    <a:pt x="1014" y="626"/>
                  </a:moveTo>
                  <a:lnTo>
                    <a:pt x="1014" y="630"/>
                  </a:lnTo>
                  <a:lnTo>
                    <a:pt x="1014" y="626"/>
                  </a:lnTo>
                  <a:lnTo>
                    <a:pt x="1014" y="626"/>
                  </a:lnTo>
                  <a:lnTo>
                    <a:pt x="1014" y="626"/>
                  </a:lnTo>
                  <a:close/>
                  <a:moveTo>
                    <a:pt x="1118" y="652"/>
                  </a:moveTo>
                  <a:lnTo>
                    <a:pt x="1118" y="656"/>
                  </a:lnTo>
                  <a:lnTo>
                    <a:pt x="1114" y="656"/>
                  </a:lnTo>
                  <a:lnTo>
                    <a:pt x="1114" y="652"/>
                  </a:lnTo>
                  <a:lnTo>
                    <a:pt x="1118" y="652"/>
                  </a:lnTo>
                  <a:lnTo>
                    <a:pt x="1118" y="652"/>
                  </a:lnTo>
                  <a:lnTo>
                    <a:pt x="1118" y="652"/>
                  </a:lnTo>
                  <a:close/>
                  <a:moveTo>
                    <a:pt x="1122" y="656"/>
                  </a:moveTo>
                  <a:lnTo>
                    <a:pt x="1118" y="656"/>
                  </a:lnTo>
                  <a:lnTo>
                    <a:pt x="1118" y="652"/>
                  </a:lnTo>
                  <a:lnTo>
                    <a:pt x="1122" y="652"/>
                  </a:lnTo>
                  <a:lnTo>
                    <a:pt x="1122" y="656"/>
                  </a:lnTo>
                  <a:lnTo>
                    <a:pt x="1122" y="656"/>
                  </a:lnTo>
                  <a:lnTo>
                    <a:pt x="1122" y="656"/>
                  </a:lnTo>
                  <a:close/>
                  <a:moveTo>
                    <a:pt x="868" y="660"/>
                  </a:moveTo>
                  <a:lnTo>
                    <a:pt x="868" y="664"/>
                  </a:lnTo>
                  <a:lnTo>
                    <a:pt x="864" y="664"/>
                  </a:lnTo>
                  <a:lnTo>
                    <a:pt x="864" y="660"/>
                  </a:lnTo>
                  <a:lnTo>
                    <a:pt x="868" y="660"/>
                  </a:lnTo>
                  <a:lnTo>
                    <a:pt x="868" y="660"/>
                  </a:lnTo>
                  <a:lnTo>
                    <a:pt x="868" y="660"/>
                  </a:lnTo>
                  <a:close/>
                  <a:moveTo>
                    <a:pt x="1122" y="664"/>
                  </a:moveTo>
                  <a:lnTo>
                    <a:pt x="1122" y="668"/>
                  </a:lnTo>
                  <a:lnTo>
                    <a:pt x="1122" y="664"/>
                  </a:lnTo>
                  <a:lnTo>
                    <a:pt x="1122" y="664"/>
                  </a:lnTo>
                  <a:lnTo>
                    <a:pt x="1122" y="664"/>
                  </a:lnTo>
                  <a:close/>
                  <a:moveTo>
                    <a:pt x="1126" y="676"/>
                  </a:moveTo>
                  <a:lnTo>
                    <a:pt x="1126" y="680"/>
                  </a:lnTo>
                  <a:lnTo>
                    <a:pt x="1122" y="680"/>
                  </a:lnTo>
                  <a:lnTo>
                    <a:pt x="1126" y="680"/>
                  </a:lnTo>
                  <a:lnTo>
                    <a:pt x="1126" y="682"/>
                  </a:lnTo>
                  <a:lnTo>
                    <a:pt x="1126" y="680"/>
                  </a:lnTo>
                  <a:lnTo>
                    <a:pt x="1122" y="680"/>
                  </a:lnTo>
                  <a:lnTo>
                    <a:pt x="1122" y="676"/>
                  </a:lnTo>
                  <a:lnTo>
                    <a:pt x="1126" y="676"/>
                  </a:lnTo>
                  <a:lnTo>
                    <a:pt x="1126" y="676"/>
                  </a:lnTo>
                  <a:lnTo>
                    <a:pt x="1126" y="676"/>
                  </a:lnTo>
                  <a:close/>
                  <a:moveTo>
                    <a:pt x="864" y="676"/>
                  </a:moveTo>
                  <a:lnTo>
                    <a:pt x="864" y="680"/>
                  </a:lnTo>
                  <a:lnTo>
                    <a:pt x="864" y="676"/>
                  </a:lnTo>
                  <a:lnTo>
                    <a:pt x="864" y="676"/>
                  </a:lnTo>
                  <a:lnTo>
                    <a:pt x="864" y="676"/>
                  </a:lnTo>
                  <a:close/>
                  <a:moveTo>
                    <a:pt x="868" y="680"/>
                  </a:moveTo>
                  <a:lnTo>
                    <a:pt x="868" y="682"/>
                  </a:lnTo>
                  <a:lnTo>
                    <a:pt x="868" y="680"/>
                  </a:lnTo>
                  <a:lnTo>
                    <a:pt x="868" y="680"/>
                  </a:lnTo>
                  <a:lnTo>
                    <a:pt x="868" y="680"/>
                  </a:lnTo>
                  <a:close/>
                  <a:moveTo>
                    <a:pt x="864" y="702"/>
                  </a:moveTo>
                  <a:lnTo>
                    <a:pt x="864" y="698"/>
                  </a:lnTo>
                  <a:lnTo>
                    <a:pt x="868" y="698"/>
                  </a:lnTo>
                  <a:lnTo>
                    <a:pt x="868" y="694"/>
                  </a:lnTo>
                  <a:lnTo>
                    <a:pt x="864" y="698"/>
                  </a:lnTo>
                  <a:lnTo>
                    <a:pt x="862" y="698"/>
                  </a:lnTo>
                  <a:lnTo>
                    <a:pt x="864" y="698"/>
                  </a:lnTo>
                  <a:lnTo>
                    <a:pt x="864" y="694"/>
                  </a:lnTo>
                  <a:lnTo>
                    <a:pt x="868" y="690"/>
                  </a:lnTo>
                  <a:lnTo>
                    <a:pt x="868" y="686"/>
                  </a:lnTo>
                  <a:lnTo>
                    <a:pt x="868" y="682"/>
                  </a:lnTo>
                  <a:lnTo>
                    <a:pt x="872" y="682"/>
                  </a:lnTo>
                  <a:lnTo>
                    <a:pt x="872" y="686"/>
                  </a:lnTo>
                  <a:lnTo>
                    <a:pt x="868" y="690"/>
                  </a:lnTo>
                  <a:lnTo>
                    <a:pt x="872" y="690"/>
                  </a:lnTo>
                  <a:lnTo>
                    <a:pt x="872" y="686"/>
                  </a:lnTo>
                  <a:lnTo>
                    <a:pt x="872" y="682"/>
                  </a:lnTo>
                  <a:lnTo>
                    <a:pt x="876" y="682"/>
                  </a:lnTo>
                  <a:lnTo>
                    <a:pt x="876" y="686"/>
                  </a:lnTo>
                  <a:lnTo>
                    <a:pt x="880" y="686"/>
                  </a:lnTo>
                  <a:lnTo>
                    <a:pt x="876" y="690"/>
                  </a:lnTo>
                  <a:lnTo>
                    <a:pt x="876" y="694"/>
                  </a:lnTo>
                  <a:lnTo>
                    <a:pt x="876" y="698"/>
                  </a:lnTo>
                  <a:lnTo>
                    <a:pt x="872" y="698"/>
                  </a:lnTo>
                  <a:lnTo>
                    <a:pt x="876" y="698"/>
                  </a:lnTo>
                  <a:lnTo>
                    <a:pt x="876" y="694"/>
                  </a:lnTo>
                  <a:lnTo>
                    <a:pt x="876" y="690"/>
                  </a:lnTo>
                  <a:lnTo>
                    <a:pt x="876" y="686"/>
                  </a:lnTo>
                  <a:lnTo>
                    <a:pt x="876" y="690"/>
                  </a:lnTo>
                  <a:lnTo>
                    <a:pt x="872" y="698"/>
                  </a:lnTo>
                  <a:lnTo>
                    <a:pt x="876" y="694"/>
                  </a:lnTo>
                  <a:lnTo>
                    <a:pt x="876" y="690"/>
                  </a:lnTo>
                  <a:lnTo>
                    <a:pt x="872" y="690"/>
                  </a:lnTo>
                  <a:lnTo>
                    <a:pt x="872" y="694"/>
                  </a:lnTo>
                  <a:lnTo>
                    <a:pt x="872" y="698"/>
                  </a:lnTo>
                  <a:lnTo>
                    <a:pt x="868" y="698"/>
                  </a:lnTo>
                  <a:lnTo>
                    <a:pt x="864" y="702"/>
                  </a:lnTo>
                  <a:lnTo>
                    <a:pt x="864" y="702"/>
                  </a:lnTo>
                  <a:lnTo>
                    <a:pt x="864" y="702"/>
                  </a:lnTo>
                  <a:close/>
                  <a:moveTo>
                    <a:pt x="862" y="690"/>
                  </a:moveTo>
                  <a:lnTo>
                    <a:pt x="864" y="686"/>
                  </a:lnTo>
                  <a:lnTo>
                    <a:pt x="868" y="686"/>
                  </a:lnTo>
                  <a:lnTo>
                    <a:pt x="868" y="682"/>
                  </a:lnTo>
                  <a:lnTo>
                    <a:pt x="868" y="686"/>
                  </a:lnTo>
                  <a:lnTo>
                    <a:pt x="868" y="690"/>
                  </a:lnTo>
                  <a:lnTo>
                    <a:pt x="864" y="690"/>
                  </a:lnTo>
                  <a:lnTo>
                    <a:pt x="862" y="690"/>
                  </a:lnTo>
                  <a:lnTo>
                    <a:pt x="862" y="690"/>
                  </a:lnTo>
                  <a:lnTo>
                    <a:pt x="862" y="690"/>
                  </a:lnTo>
                  <a:close/>
                  <a:moveTo>
                    <a:pt x="876" y="694"/>
                  </a:moveTo>
                  <a:lnTo>
                    <a:pt x="880" y="690"/>
                  </a:lnTo>
                  <a:lnTo>
                    <a:pt x="880" y="686"/>
                  </a:lnTo>
                  <a:lnTo>
                    <a:pt x="884" y="690"/>
                  </a:lnTo>
                  <a:lnTo>
                    <a:pt x="880" y="690"/>
                  </a:lnTo>
                  <a:lnTo>
                    <a:pt x="880" y="694"/>
                  </a:lnTo>
                  <a:lnTo>
                    <a:pt x="876" y="694"/>
                  </a:lnTo>
                  <a:lnTo>
                    <a:pt x="876" y="694"/>
                  </a:lnTo>
                  <a:lnTo>
                    <a:pt x="876" y="694"/>
                  </a:lnTo>
                  <a:close/>
                  <a:moveTo>
                    <a:pt x="1122" y="686"/>
                  </a:moveTo>
                  <a:lnTo>
                    <a:pt x="1126" y="686"/>
                  </a:lnTo>
                  <a:lnTo>
                    <a:pt x="1126" y="690"/>
                  </a:lnTo>
                  <a:lnTo>
                    <a:pt x="1122" y="690"/>
                  </a:lnTo>
                  <a:lnTo>
                    <a:pt x="1122" y="686"/>
                  </a:lnTo>
                  <a:lnTo>
                    <a:pt x="1122" y="686"/>
                  </a:lnTo>
                  <a:lnTo>
                    <a:pt x="1122" y="686"/>
                  </a:lnTo>
                  <a:close/>
                  <a:moveTo>
                    <a:pt x="1130" y="690"/>
                  </a:moveTo>
                  <a:lnTo>
                    <a:pt x="1132" y="694"/>
                  </a:lnTo>
                  <a:lnTo>
                    <a:pt x="1130" y="694"/>
                  </a:lnTo>
                  <a:lnTo>
                    <a:pt x="1130" y="690"/>
                  </a:lnTo>
                  <a:lnTo>
                    <a:pt x="1130" y="690"/>
                  </a:lnTo>
                  <a:lnTo>
                    <a:pt x="1130" y="690"/>
                  </a:lnTo>
                  <a:close/>
                  <a:moveTo>
                    <a:pt x="876" y="694"/>
                  </a:moveTo>
                  <a:lnTo>
                    <a:pt x="876" y="698"/>
                  </a:lnTo>
                  <a:lnTo>
                    <a:pt x="876" y="702"/>
                  </a:lnTo>
                  <a:lnTo>
                    <a:pt x="876" y="698"/>
                  </a:lnTo>
                  <a:lnTo>
                    <a:pt x="876" y="694"/>
                  </a:lnTo>
                  <a:lnTo>
                    <a:pt x="876" y="694"/>
                  </a:lnTo>
                  <a:lnTo>
                    <a:pt x="876" y="694"/>
                  </a:lnTo>
                  <a:close/>
                  <a:moveTo>
                    <a:pt x="152" y="716"/>
                  </a:moveTo>
                  <a:lnTo>
                    <a:pt x="152" y="720"/>
                  </a:lnTo>
                  <a:lnTo>
                    <a:pt x="150" y="724"/>
                  </a:lnTo>
                  <a:lnTo>
                    <a:pt x="150" y="720"/>
                  </a:lnTo>
                  <a:lnTo>
                    <a:pt x="152" y="720"/>
                  </a:lnTo>
                  <a:lnTo>
                    <a:pt x="152" y="716"/>
                  </a:lnTo>
                  <a:lnTo>
                    <a:pt x="152" y="716"/>
                  </a:lnTo>
                  <a:lnTo>
                    <a:pt x="152" y="716"/>
                  </a:lnTo>
                  <a:close/>
                  <a:moveTo>
                    <a:pt x="876" y="720"/>
                  </a:moveTo>
                  <a:lnTo>
                    <a:pt x="872" y="720"/>
                  </a:lnTo>
                  <a:lnTo>
                    <a:pt x="868" y="720"/>
                  </a:lnTo>
                  <a:lnTo>
                    <a:pt x="864" y="724"/>
                  </a:lnTo>
                  <a:lnTo>
                    <a:pt x="864" y="720"/>
                  </a:lnTo>
                  <a:lnTo>
                    <a:pt x="868" y="720"/>
                  </a:lnTo>
                  <a:lnTo>
                    <a:pt x="872" y="720"/>
                  </a:lnTo>
                  <a:lnTo>
                    <a:pt x="876" y="720"/>
                  </a:lnTo>
                  <a:lnTo>
                    <a:pt x="876" y="720"/>
                  </a:lnTo>
                  <a:lnTo>
                    <a:pt x="876" y="720"/>
                  </a:lnTo>
                  <a:close/>
                  <a:moveTo>
                    <a:pt x="146" y="724"/>
                  </a:moveTo>
                  <a:lnTo>
                    <a:pt x="146" y="728"/>
                  </a:lnTo>
                  <a:lnTo>
                    <a:pt x="142" y="728"/>
                  </a:lnTo>
                  <a:lnTo>
                    <a:pt x="142" y="724"/>
                  </a:lnTo>
                  <a:lnTo>
                    <a:pt x="146" y="724"/>
                  </a:lnTo>
                  <a:lnTo>
                    <a:pt x="146" y="724"/>
                  </a:lnTo>
                  <a:lnTo>
                    <a:pt x="146" y="724"/>
                  </a:lnTo>
                  <a:close/>
                  <a:moveTo>
                    <a:pt x="112" y="746"/>
                  </a:moveTo>
                  <a:lnTo>
                    <a:pt x="112" y="742"/>
                  </a:lnTo>
                  <a:lnTo>
                    <a:pt x="112" y="738"/>
                  </a:lnTo>
                  <a:lnTo>
                    <a:pt x="112" y="736"/>
                  </a:lnTo>
                  <a:lnTo>
                    <a:pt x="116" y="736"/>
                  </a:lnTo>
                  <a:lnTo>
                    <a:pt x="120" y="736"/>
                  </a:lnTo>
                  <a:lnTo>
                    <a:pt x="120" y="738"/>
                  </a:lnTo>
                  <a:lnTo>
                    <a:pt x="116" y="738"/>
                  </a:lnTo>
                  <a:lnTo>
                    <a:pt x="120" y="738"/>
                  </a:lnTo>
                  <a:lnTo>
                    <a:pt x="124" y="736"/>
                  </a:lnTo>
                  <a:lnTo>
                    <a:pt x="124" y="738"/>
                  </a:lnTo>
                  <a:lnTo>
                    <a:pt x="126" y="738"/>
                  </a:lnTo>
                  <a:lnTo>
                    <a:pt x="126" y="742"/>
                  </a:lnTo>
                  <a:lnTo>
                    <a:pt x="124" y="742"/>
                  </a:lnTo>
                  <a:lnTo>
                    <a:pt x="120" y="746"/>
                  </a:lnTo>
                  <a:lnTo>
                    <a:pt x="124" y="746"/>
                  </a:lnTo>
                  <a:lnTo>
                    <a:pt x="126" y="742"/>
                  </a:lnTo>
                  <a:lnTo>
                    <a:pt x="126" y="738"/>
                  </a:lnTo>
                  <a:lnTo>
                    <a:pt x="130" y="738"/>
                  </a:lnTo>
                  <a:lnTo>
                    <a:pt x="130" y="736"/>
                  </a:lnTo>
                  <a:lnTo>
                    <a:pt x="130" y="738"/>
                  </a:lnTo>
                  <a:lnTo>
                    <a:pt x="130" y="742"/>
                  </a:lnTo>
                  <a:lnTo>
                    <a:pt x="126" y="746"/>
                  </a:lnTo>
                  <a:lnTo>
                    <a:pt x="126" y="750"/>
                  </a:lnTo>
                  <a:lnTo>
                    <a:pt x="126" y="754"/>
                  </a:lnTo>
                  <a:lnTo>
                    <a:pt x="124" y="754"/>
                  </a:lnTo>
                  <a:lnTo>
                    <a:pt x="124" y="758"/>
                  </a:lnTo>
                  <a:lnTo>
                    <a:pt x="126" y="758"/>
                  </a:lnTo>
                  <a:lnTo>
                    <a:pt x="124" y="758"/>
                  </a:lnTo>
                  <a:lnTo>
                    <a:pt x="120" y="758"/>
                  </a:lnTo>
                  <a:lnTo>
                    <a:pt x="120" y="754"/>
                  </a:lnTo>
                  <a:lnTo>
                    <a:pt x="116" y="754"/>
                  </a:lnTo>
                  <a:lnTo>
                    <a:pt x="120" y="754"/>
                  </a:lnTo>
                  <a:lnTo>
                    <a:pt x="124" y="754"/>
                  </a:lnTo>
                  <a:lnTo>
                    <a:pt x="120" y="750"/>
                  </a:lnTo>
                  <a:lnTo>
                    <a:pt x="116" y="750"/>
                  </a:lnTo>
                  <a:lnTo>
                    <a:pt x="112" y="750"/>
                  </a:lnTo>
                  <a:lnTo>
                    <a:pt x="112" y="746"/>
                  </a:lnTo>
                  <a:lnTo>
                    <a:pt x="116" y="746"/>
                  </a:lnTo>
                  <a:lnTo>
                    <a:pt x="112" y="746"/>
                  </a:lnTo>
                  <a:lnTo>
                    <a:pt x="112" y="746"/>
                  </a:lnTo>
                  <a:lnTo>
                    <a:pt x="112" y="746"/>
                  </a:lnTo>
                  <a:close/>
                  <a:moveTo>
                    <a:pt x="150" y="738"/>
                  </a:moveTo>
                  <a:lnTo>
                    <a:pt x="152" y="738"/>
                  </a:lnTo>
                  <a:lnTo>
                    <a:pt x="150" y="742"/>
                  </a:lnTo>
                  <a:lnTo>
                    <a:pt x="150" y="738"/>
                  </a:lnTo>
                  <a:lnTo>
                    <a:pt x="150" y="742"/>
                  </a:lnTo>
                  <a:lnTo>
                    <a:pt x="150" y="738"/>
                  </a:lnTo>
                  <a:lnTo>
                    <a:pt x="146" y="738"/>
                  </a:lnTo>
                  <a:lnTo>
                    <a:pt x="146" y="742"/>
                  </a:lnTo>
                  <a:lnTo>
                    <a:pt x="146" y="738"/>
                  </a:lnTo>
                  <a:lnTo>
                    <a:pt x="150" y="738"/>
                  </a:lnTo>
                  <a:lnTo>
                    <a:pt x="150" y="736"/>
                  </a:lnTo>
                  <a:lnTo>
                    <a:pt x="150" y="738"/>
                  </a:lnTo>
                  <a:lnTo>
                    <a:pt x="150" y="738"/>
                  </a:lnTo>
                  <a:lnTo>
                    <a:pt x="150" y="738"/>
                  </a:lnTo>
                  <a:close/>
                  <a:moveTo>
                    <a:pt x="152" y="742"/>
                  </a:moveTo>
                  <a:lnTo>
                    <a:pt x="152" y="746"/>
                  </a:lnTo>
                  <a:lnTo>
                    <a:pt x="152" y="750"/>
                  </a:lnTo>
                  <a:lnTo>
                    <a:pt x="152" y="746"/>
                  </a:lnTo>
                  <a:lnTo>
                    <a:pt x="150" y="746"/>
                  </a:lnTo>
                  <a:lnTo>
                    <a:pt x="152" y="742"/>
                  </a:lnTo>
                  <a:lnTo>
                    <a:pt x="152" y="742"/>
                  </a:lnTo>
                  <a:lnTo>
                    <a:pt x="152" y="742"/>
                  </a:lnTo>
                  <a:close/>
                  <a:moveTo>
                    <a:pt x="172" y="746"/>
                  </a:moveTo>
                  <a:lnTo>
                    <a:pt x="168" y="746"/>
                  </a:lnTo>
                  <a:lnTo>
                    <a:pt x="168" y="750"/>
                  </a:lnTo>
                  <a:lnTo>
                    <a:pt x="168" y="754"/>
                  </a:lnTo>
                  <a:lnTo>
                    <a:pt x="168" y="746"/>
                  </a:lnTo>
                  <a:lnTo>
                    <a:pt x="172" y="746"/>
                  </a:lnTo>
                  <a:lnTo>
                    <a:pt x="172" y="746"/>
                  </a:lnTo>
                  <a:lnTo>
                    <a:pt x="172" y="746"/>
                  </a:lnTo>
                  <a:close/>
                  <a:moveTo>
                    <a:pt x="150" y="746"/>
                  </a:moveTo>
                  <a:lnTo>
                    <a:pt x="152" y="746"/>
                  </a:lnTo>
                  <a:lnTo>
                    <a:pt x="152" y="750"/>
                  </a:lnTo>
                  <a:lnTo>
                    <a:pt x="156" y="750"/>
                  </a:lnTo>
                  <a:lnTo>
                    <a:pt x="156" y="754"/>
                  </a:lnTo>
                  <a:lnTo>
                    <a:pt x="160" y="758"/>
                  </a:lnTo>
                  <a:lnTo>
                    <a:pt x="156" y="758"/>
                  </a:lnTo>
                  <a:lnTo>
                    <a:pt x="152" y="754"/>
                  </a:lnTo>
                  <a:lnTo>
                    <a:pt x="150" y="754"/>
                  </a:lnTo>
                  <a:lnTo>
                    <a:pt x="150" y="750"/>
                  </a:lnTo>
                  <a:lnTo>
                    <a:pt x="150" y="746"/>
                  </a:lnTo>
                  <a:lnTo>
                    <a:pt x="150" y="746"/>
                  </a:lnTo>
                  <a:lnTo>
                    <a:pt x="150" y="746"/>
                  </a:lnTo>
                  <a:close/>
                  <a:moveTo>
                    <a:pt x="172" y="750"/>
                  </a:moveTo>
                  <a:lnTo>
                    <a:pt x="172" y="754"/>
                  </a:lnTo>
                  <a:lnTo>
                    <a:pt x="168" y="754"/>
                  </a:lnTo>
                  <a:lnTo>
                    <a:pt x="168" y="750"/>
                  </a:lnTo>
                  <a:lnTo>
                    <a:pt x="172" y="750"/>
                  </a:lnTo>
                  <a:lnTo>
                    <a:pt x="172" y="750"/>
                  </a:lnTo>
                  <a:lnTo>
                    <a:pt x="172" y="750"/>
                  </a:lnTo>
                  <a:close/>
                  <a:moveTo>
                    <a:pt x="864" y="754"/>
                  </a:moveTo>
                  <a:lnTo>
                    <a:pt x="862" y="754"/>
                  </a:lnTo>
                  <a:lnTo>
                    <a:pt x="864" y="754"/>
                  </a:lnTo>
                  <a:lnTo>
                    <a:pt x="864" y="754"/>
                  </a:lnTo>
                  <a:lnTo>
                    <a:pt x="864" y="754"/>
                  </a:lnTo>
                  <a:close/>
                  <a:moveTo>
                    <a:pt x="168" y="754"/>
                  </a:moveTo>
                  <a:lnTo>
                    <a:pt x="168" y="758"/>
                  </a:lnTo>
                  <a:lnTo>
                    <a:pt x="164" y="758"/>
                  </a:lnTo>
                  <a:lnTo>
                    <a:pt x="164" y="754"/>
                  </a:lnTo>
                  <a:lnTo>
                    <a:pt x="168" y="754"/>
                  </a:lnTo>
                  <a:lnTo>
                    <a:pt x="168" y="754"/>
                  </a:lnTo>
                  <a:lnTo>
                    <a:pt x="168" y="754"/>
                  </a:lnTo>
                  <a:close/>
                  <a:moveTo>
                    <a:pt x="846" y="758"/>
                  </a:moveTo>
                  <a:lnTo>
                    <a:pt x="850" y="758"/>
                  </a:lnTo>
                  <a:lnTo>
                    <a:pt x="850" y="762"/>
                  </a:lnTo>
                  <a:lnTo>
                    <a:pt x="854" y="766"/>
                  </a:lnTo>
                  <a:lnTo>
                    <a:pt x="854" y="768"/>
                  </a:lnTo>
                  <a:lnTo>
                    <a:pt x="854" y="766"/>
                  </a:lnTo>
                  <a:lnTo>
                    <a:pt x="850" y="766"/>
                  </a:lnTo>
                  <a:lnTo>
                    <a:pt x="846" y="766"/>
                  </a:lnTo>
                  <a:lnTo>
                    <a:pt x="842" y="766"/>
                  </a:lnTo>
                  <a:lnTo>
                    <a:pt x="838" y="762"/>
                  </a:lnTo>
                  <a:lnTo>
                    <a:pt x="834" y="762"/>
                  </a:lnTo>
                  <a:lnTo>
                    <a:pt x="834" y="758"/>
                  </a:lnTo>
                  <a:lnTo>
                    <a:pt x="838" y="758"/>
                  </a:lnTo>
                  <a:lnTo>
                    <a:pt x="842" y="758"/>
                  </a:lnTo>
                  <a:lnTo>
                    <a:pt x="842" y="754"/>
                  </a:lnTo>
                  <a:lnTo>
                    <a:pt x="842" y="758"/>
                  </a:lnTo>
                  <a:lnTo>
                    <a:pt x="846" y="758"/>
                  </a:lnTo>
                  <a:lnTo>
                    <a:pt x="846" y="758"/>
                  </a:lnTo>
                  <a:lnTo>
                    <a:pt x="846" y="758"/>
                  </a:lnTo>
                  <a:close/>
                  <a:moveTo>
                    <a:pt x="164" y="758"/>
                  </a:moveTo>
                  <a:lnTo>
                    <a:pt x="164" y="762"/>
                  </a:lnTo>
                  <a:lnTo>
                    <a:pt x="164" y="758"/>
                  </a:lnTo>
                  <a:lnTo>
                    <a:pt x="160" y="758"/>
                  </a:lnTo>
                  <a:lnTo>
                    <a:pt x="164" y="758"/>
                  </a:lnTo>
                  <a:lnTo>
                    <a:pt x="164" y="758"/>
                  </a:lnTo>
                  <a:lnTo>
                    <a:pt x="164" y="758"/>
                  </a:lnTo>
                  <a:close/>
                  <a:moveTo>
                    <a:pt x="168" y="766"/>
                  </a:moveTo>
                  <a:lnTo>
                    <a:pt x="172" y="768"/>
                  </a:lnTo>
                  <a:lnTo>
                    <a:pt x="172" y="772"/>
                  </a:lnTo>
                  <a:lnTo>
                    <a:pt x="168" y="768"/>
                  </a:lnTo>
                  <a:lnTo>
                    <a:pt x="164" y="766"/>
                  </a:lnTo>
                  <a:lnTo>
                    <a:pt x="168" y="766"/>
                  </a:lnTo>
                  <a:lnTo>
                    <a:pt x="168" y="766"/>
                  </a:lnTo>
                  <a:lnTo>
                    <a:pt x="168" y="766"/>
                  </a:lnTo>
                  <a:close/>
                  <a:moveTo>
                    <a:pt x="182" y="766"/>
                  </a:moveTo>
                  <a:lnTo>
                    <a:pt x="180" y="766"/>
                  </a:lnTo>
                  <a:lnTo>
                    <a:pt x="180" y="768"/>
                  </a:lnTo>
                  <a:lnTo>
                    <a:pt x="180" y="766"/>
                  </a:lnTo>
                  <a:lnTo>
                    <a:pt x="182" y="766"/>
                  </a:lnTo>
                  <a:lnTo>
                    <a:pt x="182" y="766"/>
                  </a:lnTo>
                  <a:lnTo>
                    <a:pt x="182" y="766"/>
                  </a:lnTo>
                  <a:close/>
                  <a:moveTo>
                    <a:pt x="180" y="766"/>
                  </a:moveTo>
                  <a:lnTo>
                    <a:pt x="180" y="768"/>
                  </a:lnTo>
                  <a:lnTo>
                    <a:pt x="180" y="772"/>
                  </a:lnTo>
                  <a:lnTo>
                    <a:pt x="176" y="772"/>
                  </a:lnTo>
                  <a:lnTo>
                    <a:pt x="180" y="768"/>
                  </a:lnTo>
                  <a:lnTo>
                    <a:pt x="180" y="766"/>
                  </a:lnTo>
                  <a:lnTo>
                    <a:pt x="180" y="766"/>
                  </a:lnTo>
                  <a:lnTo>
                    <a:pt x="180" y="766"/>
                  </a:lnTo>
                  <a:close/>
                  <a:moveTo>
                    <a:pt x="134" y="766"/>
                  </a:moveTo>
                  <a:lnTo>
                    <a:pt x="134" y="768"/>
                  </a:lnTo>
                  <a:lnTo>
                    <a:pt x="130" y="766"/>
                  </a:lnTo>
                  <a:lnTo>
                    <a:pt x="134" y="766"/>
                  </a:lnTo>
                  <a:lnTo>
                    <a:pt x="134" y="766"/>
                  </a:lnTo>
                  <a:lnTo>
                    <a:pt x="134" y="766"/>
                  </a:lnTo>
                  <a:close/>
                  <a:moveTo>
                    <a:pt x="176" y="768"/>
                  </a:moveTo>
                  <a:lnTo>
                    <a:pt x="176" y="772"/>
                  </a:lnTo>
                  <a:lnTo>
                    <a:pt x="172" y="772"/>
                  </a:lnTo>
                  <a:lnTo>
                    <a:pt x="172" y="768"/>
                  </a:lnTo>
                  <a:lnTo>
                    <a:pt x="176" y="768"/>
                  </a:lnTo>
                  <a:lnTo>
                    <a:pt x="176" y="768"/>
                  </a:lnTo>
                  <a:lnTo>
                    <a:pt x="176" y="768"/>
                  </a:lnTo>
                  <a:close/>
                  <a:moveTo>
                    <a:pt x="176" y="772"/>
                  </a:moveTo>
                  <a:lnTo>
                    <a:pt x="176" y="776"/>
                  </a:lnTo>
                  <a:lnTo>
                    <a:pt x="172" y="772"/>
                  </a:lnTo>
                  <a:lnTo>
                    <a:pt x="176" y="772"/>
                  </a:lnTo>
                  <a:lnTo>
                    <a:pt x="176" y="772"/>
                  </a:lnTo>
                  <a:lnTo>
                    <a:pt x="176" y="772"/>
                  </a:lnTo>
                  <a:close/>
                  <a:moveTo>
                    <a:pt x="190" y="780"/>
                  </a:moveTo>
                  <a:lnTo>
                    <a:pt x="186" y="780"/>
                  </a:lnTo>
                  <a:lnTo>
                    <a:pt x="186" y="784"/>
                  </a:lnTo>
                  <a:lnTo>
                    <a:pt x="186" y="780"/>
                  </a:lnTo>
                  <a:lnTo>
                    <a:pt x="186" y="776"/>
                  </a:lnTo>
                  <a:lnTo>
                    <a:pt x="190" y="776"/>
                  </a:lnTo>
                  <a:lnTo>
                    <a:pt x="190" y="772"/>
                  </a:lnTo>
                  <a:lnTo>
                    <a:pt x="194" y="772"/>
                  </a:lnTo>
                  <a:lnTo>
                    <a:pt x="194" y="776"/>
                  </a:lnTo>
                  <a:lnTo>
                    <a:pt x="190" y="776"/>
                  </a:lnTo>
                  <a:lnTo>
                    <a:pt x="190" y="780"/>
                  </a:lnTo>
                  <a:lnTo>
                    <a:pt x="190" y="780"/>
                  </a:lnTo>
                  <a:lnTo>
                    <a:pt x="190" y="780"/>
                  </a:lnTo>
                  <a:close/>
                  <a:moveTo>
                    <a:pt x="182" y="772"/>
                  </a:moveTo>
                  <a:lnTo>
                    <a:pt x="182" y="776"/>
                  </a:lnTo>
                  <a:lnTo>
                    <a:pt x="180" y="776"/>
                  </a:lnTo>
                  <a:lnTo>
                    <a:pt x="182" y="776"/>
                  </a:lnTo>
                  <a:lnTo>
                    <a:pt x="182" y="772"/>
                  </a:lnTo>
                  <a:lnTo>
                    <a:pt x="182" y="772"/>
                  </a:lnTo>
                  <a:lnTo>
                    <a:pt x="182" y="772"/>
                  </a:lnTo>
                  <a:close/>
                  <a:moveTo>
                    <a:pt x="142" y="780"/>
                  </a:moveTo>
                  <a:lnTo>
                    <a:pt x="142" y="784"/>
                  </a:lnTo>
                  <a:lnTo>
                    <a:pt x="138" y="780"/>
                  </a:lnTo>
                  <a:lnTo>
                    <a:pt x="142" y="780"/>
                  </a:lnTo>
                  <a:lnTo>
                    <a:pt x="142" y="780"/>
                  </a:lnTo>
                  <a:lnTo>
                    <a:pt x="142" y="780"/>
                  </a:lnTo>
                  <a:close/>
                  <a:moveTo>
                    <a:pt x="872" y="780"/>
                  </a:moveTo>
                  <a:lnTo>
                    <a:pt x="872" y="784"/>
                  </a:lnTo>
                  <a:lnTo>
                    <a:pt x="868" y="784"/>
                  </a:lnTo>
                  <a:lnTo>
                    <a:pt x="868" y="780"/>
                  </a:lnTo>
                  <a:lnTo>
                    <a:pt x="872" y="780"/>
                  </a:lnTo>
                  <a:lnTo>
                    <a:pt x="872" y="780"/>
                  </a:lnTo>
                  <a:lnTo>
                    <a:pt x="872" y="780"/>
                  </a:lnTo>
                  <a:close/>
                  <a:moveTo>
                    <a:pt x="182" y="788"/>
                  </a:moveTo>
                  <a:lnTo>
                    <a:pt x="182" y="792"/>
                  </a:lnTo>
                  <a:lnTo>
                    <a:pt x="186" y="792"/>
                  </a:lnTo>
                  <a:lnTo>
                    <a:pt x="186" y="794"/>
                  </a:lnTo>
                  <a:lnTo>
                    <a:pt x="182" y="794"/>
                  </a:lnTo>
                  <a:lnTo>
                    <a:pt x="182" y="792"/>
                  </a:lnTo>
                  <a:lnTo>
                    <a:pt x="182" y="788"/>
                  </a:lnTo>
                  <a:lnTo>
                    <a:pt x="182" y="788"/>
                  </a:lnTo>
                  <a:lnTo>
                    <a:pt x="182" y="788"/>
                  </a:lnTo>
                  <a:close/>
                  <a:moveTo>
                    <a:pt x="1188" y="874"/>
                  </a:moveTo>
                  <a:lnTo>
                    <a:pt x="1186" y="874"/>
                  </a:lnTo>
                  <a:lnTo>
                    <a:pt x="1182" y="874"/>
                  </a:lnTo>
                  <a:lnTo>
                    <a:pt x="1178" y="874"/>
                  </a:lnTo>
                  <a:lnTo>
                    <a:pt x="1174" y="874"/>
                  </a:lnTo>
                  <a:lnTo>
                    <a:pt x="1174" y="870"/>
                  </a:lnTo>
                  <a:lnTo>
                    <a:pt x="1170" y="874"/>
                  </a:lnTo>
                  <a:lnTo>
                    <a:pt x="1162" y="874"/>
                  </a:lnTo>
                  <a:lnTo>
                    <a:pt x="1160" y="874"/>
                  </a:lnTo>
                  <a:lnTo>
                    <a:pt x="1156" y="874"/>
                  </a:lnTo>
                  <a:lnTo>
                    <a:pt x="1156" y="870"/>
                  </a:lnTo>
                  <a:lnTo>
                    <a:pt x="1156" y="866"/>
                  </a:lnTo>
                  <a:lnTo>
                    <a:pt x="1160" y="862"/>
                  </a:lnTo>
                  <a:lnTo>
                    <a:pt x="1162" y="858"/>
                  </a:lnTo>
                  <a:lnTo>
                    <a:pt x="1166" y="854"/>
                  </a:lnTo>
                  <a:lnTo>
                    <a:pt x="1166" y="858"/>
                  </a:lnTo>
                  <a:lnTo>
                    <a:pt x="1166" y="854"/>
                  </a:lnTo>
                  <a:lnTo>
                    <a:pt x="1162" y="854"/>
                  </a:lnTo>
                  <a:lnTo>
                    <a:pt x="1160" y="854"/>
                  </a:lnTo>
                  <a:lnTo>
                    <a:pt x="1156" y="854"/>
                  </a:lnTo>
                  <a:lnTo>
                    <a:pt x="1160" y="852"/>
                  </a:lnTo>
                  <a:lnTo>
                    <a:pt x="1162" y="852"/>
                  </a:lnTo>
                  <a:lnTo>
                    <a:pt x="1160" y="852"/>
                  </a:lnTo>
                  <a:lnTo>
                    <a:pt x="1162" y="854"/>
                  </a:lnTo>
                  <a:lnTo>
                    <a:pt x="1162" y="852"/>
                  </a:lnTo>
                  <a:lnTo>
                    <a:pt x="1166" y="848"/>
                  </a:lnTo>
                  <a:lnTo>
                    <a:pt x="1166" y="844"/>
                  </a:lnTo>
                  <a:lnTo>
                    <a:pt x="1170" y="840"/>
                  </a:lnTo>
                  <a:lnTo>
                    <a:pt x="1170" y="844"/>
                  </a:lnTo>
                  <a:lnTo>
                    <a:pt x="1174" y="844"/>
                  </a:lnTo>
                  <a:lnTo>
                    <a:pt x="1174" y="848"/>
                  </a:lnTo>
                  <a:lnTo>
                    <a:pt x="1174" y="844"/>
                  </a:lnTo>
                  <a:lnTo>
                    <a:pt x="1170" y="844"/>
                  </a:lnTo>
                  <a:lnTo>
                    <a:pt x="1174" y="844"/>
                  </a:lnTo>
                  <a:lnTo>
                    <a:pt x="1174" y="840"/>
                  </a:lnTo>
                  <a:lnTo>
                    <a:pt x="1170" y="840"/>
                  </a:lnTo>
                  <a:lnTo>
                    <a:pt x="1170" y="836"/>
                  </a:lnTo>
                  <a:lnTo>
                    <a:pt x="1174" y="832"/>
                  </a:lnTo>
                  <a:lnTo>
                    <a:pt x="1178" y="836"/>
                  </a:lnTo>
                  <a:lnTo>
                    <a:pt x="1174" y="832"/>
                  </a:lnTo>
                  <a:lnTo>
                    <a:pt x="1174" y="828"/>
                  </a:lnTo>
                  <a:lnTo>
                    <a:pt x="1178" y="828"/>
                  </a:lnTo>
                  <a:lnTo>
                    <a:pt x="1178" y="822"/>
                  </a:lnTo>
                  <a:lnTo>
                    <a:pt x="1182" y="818"/>
                  </a:lnTo>
                  <a:lnTo>
                    <a:pt x="1182" y="814"/>
                  </a:lnTo>
                  <a:lnTo>
                    <a:pt x="1182" y="810"/>
                  </a:lnTo>
                  <a:lnTo>
                    <a:pt x="1186" y="810"/>
                  </a:lnTo>
                  <a:lnTo>
                    <a:pt x="1182" y="810"/>
                  </a:lnTo>
                  <a:lnTo>
                    <a:pt x="1186" y="810"/>
                  </a:lnTo>
                  <a:lnTo>
                    <a:pt x="1186" y="806"/>
                  </a:lnTo>
                  <a:lnTo>
                    <a:pt x="1188" y="806"/>
                  </a:lnTo>
                  <a:lnTo>
                    <a:pt x="1188" y="802"/>
                  </a:lnTo>
                  <a:lnTo>
                    <a:pt x="1188" y="798"/>
                  </a:lnTo>
                  <a:lnTo>
                    <a:pt x="1192" y="794"/>
                  </a:lnTo>
                  <a:lnTo>
                    <a:pt x="1196" y="794"/>
                  </a:lnTo>
                  <a:lnTo>
                    <a:pt x="1196" y="792"/>
                  </a:lnTo>
                  <a:lnTo>
                    <a:pt x="1200" y="792"/>
                  </a:lnTo>
                  <a:lnTo>
                    <a:pt x="1204" y="792"/>
                  </a:lnTo>
                  <a:lnTo>
                    <a:pt x="1208" y="792"/>
                  </a:lnTo>
                  <a:lnTo>
                    <a:pt x="1204" y="792"/>
                  </a:lnTo>
                  <a:lnTo>
                    <a:pt x="1208" y="792"/>
                  </a:lnTo>
                  <a:lnTo>
                    <a:pt x="1212" y="792"/>
                  </a:lnTo>
                  <a:lnTo>
                    <a:pt x="1212" y="794"/>
                  </a:lnTo>
                  <a:lnTo>
                    <a:pt x="1208" y="794"/>
                  </a:lnTo>
                  <a:lnTo>
                    <a:pt x="1204" y="794"/>
                  </a:lnTo>
                  <a:lnTo>
                    <a:pt x="1200" y="794"/>
                  </a:lnTo>
                  <a:lnTo>
                    <a:pt x="1200" y="798"/>
                  </a:lnTo>
                  <a:lnTo>
                    <a:pt x="1204" y="798"/>
                  </a:lnTo>
                  <a:lnTo>
                    <a:pt x="1208" y="798"/>
                  </a:lnTo>
                  <a:lnTo>
                    <a:pt x="1208" y="802"/>
                  </a:lnTo>
                  <a:lnTo>
                    <a:pt x="1204" y="802"/>
                  </a:lnTo>
                  <a:lnTo>
                    <a:pt x="1200" y="806"/>
                  </a:lnTo>
                  <a:lnTo>
                    <a:pt x="1200" y="810"/>
                  </a:lnTo>
                  <a:lnTo>
                    <a:pt x="1200" y="806"/>
                  </a:lnTo>
                  <a:lnTo>
                    <a:pt x="1200" y="810"/>
                  </a:lnTo>
                  <a:lnTo>
                    <a:pt x="1200" y="814"/>
                  </a:lnTo>
                  <a:lnTo>
                    <a:pt x="1196" y="814"/>
                  </a:lnTo>
                  <a:lnTo>
                    <a:pt x="1196" y="818"/>
                  </a:lnTo>
                  <a:lnTo>
                    <a:pt x="1196" y="822"/>
                  </a:lnTo>
                  <a:lnTo>
                    <a:pt x="1192" y="822"/>
                  </a:lnTo>
                  <a:lnTo>
                    <a:pt x="1192" y="824"/>
                  </a:lnTo>
                  <a:lnTo>
                    <a:pt x="1192" y="828"/>
                  </a:lnTo>
                  <a:lnTo>
                    <a:pt x="1188" y="828"/>
                  </a:lnTo>
                  <a:lnTo>
                    <a:pt x="1192" y="828"/>
                  </a:lnTo>
                  <a:lnTo>
                    <a:pt x="1188" y="832"/>
                  </a:lnTo>
                  <a:lnTo>
                    <a:pt x="1192" y="832"/>
                  </a:lnTo>
                  <a:lnTo>
                    <a:pt x="1192" y="828"/>
                  </a:lnTo>
                  <a:lnTo>
                    <a:pt x="1196" y="824"/>
                  </a:lnTo>
                  <a:lnTo>
                    <a:pt x="1200" y="822"/>
                  </a:lnTo>
                  <a:lnTo>
                    <a:pt x="1200" y="824"/>
                  </a:lnTo>
                  <a:lnTo>
                    <a:pt x="1204" y="824"/>
                  </a:lnTo>
                  <a:lnTo>
                    <a:pt x="1208" y="824"/>
                  </a:lnTo>
                  <a:lnTo>
                    <a:pt x="1212" y="824"/>
                  </a:lnTo>
                  <a:lnTo>
                    <a:pt x="1208" y="824"/>
                  </a:lnTo>
                  <a:lnTo>
                    <a:pt x="1208" y="828"/>
                  </a:lnTo>
                  <a:lnTo>
                    <a:pt x="1204" y="828"/>
                  </a:lnTo>
                  <a:lnTo>
                    <a:pt x="1200" y="832"/>
                  </a:lnTo>
                  <a:lnTo>
                    <a:pt x="1204" y="828"/>
                  </a:lnTo>
                  <a:lnTo>
                    <a:pt x="1204" y="832"/>
                  </a:lnTo>
                  <a:lnTo>
                    <a:pt x="1200" y="832"/>
                  </a:lnTo>
                  <a:lnTo>
                    <a:pt x="1200" y="836"/>
                  </a:lnTo>
                  <a:lnTo>
                    <a:pt x="1204" y="836"/>
                  </a:lnTo>
                  <a:lnTo>
                    <a:pt x="1204" y="832"/>
                  </a:lnTo>
                  <a:lnTo>
                    <a:pt x="1208" y="836"/>
                  </a:lnTo>
                  <a:lnTo>
                    <a:pt x="1212" y="836"/>
                  </a:lnTo>
                  <a:lnTo>
                    <a:pt x="1212" y="832"/>
                  </a:lnTo>
                  <a:lnTo>
                    <a:pt x="1212" y="836"/>
                  </a:lnTo>
                  <a:lnTo>
                    <a:pt x="1212" y="840"/>
                  </a:lnTo>
                  <a:lnTo>
                    <a:pt x="1212" y="836"/>
                  </a:lnTo>
                  <a:lnTo>
                    <a:pt x="1212" y="832"/>
                  </a:lnTo>
                  <a:lnTo>
                    <a:pt x="1216" y="832"/>
                  </a:lnTo>
                  <a:lnTo>
                    <a:pt x="1216" y="836"/>
                  </a:lnTo>
                  <a:lnTo>
                    <a:pt x="1212" y="840"/>
                  </a:lnTo>
                  <a:lnTo>
                    <a:pt x="1212" y="844"/>
                  </a:lnTo>
                  <a:lnTo>
                    <a:pt x="1212" y="840"/>
                  </a:lnTo>
                  <a:lnTo>
                    <a:pt x="1216" y="840"/>
                  </a:lnTo>
                  <a:lnTo>
                    <a:pt x="1216" y="836"/>
                  </a:lnTo>
                  <a:lnTo>
                    <a:pt x="1216" y="840"/>
                  </a:lnTo>
                  <a:lnTo>
                    <a:pt x="1218" y="840"/>
                  </a:lnTo>
                  <a:lnTo>
                    <a:pt x="1222" y="836"/>
                  </a:lnTo>
                  <a:lnTo>
                    <a:pt x="1222" y="832"/>
                  </a:lnTo>
                  <a:lnTo>
                    <a:pt x="1222" y="836"/>
                  </a:lnTo>
                  <a:lnTo>
                    <a:pt x="1222" y="840"/>
                  </a:lnTo>
                  <a:lnTo>
                    <a:pt x="1226" y="836"/>
                  </a:lnTo>
                  <a:lnTo>
                    <a:pt x="1230" y="836"/>
                  </a:lnTo>
                  <a:lnTo>
                    <a:pt x="1234" y="836"/>
                  </a:lnTo>
                  <a:lnTo>
                    <a:pt x="1238" y="840"/>
                  </a:lnTo>
                  <a:lnTo>
                    <a:pt x="1238" y="844"/>
                  </a:lnTo>
                  <a:lnTo>
                    <a:pt x="1234" y="844"/>
                  </a:lnTo>
                  <a:lnTo>
                    <a:pt x="1234" y="848"/>
                  </a:lnTo>
                  <a:lnTo>
                    <a:pt x="1230" y="848"/>
                  </a:lnTo>
                  <a:lnTo>
                    <a:pt x="1234" y="848"/>
                  </a:lnTo>
                  <a:lnTo>
                    <a:pt x="1234" y="852"/>
                  </a:lnTo>
                  <a:lnTo>
                    <a:pt x="1230" y="852"/>
                  </a:lnTo>
                  <a:lnTo>
                    <a:pt x="1234" y="852"/>
                  </a:lnTo>
                  <a:lnTo>
                    <a:pt x="1230" y="852"/>
                  </a:lnTo>
                  <a:lnTo>
                    <a:pt x="1234" y="852"/>
                  </a:lnTo>
                  <a:lnTo>
                    <a:pt x="1238" y="852"/>
                  </a:lnTo>
                  <a:lnTo>
                    <a:pt x="1234" y="852"/>
                  </a:lnTo>
                  <a:lnTo>
                    <a:pt x="1230" y="854"/>
                  </a:lnTo>
                  <a:lnTo>
                    <a:pt x="1234" y="854"/>
                  </a:lnTo>
                  <a:lnTo>
                    <a:pt x="1238" y="854"/>
                  </a:lnTo>
                  <a:lnTo>
                    <a:pt x="1238" y="852"/>
                  </a:lnTo>
                  <a:lnTo>
                    <a:pt x="1242" y="852"/>
                  </a:lnTo>
                  <a:lnTo>
                    <a:pt x="1242" y="854"/>
                  </a:lnTo>
                  <a:lnTo>
                    <a:pt x="1242" y="852"/>
                  </a:lnTo>
                  <a:lnTo>
                    <a:pt x="1244" y="852"/>
                  </a:lnTo>
                  <a:lnTo>
                    <a:pt x="1244" y="854"/>
                  </a:lnTo>
                  <a:lnTo>
                    <a:pt x="1244" y="858"/>
                  </a:lnTo>
                  <a:lnTo>
                    <a:pt x="1242" y="858"/>
                  </a:lnTo>
                  <a:lnTo>
                    <a:pt x="1238" y="858"/>
                  </a:lnTo>
                  <a:lnTo>
                    <a:pt x="1234" y="862"/>
                  </a:lnTo>
                  <a:lnTo>
                    <a:pt x="1230" y="862"/>
                  </a:lnTo>
                  <a:lnTo>
                    <a:pt x="1234" y="862"/>
                  </a:lnTo>
                  <a:lnTo>
                    <a:pt x="1234" y="866"/>
                  </a:lnTo>
                  <a:lnTo>
                    <a:pt x="1230" y="866"/>
                  </a:lnTo>
                  <a:lnTo>
                    <a:pt x="1234" y="866"/>
                  </a:lnTo>
                  <a:lnTo>
                    <a:pt x="1238" y="866"/>
                  </a:lnTo>
                  <a:lnTo>
                    <a:pt x="1234" y="870"/>
                  </a:lnTo>
                  <a:lnTo>
                    <a:pt x="1234" y="874"/>
                  </a:lnTo>
                  <a:lnTo>
                    <a:pt x="1238" y="874"/>
                  </a:lnTo>
                  <a:lnTo>
                    <a:pt x="1238" y="870"/>
                  </a:lnTo>
                  <a:lnTo>
                    <a:pt x="1242" y="866"/>
                  </a:lnTo>
                  <a:lnTo>
                    <a:pt x="1242" y="862"/>
                  </a:lnTo>
                  <a:lnTo>
                    <a:pt x="1242" y="866"/>
                  </a:lnTo>
                  <a:lnTo>
                    <a:pt x="1244" y="862"/>
                  </a:lnTo>
                  <a:lnTo>
                    <a:pt x="1248" y="862"/>
                  </a:lnTo>
                  <a:lnTo>
                    <a:pt x="1244" y="862"/>
                  </a:lnTo>
                  <a:lnTo>
                    <a:pt x="1244" y="866"/>
                  </a:lnTo>
                  <a:lnTo>
                    <a:pt x="1244" y="870"/>
                  </a:lnTo>
                  <a:lnTo>
                    <a:pt x="1242" y="874"/>
                  </a:lnTo>
                  <a:lnTo>
                    <a:pt x="1242" y="878"/>
                  </a:lnTo>
                  <a:lnTo>
                    <a:pt x="1244" y="878"/>
                  </a:lnTo>
                  <a:lnTo>
                    <a:pt x="1244" y="874"/>
                  </a:lnTo>
                  <a:lnTo>
                    <a:pt x="1248" y="870"/>
                  </a:lnTo>
                  <a:lnTo>
                    <a:pt x="1248" y="874"/>
                  </a:lnTo>
                  <a:lnTo>
                    <a:pt x="1248" y="878"/>
                  </a:lnTo>
                  <a:lnTo>
                    <a:pt x="1248" y="880"/>
                  </a:lnTo>
                  <a:lnTo>
                    <a:pt x="1244" y="880"/>
                  </a:lnTo>
                  <a:lnTo>
                    <a:pt x="1244" y="884"/>
                  </a:lnTo>
                  <a:lnTo>
                    <a:pt x="1244" y="888"/>
                  </a:lnTo>
                  <a:lnTo>
                    <a:pt x="1244" y="892"/>
                  </a:lnTo>
                  <a:lnTo>
                    <a:pt x="1242" y="892"/>
                  </a:lnTo>
                  <a:lnTo>
                    <a:pt x="1238" y="892"/>
                  </a:lnTo>
                  <a:lnTo>
                    <a:pt x="1234" y="892"/>
                  </a:lnTo>
                  <a:lnTo>
                    <a:pt x="1234" y="888"/>
                  </a:lnTo>
                  <a:lnTo>
                    <a:pt x="1238" y="888"/>
                  </a:lnTo>
                  <a:lnTo>
                    <a:pt x="1234" y="884"/>
                  </a:lnTo>
                  <a:lnTo>
                    <a:pt x="1238" y="884"/>
                  </a:lnTo>
                  <a:lnTo>
                    <a:pt x="1238" y="880"/>
                  </a:lnTo>
                  <a:lnTo>
                    <a:pt x="1234" y="884"/>
                  </a:lnTo>
                  <a:lnTo>
                    <a:pt x="1230" y="888"/>
                  </a:lnTo>
                  <a:lnTo>
                    <a:pt x="1226" y="888"/>
                  </a:lnTo>
                  <a:lnTo>
                    <a:pt x="1226" y="884"/>
                  </a:lnTo>
                  <a:lnTo>
                    <a:pt x="1230" y="884"/>
                  </a:lnTo>
                  <a:lnTo>
                    <a:pt x="1230" y="880"/>
                  </a:lnTo>
                  <a:lnTo>
                    <a:pt x="1234" y="878"/>
                  </a:lnTo>
                  <a:lnTo>
                    <a:pt x="1230" y="878"/>
                  </a:lnTo>
                  <a:lnTo>
                    <a:pt x="1230" y="874"/>
                  </a:lnTo>
                  <a:lnTo>
                    <a:pt x="1234" y="874"/>
                  </a:lnTo>
                  <a:lnTo>
                    <a:pt x="1230" y="874"/>
                  </a:lnTo>
                  <a:lnTo>
                    <a:pt x="1230" y="870"/>
                  </a:lnTo>
                  <a:lnTo>
                    <a:pt x="1226" y="870"/>
                  </a:lnTo>
                  <a:lnTo>
                    <a:pt x="1226" y="874"/>
                  </a:lnTo>
                  <a:lnTo>
                    <a:pt x="1222" y="874"/>
                  </a:lnTo>
                  <a:lnTo>
                    <a:pt x="1222" y="878"/>
                  </a:lnTo>
                  <a:lnTo>
                    <a:pt x="1226" y="874"/>
                  </a:lnTo>
                  <a:lnTo>
                    <a:pt x="1222" y="874"/>
                  </a:lnTo>
                  <a:lnTo>
                    <a:pt x="1222" y="878"/>
                  </a:lnTo>
                  <a:lnTo>
                    <a:pt x="1218" y="878"/>
                  </a:lnTo>
                  <a:lnTo>
                    <a:pt x="1216" y="880"/>
                  </a:lnTo>
                  <a:lnTo>
                    <a:pt x="1216" y="884"/>
                  </a:lnTo>
                  <a:lnTo>
                    <a:pt x="1212" y="888"/>
                  </a:lnTo>
                  <a:lnTo>
                    <a:pt x="1208" y="888"/>
                  </a:lnTo>
                  <a:lnTo>
                    <a:pt x="1204" y="888"/>
                  </a:lnTo>
                  <a:lnTo>
                    <a:pt x="1204" y="884"/>
                  </a:lnTo>
                  <a:lnTo>
                    <a:pt x="1208" y="884"/>
                  </a:lnTo>
                  <a:lnTo>
                    <a:pt x="1212" y="880"/>
                  </a:lnTo>
                  <a:lnTo>
                    <a:pt x="1212" y="878"/>
                  </a:lnTo>
                  <a:lnTo>
                    <a:pt x="1216" y="878"/>
                  </a:lnTo>
                  <a:lnTo>
                    <a:pt x="1218" y="874"/>
                  </a:lnTo>
                  <a:lnTo>
                    <a:pt x="1216" y="874"/>
                  </a:lnTo>
                  <a:lnTo>
                    <a:pt x="1216" y="870"/>
                  </a:lnTo>
                  <a:lnTo>
                    <a:pt x="1218" y="870"/>
                  </a:lnTo>
                  <a:lnTo>
                    <a:pt x="1216" y="870"/>
                  </a:lnTo>
                  <a:lnTo>
                    <a:pt x="1216" y="874"/>
                  </a:lnTo>
                  <a:lnTo>
                    <a:pt x="1212" y="874"/>
                  </a:lnTo>
                  <a:lnTo>
                    <a:pt x="1212" y="870"/>
                  </a:lnTo>
                  <a:lnTo>
                    <a:pt x="1212" y="874"/>
                  </a:lnTo>
                  <a:lnTo>
                    <a:pt x="1212" y="878"/>
                  </a:lnTo>
                  <a:lnTo>
                    <a:pt x="1208" y="878"/>
                  </a:lnTo>
                  <a:lnTo>
                    <a:pt x="1204" y="878"/>
                  </a:lnTo>
                  <a:lnTo>
                    <a:pt x="1204" y="874"/>
                  </a:lnTo>
                  <a:lnTo>
                    <a:pt x="1204" y="878"/>
                  </a:lnTo>
                  <a:lnTo>
                    <a:pt x="1200" y="878"/>
                  </a:lnTo>
                  <a:lnTo>
                    <a:pt x="1200" y="874"/>
                  </a:lnTo>
                  <a:lnTo>
                    <a:pt x="1204" y="874"/>
                  </a:lnTo>
                  <a:lnTo>
                    <a:pt x="1208" y="874"/>
                  </a:lnTo>
                  <a:lnTo>
                    <a:pt x="1204" y="874"/>
                  </a:lnTo>
                  <a:lnTo>
                    <a:pt x="1204" y="870"/>
                  </a:lnTo>
                  <a:lnTo>
                    <a:pt x="1204" y="866"/>
                  </a:lnTo>
                  <a:lnTo>
                    <a:pt x="1204" y="870"/>
                  </a:lnTo>
                  <a:lnTo>
                    <a:pt x="1200" y="870"/>
                  </a:lnTo>
                  <a:lnTo>
                    <a:pt x="1200" y="874"/>
                  </a:lnTo>
                  <a:lnTo>
                    <a:pt x="1196" y="874"/>
                  </a:lnTo>
                  <a:lnTo>
                    <a:pt x="1192" y="874"/>
                  </a:lnTo>
                  <a:lnTo>
                    <a:pt x="1188" y="874"/>
                  </a:lnTo>
                  <a:lnTo>
                    <a:pt x="1188" y="874"/>
                  </a:lnTo>
                  <a:lnTo>
                    <a:pt x="1188" y="874"/>
                  </a:lnTo>
                  <a:close/>
                  <a:moveTo>
                    <a:pt x="190" y="818"/>
                  </a:moveTo>
                  <a:lnTo>
                    <a:pt x="190" y="814"/>
                  </a:lnTo>
                  <a:lnTo>
                    <a:pt x="190" y="810"/>
                  </a:lnTo>
                  <a:lnTo>
                    <a:pt x="186" y="810"/>
                  </a:lnTo>
                  <a:lnTo>
                    <a:pt x="190" y="810"/>
                  </a:lnTo>
                  <a:lnTo>
                    <a:pt x="190" y="814"/>
                  </a:lnTo>
                  <a:lnTo>
                    <a:pt x="182" y="814"/>
                  </a:lnTo>
                  <a:lnTo>
                    <a:pt x="180" y="814"/>
                  </a:lnTo>
                  <a:lnTo>
                    <a:pt x="180" y="810"/>
                  </a:lnTo>
                  <a:lnTo>
                    <a:pt x="180" y="806"/>
                  </a:lnTo>
                  <a:lnTo>
                    <a:pt x="182" y="806"/>
                  </a:lnTo>
                  <a:lnTo>
                    <a:pt x="186" y="806"/>
                  </a:lnTo>
                  <a:lnTo>
                    <a:pt x="190" y="806"/>
                  </a:lnTo>
                  <a:lnTo>
                    <a:pt x="190" y="810"/>
                  </a:lnTo>
                  <a:lnTo>
                    <a:pt x="194" y="810"/>
                  </a:lnTo>
                  <a:lnTo>
                    <a:pt x="198" y="810"/>
                  </a:lnTo>
                  <a:lnTo>
                    <a:pt x="202" y="814"/>
                  </a:lnTo>
                  <a:lnTo>
                    <a:pt x="206" y="814"/>
                  </a:lnTo>
                  <a:lnTo>
                    <a:pt x="210" y="814"/>
                  </a:lnTo>
                  <a:lnTo>
                    <a:pt x="212" y="814"/>
                  </a:lnTo>
                  <a:lnTo>
                    <a:pt x="212" y="818"/>
                  </a:lnTo>
                  <a:lnTo>
                    <a:pt x="216" y="818"/>
                  </a:lnTo>
                  <a:lnTo>
                    <a:pt x="220" y="818"/>
                  </a:lnTo>
                  <a:lnTo>
                    <a:pt x="220" y="822"/>
                  </a:lnTo>
                  <a:lnTo>
                    <a:pt x="224" y="822"/>
                  </a:lnTo>
                  <a:lnTo>
                    <a:pt x="224" y="824"/>
                  </a:lnTo>
                  <a:lnTo>
                    <a:pt x="228" y="828"/>
                  </a:lnTo>
                  <a:lnTo>
                    <a:pt x="228" y="832"/>
                  </a:lnTo>
                  <a:lnTo>
                    <a:pt x="228" y="836"/>
                  </a:lnTo>
                  <a:lnTo>
                    <a:pt x="232" y="836"/>
                  </a:lnTo>
                  <a:lnTo>
                    <a:pt x="236" y="840"/>
                  </a:lnTo>
                  <a:lnTo>
                    <a:pt x="238" y="840"/>
                  </a:lnTo>
                  <a:lnTo>
                    <a:pt x="242" y="840"/>
                  </a:lnTo>
                  <a:lnTo>
                    <a:pt x="242" y="844"/>
                  </a:lnTo>
                  <a:lnTo>
                    <a:pt x="246" y="848"/>
                  </a:lnTo>
                  <a:lnTo>
                    <a:pt x="246" y="852"/>
                  </a:lnTo>
                  <a:lnTo>
                    <a:pt x="246" y="854"/>
                  </a:lnTo>
                  <a:lnTo>
                    <a:pt x="246" y="852"/>
                  </a:lnTo>
                  <a:lnTo>
                    <a:pt x="250" y="852"/>
                  </a:lnTo>
                  <a:lnTo>
                    <a:pt x="250" y="854"/>
                  </a:lnTo>
                  <a:lnTo>
                    <a:pt x="250" y="858"/>
                  </a:lnTo>
                  <a:lnTo>
                    <a:pt x="250" y="854"/>
                  </a:lnTo>
                  <a:lnTo>
                    <a:pt x="246" y="858"/>
                  </a:lnTo>
                  <a:lnTo>
                    <a:pt x="242" y="858"/>
                  </a:lnTo>
                  <a:lnTo>
                    <a:pt x="236" y="854"/>
                  </a:lnTo>
                  <a:lnTo>
                    <a:pt x="232" y="854"/>
                  </a:lnTo>
                  <a:lnTo>
                    <a:pt x="232" y="852"/>
                  </a:lnTo>
                  <a:lnTo>
                    <a:pt x="228" y="852"/>
                  </a:lnTo>
                  <a:lnTo>
                    <a:pt x="224" y="852"/>
                  </a:lnTo>
                  <a:lnTo>
                    <a:pt x="224" y="848"/>
                  </a:lnTo>
                  <a:lnTo>
                    <a:pt x="228" y="848"/>
                  </a:lnTo>
                  <a:lnTo>
                    <a:pt x="228" y="844"/>
                  </a:lnTo>
                  <a:lnTo>
                    <a:pt x="228" y="840"/>
                  </a:lnTo>
                  <a:lnTo>
                    <a:pt x="228" y="844"/>
                  </a:lnTo>
                  <a:lnTo>
                    <a:pt x="224" y="844"/>
                  </a:lnTo>
                  <a:lnTo>
                    <a:pt x="224" y="848"/>
                  </a:lnTo>
                  <a:lnTo>
                    <a:pt x="220" y="844"/>
                  </a:lnTo>
                  <a:lnTo>
                    <a:pt x="220" y="848"/>
                  </a:lnTo>
                  <a:lnTo>
                    <a:pt x="216" y="844"/>
                  </a:lnTo>
                  <a:lnTo>
                    <a:pt x="216" y="840"/>
                  </a:lnTo>
                  <a:lnTo>
                    <a:pt x="212" y="840"/>
                  </a:lnTo>
                  <a:lnTo>
                    <a:pt x="212" y="836"/>
                  </a:lnTo>
                  <a:lnTo>
                    <a:pt x="210" y="836"/>
                  </a:lnTo>
                  <a:lnTo>
                    <a:pt x="206" y="836"/>
                  </a:lnTo>
                  <a:lnTo>
                    <a:pt x="206" y="832"/>
                  </a:lnTo>
                  <a:lnTo>
                    <a:pt x="210" y="832"/>
                  </a:lnTo>
                  <a:lnTo>
                    <a:pt x="212" y="832"/>
                  </a:lnTo>
                  <a:lnTo>
                    <a:pt x="210" y="832"/>
                  </a:lnTo>
                  <a:lnTo>
                    <a:pt x="206" y="832"/>
                  </a:lnTo>
                  <a:lnTo>
                    <a:pt x="206" y="828"/>
                  </a:lnTo>
                  <a:lnTo>
                    <a:pt x="202" y="828"/>
                  </a:lnTo>
                  <a:lnTo>
                    <a:pt x="202" y="824"/>
                  </a:lnTo>
                  <a:lnTo>
                    <a:pt x="198" y="824"/>
                  </a:lnTo>
                  <a:lnTo>
                    <a:pt x="198" y="828"/>
                  </a:lnTo>
                  <a:lnTo>
                    <a:pt x="194" y="824"/>
                  </a:lnTo>
                  <a:lnTo>
                    <a:pt x="194" y="822"/>
                  </a:lnTo>
                  <a:lnTo>
                    <a:pt x="198" y="822"/>
                  </a:lnTo>
                  <a:lnTo>
                    <a:pt x="194" y="822"/>
                  </a:lnTo>
                  <a:lnTo>
                    <a:pt x="194" y="824"/>
                  </a:lnTo>
                  <a:lnTo>
                    <a:pt x="190" y="822"/>
                  </a:lnTo>
                  <a:lnTo>
                    <a:pt x="186" y="822"/>
                  </a:lnTo>
                  <a:lnTo>
                    <a:pt x="186" y="818"/>
                  </a:lnTo>
                  <a:lnTo>
                    <a:pt x="182" y="818"/>
                  </a:lnTo>
                  <a:lnTo>
                    <a:pt x="186" y="814"/>
                  </a:lnTo>
                  <a:lnTo>
                    <a:pt x="190" y="814"/>
                  </a:lnTo>
                  <a:lnTo>
                    <a:pt x="190" y="818"/>
                  </a:lnTo>
                  <a:lnTo>
                    <a:pt x="190" y="818"/>
                  </a:lnTo>
                  <a:lnTo>
                    <a:pt x="190" y="818"/>
                  </a:lnTo>
                  <a:close/>
                  <a:moveTo>
                    <a:pt x="210" y="806"/>
                  </a:moveTo>
                  <a:lnTo>
                    <a:pt x="210" y="810"/>
                  </a:lnTo>
                  <a:lnTo>
                    <a:pt x="206" y="810"/>
                  </a:lnTo>
                  <a:lnTo>
                    <a:pt x="206" y="806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06"/>
                  </a:lnTo>
                  <a:close/>
                  <a:moveTo>
                    <a:pt x="220" y="818"/>
                  </a:moveTo>
                  <a:lnTo>
                    <a:pt x="224" y="818"/>
                  </a:lnTo>
                  <a:lnTo>
                    <a:pt x="224" y="822"/>
                  </a:lnTo>
                  <a:lnTo>
                    <a:pt x="224" y="824"/>
                  </a:lnTo>
                  <a:lnTo>
                    <a:pt x="224" y="822"/>
                  </a:lnTo>
                  <a:lnTo>
                    <a:pt x="220" y="822"/>
                  </a:lnTo>
                  <a:lnTo>
                    <a:pt x="220" y="818"/>
                  </a:lnTo>
                  <a:lnTo>
                    <a:pt x="220" y="818"/>
                  </a:lnTo>
                  <a:lnTo>
                    <a:pt x="220" y="818"/>
                  </a:lnTo>
                  <a:close/>
                  <a:moveTo>
                    <a:pt x="1096" y="828"/>
                  </a:moveTo>
                  <a:lnTo>
                    <a:pt x="1100" y="828"/>
                  </a:lnTo>
                  <a:lnTo>
                    <a:pt x="1104" y="828"/>
                  </a:lnTo>
                  <a:lnTo>
                    <a:pt x="1106" y="832"/>
                  </a:lnTo>
                  <a:lnTo>
                    <a:pt x="1110" y="832"/>
                  </a:lnTo>
                  <a:lnTo>
                    <a:pt x="1110" y="836"/>
                  </a:lnTo>
                  <a:lnTo>
                    <a:pt x="1114" y="836"/>
                  </a:lnTo>
                  <a:lnTo>
                    <a:pt x="1118" y="836"/>
                  </a:lnTo>
                  <a:lnTo>
                    <a:pt x="1118" y="840"/>
                  </a:lnTo>
                  <a:lnTo>
                    <a:pt x="1122" y="840"/>
                  </a:lnTo>
                  <a:lnTo>
                    <a:pt x="1122" y="844"/>
                  </a:lnTo>
                  <a:lnTo>
                    <a:pt x="1118" y="844"/>
                  </a:lnTo>
                  <a:lnTo>
                    <a:pt x="1114" y="844"/>
                  </a:lnTo>
                  <a:lnTo>
                    <a:pt x="1110" y="844"/>
                  </a:lnTo>
                  <a:lnTo>
                    <a:pt x="1106" y="840"/>
                  </a:lnTo>
                  <a:lnTo>
                    <a:pt x="1104" y="840"/>
                  </a:lnTo>
                  <a:lnTo>
                    <a:pt x="1100" y="840"/>
                  </a:lnTo>
                  <a:lnTo>
                    <a:pt x="1096" y="836"/>
                  </a:lnTo>
                  <a:lnTo>
                    <a:pt x="1092" y="832"/>
                  </a:lnTo>
                  <a:lnTo>
                    <a:pt x="1088" y="832"/>
                  </a:lnTo>
                  <a:lnTo>
                    <a:pt x="1088" y="828"/>
                  </a:lnTo>
                  <a:lnTo>
                    <a:pt x="1084" y="828"/>
                  </a:lnTo>
                  <a:lnTo>
                    <a:pt x="1080" y="824"/>
                  </a:lnTo>
                  <a:lnTo>
                    <a:pt x="1084" y="824"/>
                  </a:lnTo>
                  <a:lnTo>
                    <a:pt x="1088" y="824"/>
                  </a:lnTo>
                  <a:lnTo>
                    <a:pt x="1096" y="828"/>
                  </a:lnTo>
                  <a:lnTo>
                    <a:pt x="1096" y="828"/>
                  </a:lnTo>
                  <a:lnTo>
                    <a:pt x="1096" y="828"/>
                  </a:lnTo>
                  <a:close/>
                  <a:moveTo>
                    <a:pt x="202" y="824"/>
                  </a:moveTo>
                  <a:lnTo>
                    <a:pt x="202" y="828"/>
                  </a:lnTo>
                  <a:lnTo>
                    <a:pt x="206" y="832"/>
                  </a:lnTo>
                  <a:lnTo>
                    <a:pt x="202" y="832"/>
                  </a:lnTo>
                  <a:lnTo>
                    <a:pt x="198" y="828"/>
                  </a:lnTo>
                  <a:lnTo>
                    <a:pt x="202" y="824"/>
                  </a:lnTo>
                  <a:lnTo>
                    <a:pt x="202" y="824"/>
                  </a:lnTo>
                  <a:lnTo>
                    <a:pt x="202" y="824"/>
                  </a:lnTo>
                  <a:close/>
                  <a:moveTo>
                    <a:pt x="238" y="836"/>
                  </a:moveTo>
                  <a:lnTo>
                    <a:pt x="236" y="832"/>
                  </a:lnTo>
                  <a:lnTo>
                    <a:pt x="232" y="828"/>
                  </a:lnTo>
                  <a:lnTo>
                    <a:pt x="236" y="828"/>
                  </a:lnTo>
                  <a:lnTo>
                    <a:pt x="238" y="832"/>
                  </a:lnTo>
                  <a:lnTo>
                    <a:pt x="238" y="836"/>
                  </a:lnTo>
                  <a:lnTo>
                    <a:pt x="238" y="836"/>
                  </a:lnTo>
                  <a:lnTo>
                    <a:pt x="238" y="836"/>
                  </a:lnTo>
                  <a:close/>
                  <a:moveTo>
                    <a:pt x="210" y="836"/>
                  </a:moveTo>
                  <a:lnTo>
                    <a:pt x="212" y="836"/>
                  </a:lnTo>
                  <a:lnTo>
                    <a:pt x="212" y="840"/>
                  </a:lnTo>
                  <a:lnTo>
                    <a:pt x="210" y="840"/>
                  </a:lnTo>
                  <a:lnTo>
                    <a:pt x="210" y="836"/>
                  </a:lnTo>
                  <a:lnTo>
                    <a:pt x="210" y="836"/>
                  </a:lnTo>
                  <a:lnTo>
                    <a:pt x="210" y="836"/>
                  </a:lnTo>
                  <a:close/>
                  <a:moveTo>
                    <a:pt x="246" y="844"/>
                  </a:moveTo>
                  <a:lnTo>
                    <a:pt x="246" y="848"/>
                  </a:lnTo>
                  <a:lnTo>
                    <a:pt x="250" y="848"/>
                  </a:lnTo>
                  <a:lnTo>
                    <a:pt x="246" y="848"/>
                  </a:lnTo>
                  <a:lnTo>
                    <a:pt x="246" y="844"/>
                  </a:lnTo>
                  <a:lnTo>
                    <a:pt x="246" y="844"/>
                  </a:lnTo>
                  <a:lnTo>
                    <a:pt x="246" y="844"/>
                  </a:lnTo>
                  <a:close/>
                  <a:moveTo>
                    <a:pt x="246" y="848"/>
                  </a:moveTo>
                  <a:lnTo>
                    <a:pt x="250" y="848"/>
                  </a:lnTo>
                  <a:lnTo>
                    <a:pt x="250" y="852"/>
                  </a:lnTo>
                  <a:lnTo>
                    <a:pt x="246" y="852"/>
                  </a:lnTo>
                  <a:lnTo>
                    <a:pt x="246" y="848"/>
                  </a:lnTo>
                  <a:lnTo>
                    <a:pt x="246" y="848"/>
                  </a:lnTo>
                  <a:lnTo>
                    <a:pt x="246" y="848"/>
                  </a:lnTo>
                  <a:close/>
                  <a:moveTo>
                    <a:pt x="1080" y="866"/>
                  </a:moveTo>
                  <a:lnTo>
                    <a:pt x="1080" y="870"/>
                  </a:lnTo>
                  <a:lnTo>
                    <a:pt x="1076" y="870"/>
                  </a:lnTo>
                  <a:lnTo>
                    <a:pt x="1080" y="870"/>
                  </a:lnTo>
                  <a:lnTo>
                    <a:pt x="1080" y="866"/>
                  </a:lnTo>
                  <a:lnTo>
                    <a:pt x="1080" y="866"/>
                  </a:lnTo>
                  <a:lnTo>
                    <a:pt x="1080" y="866"/>
                  </a:lnTo>
                  <a:close/>
                  <a:moveTo>
                    <a:pt x="1126" y="874"/>
                  </a:moveTo>
                  <a:lnTo>
                    <a:pt x="1122" y="874"/>
                  </a:lnTo>
                  <a:lnTo>
                    <a:pt x="1126" y="874"/>
                  </a:lnTo>
                  <a:lnTo>
                    <a:pt x="1122" y="874"/>
                  </a:lnTo>
                  <a:lnTo>
                    <a:pt x="1118" y="878"/>
                  </a:lnTo>
                  <a:lnTo>
                    <a:pt x="1122" y="878"/>
                  </a:lnTo>
                  <a:lnTo>
                    <a:pt x="1122" y="874"/>
                  </a:lnTo>
                  <a:lnTo>
                    <a:pt x="1122" y="878"/>
                  </a:lnTo>
                  <a:lnTo>
                    <a:pt x="1118" y="878"/>
                  </a:lnTo>
                  <a:lnTo>
                    <a:pt x="1118" y="880"/>
                  </a:lnTo>
                  <a:lnTo>
                    <a:pt x="1122" y="880"/>
                  </a:lnTo>
                  <a:lnTo>
                    <a:pt x="1118" y="880"/>
                  </a:lnTo>
                  <a:lnTo>
                    <a:pt x="1118" y="878"/>
                  </a:lnTo>
                  <a:lnTo>
                    <a:pt x="1122" y="874"/>
                  </a:lnTo>
                  <a:lnTo>
                    <a:pt x="1126" y="874"/>
                  </a:lnTo>
                  <a:lnTo>
                    <a:pt x="1126" y="874"/>
                  </a:lnTo>
                  <a:lnTo>
                    <a:pt x="1126" y="874"/>
                  </a:lnTo>
                  <a:close/>
                  <a:moveTo>
                    <a:pt x="1114" y="900"/>
                  </a:moveTo>
                  <a:lnTo>
                    <a:pt x="1110" y="900"/>
                  </a:lnTo>
                  <a:lnTo>
                    <a:pt x="1110" y="904"/>
                  </a:lnTo>
                  <a:lnTo>
                    <a:pt x="1106" y="904"/>
                  </a:lnTo>
                  <a:lnTo>
                    <a:pt x="1110" y="904"/>
                  </a:lnTo>
                  <a:lnTo>
                    <a:pt x="1110" y="908"/>
                  </a:lnTo>
                  <a:lnTo>
                    <a:pt x="1106" y="908"/>
                  </a:lnTo>
                  <a:lnTo>
                    <a:pt x="1104" y="908"/>
                  </a:lnTo>
                  <a:lnTo>
                    <a:pt x="1104" y="904"/>
                  </a:lnTo>
                  <a:lnTo>
                    <a:pt x="1100" y="904"/>
                  </a:lnTo>
                  <a:lnTo>
                    <a:pt x="1104" y="900"/>
                  </a:lnTo>
                  <a:lnTo>
                    <a:pt x="1100" y="904"/>
                  </a:lnTo>
                  <a:lnTo>
                    <a:pt x="1096" y="904"/>
                  </a:lnTo>
                  <a:lnTo>
                    <a:pt x="1092" y="900"/>
                  </a:lnTo>
                  <a:lnTo>
                    <a:pt x="1088" y="900"/>
                  </a:lnTo>
                  <a:lnTo>
                    <a:pt x="1088" y="896"/>
                  </a:lnTo>
                  <a:lnTo>
                    <a:pt x="1088" y="892"/>
                  </a:lnTo>
                  <a:lnTo>
                    <a:pt x="1084" y="892"/>
                  </a:lnTo>
                  <a:lnTo>
                    <a:pt x="1084" y="888"/>
                  </a:lnTo>
                  <a:lnTo>
                    <a:pt x="1088" y="884"/>
                  </a:lnTo>
                  <a:lnTo>
                    <a:pt x="1088" y="888"/>
                  </a:lnTo>
                  <a:lnTo>
                    <a:pt x="1088" y="892"/>
                  </a:lnTo>
                  <a:lnTo>
                    <a:pt x="1092" y="892"/>
                  </a:lnTo>
                  <a:lnTo>
                    <a:pt x="1092" y="896"/>
                  </a:lnTo>
                  <a:lnTo>
                    <a:pt x="1096" y="896"/>
                  </a:lnTo>
                  <a:lnTo>
                    <a:pt x="1100" y="896"/>
                  </a:lnTo>
                  <a:lnTo>
                    <a:pt x="1104" y="896"/>
                  </a:lnTo>
                  <a:lnTo>
                    <a:pt x="1106" y="896"/>
                  </a:lnTo>
                  <a:lnTo>
                    <a:pt x="1110" y="896"/>
                  </a:lnTo>
                  <a:lnTo>
                    <a:pt x="1114" y="896"/>
                  </a:lnTo>
                  <a:lnTo>
                    <a:pt x="1118" y="896"/>
                  </a:lnTo>
                  <a:lnTo>
                    <a:pt x="1114" y="900"/>
                  </a:lnTo>
                  <a:lnTo>
                    <a:pt x="1114" y="900"/>
                  </a:lnTo>
                  <a:lnTo>
                    <a:pt x="1114" y="900"/>
                  </a:lnTo>
                  <a:close/>
                  <a:moveTo>
                    <a:pt x="1136" y="914"/>
                  </a:moveTo>
                  <a:lnTo>
                    <a:pt x="1132" y="914"/>
                  </a:lnTo>
                  <a:lnTo>
                    <a:pt x="1130" y="914"/>
                  </a:lnTo>
                  <a:lnTo>
                    <a:pt x="1126" y="914"/>
                  </a:lnTo>
                  <a:lnTo>
                    <a:pt x="1126" y="910"/>
                  </a:lnTo>
                  <a:lnTo>
                    <a:pt x="1126" y="908"/>
                  </a:lnTo>
                  <a:lnTo>
                    <a:pt x="1126" y="904"/>
                  </a:lnTo>
                  <a:lnTo>
                    <a:pt x="1126" y="900"/>
                  </a:lnTo>
                  <a:lnTo>
                    <a:pt x="1130" y="896"/>
                  </a:lnTo>
                  <a:lnTo>
                    <a:pt x="1132" y="892"/>
                  </a:lnTo>
                  <a:lnTo>
                    <a:pt x="1132" y="888"/>
                  </a:lnTo>
                  <a:lnTo>
                    <a:pt x="1136" y="888"/>
                  </a:lnTo>
                  <a:lnTo>
                    <a:pt x="1136" y="884"/>
                  </a:lnTo>
                  <a:lnTo>
                    <a:pt x="1140" y="884"/>
                  </a:lnTo>
                  <a:lnTo>
                    <a:pt x="1136" y="888"/>
                  </a:lnTo>
                  <a:lnTo>
                    <a:pt x="1140" y="888"/>
                  </a:lnTo>
                  <a:lnTo>
                    <a:pt x="1140" y="892"/>
                  </a:lnTo>
                  <a:lnTo>
                    <a:pt x="1136" y="900"/>
                  </a:lnTo>
                  <a:lnTo>
                    <a:pt x="1136" y="904"/>
                  </a:lnTo>
                  <a:lnTo>
                    <a:pt x="1136" y="900"/>
                  </a:lnTo>
                  <a:lnTo>
                    <a:pt x="1140" y="900"/>
                  </a:lnTo>
                  <a:lnTo>
                    <a:pt x="1136" y="904"/>
                  </a:lnTo>
                  <a:lnTo>
                    <a:pt x="1132" y="904"/>
                  </a:lnTo>
                  <a:lnTo>
                    <a:pt x="1132" y="908"/>
                  </a:lnTo>
                  <a:lnTo>
                    <a:pt x="1130" y="908"/>
                  </a:lnTo>
                  <a:lnTo>
                    <a:pt x="1132" y="908"/>
                  </a:lnTo>
                  <a:lnTo>
                    <a:pt x="1132" y="904"/>
                  </a:lnTo>
                  <a:lnTo>
                    <a:pt x="1136" y="904"/>
                  </a:lnTo>
                  <a:lnTo>
                    <a:pt x="1132" y="908"/>
                  </a:lnTo>
                  <a:lnTo>
                    <a:pt x="1130" y="908"/>
                  </a:lnTo>
                  <a:lnTo>
                    <a:pt x="1132" y="908"/>
                  </a:lnTo>
                  <a:lnTo>
                    <a:pt x="1132" y="910"/>
                  </a:lnTo>
                  <a:lnTo>
                    <a:pt x="1130" y="910"/>
                  </a:lnTo>
                  <a:lnTo>
                    <a:pt x="1132" y="910"/>
                  </a:lnTo>
                  <a:lnTo>
                    <a:pt x="1136" y="910"/>
                  </a:lnTo>
                  <a:lnTo>
                    <a:pt x="1136" y="908"/>
                  </a:lnTo>
                  <a:lnTo>
                    <a:pt x="1140" y="908"/>
                  </a:lnTo>
                  <a:lnTo>
                    <a:pt x="1136" y="908"/>
                  </a:lnTo>
                  <a:lnTo>
                    <a:pt x="1132" y="908"/>
                  </a:lnTo>
                  <a:lnTo>
                    <a:pt x="1136" y="908"/>
                  </a:lnTo>
                  <a:lnTo>
                    <a:pt x="1136" y="904"/>
                  </a:lnTo>
                  <a:lnTo>
                    <a:pt x="1140" y="904"/>
                  </a:lnTo>
                  <a:lnTo>
                    <a:pt x="1140" y="900"/>
                  </a:lnTo>
                  <a:lnTo>
                    <a:pt x="1140" y="904"/>
                  </a:lnTo>
                  <a:lnTo>
                    <a:pt x="1136" y="904"/>
                  </a:lnTo>
                  <a:lnTo>
                    <a:pt x="1140" y="900"/>
                  </a:lnTo>
                  <a:lnTo>
                    <a:pt x="1144" y="900"/>
                  </a:lnTo>
                  <a:lnTo>
                    <a:pt x="1144" y="904"/>
                  </a:lnTo>
                  <a:lnTo>
                    <a:pt x="1148" y="904"/>
                  </a:lnTo>
                  <a:lnTo>
                    <a:pt x="1148" y="908"/>
                  </a:lnTo>
                  <a:lnTo>
                    <a:pt x="1144" y="908"/>
                  </a:lnTo>
                  <a:lnTo>
                    <a:pt x="1144" y="910"/>
                  </a:lnTo>
                  <a:lnTo>
                    <a:pt x="1140" y="910"/>
                  </a:lnTo>
                  <a:lnTo>
                    <a:pt x="1140" y="914"/>
                  </a:lnTo>
                  <a:lnTo>
                    <a:pt x="1136" y="914"/>
                  </a:lnTo>
                  <a:lnTo>
                    <a:pt x="1136" y="914"/>
                  </a:lnTo>
                  <a:lnTo>
                    <a:pt x="1136" y="914"/>
                  </a:lnTo>
                  <a:close/>
                  <a:moveTo>
                    <a:pt x="992" y="884"/>
                  </a:moveTo>
                  <a:lnTo>
                    <a:pt x="992" y="888"/>
                  </a:lnTo>
                  <a:lnTo>
                    <a:pt x="988" y="888"/>
                  </a:lnTo>
                  <a:lnTo>
                    <a:pt x="992" y="884"/>
                  </a:lnTo>
                  <a:lnTo>
                    <a:pt x="992" y="884"/>
                  </a:lnTo>
                  <a:lnTo>
                    <a:pt x="992" y="884"/>
                  </a:lnTo>
                  <a:close/>
                  <a:moveTo>
                    <a:pt x="1132" y="914"/>
                  </a:moveTo>
                  <a:lnTo>
                    <a:pt x="1132" y="918"/>
                  </a:lnTo>
                  <a:lnTo>
                    <a:pt x="1130" y="918"/>
                  </a:lnTo>
                  <a:lnTo>
                    <a:pt x="1130" y="914"/>
                  </a:lnTo>
                  <a:lnTo>
                    <a:pt x="1132" y="914"/>
                  </a:lnTo>
                  <a:lnTo>
                    <a:pt x="1132" y="914"/>
                  </a:lnTo>
                  <a:lnTo>
                    <a:pt x="1132" y="914"/>
                  </a:lnTo>
                  <a:close/>
                  <a:moveTo>
                    <a:pt x="1052" y="930"/>
                  </a:moveTo>
                  <a:lnTo>
                    <a:pt x="1052" y="934"/>
                  </a:lnTo>
                  <a:lnTo>
                    <a:pt x="1048" y="934"/>
                  </a:lnTo>
                  <a:lnTo>
                    <a:pt x="1048" y="930"/>
                  </a:lnTo>
                  <a:lnTo>
                    <a:pt x="1052" y="930"/>
                  </a:lnTo>
                  <a:lnTo>
                    <a:pt x="1052" y="930"/>
                  </a:lnTo>
                  <a:lnTo>
                    <a:pt x="1052" y="930"/>
                  </a:lnTo>
                  <a:close/>
                  <a:moveTo>
                    <a:pt x="820" y="78"/>
                  </a:moveTo>
                  <a:lnTo>
                    <a:pt x="816" y="78"/>
                  </a:lnTo>
                  <a:lnTo>
                    <a:pt x="816" y="76"/>
                  </a:lnTo>
                  <a:lnTo>
                    <a:pt x="820" y="76"/>
                  </a:lnTo>
                  <a:lnTo>
                    <a:pt x="824" y="76"/>
                  </a:lnTo>
                  <a:lnTo>
                    <a:pt x="828" y="76"/>
                  </a:lnTo>
                  <a:lnTo>
                    <a:pt x="828" y="72"/>
                  </a:lnTo>
                  <a:lnTo>
                    <a:pt x="832" y="72"/>
                  </a:lnTo>
                  <a:lnTo>
                    <a:pt x="834" y="72"/>
                  </a:lnTo>
                  <a:lnTo>
                    <a:pt x="838" y="72"/>
                  </a:lnTo>
                  <a:lnTo>
                    <a:pt x="834" y="68"/>
                  </a:lnTo>
                  <a:lnTo>
                    <a:pt x="834" y="72"/>
                  </a:lnTo>
                  <a:lnTo>
                    <a:pt x="832" y="72"/>
                  </a:lnTo>
                  <a:lnTo>
                    <a:pt x="828" y="72"/>
                  </a:lnTo>
                  <a:lnTo>
                    <a:pt x="820" y="72"/>
                  </a:lnTo>
                  <a:lnTo>
                    <a:pt x="816" y="76"/>
                  </a:lnTo>
                  <a:lnTo>
                    <a:pt x="812" y="76"/>
                  </a:lnTo>
                  <a:lnTo>
                    <a:pt x="812" y="72"/>
                  </a:lnTo>
                  <a:lnTo>
                    <a:pt x="816" y="72"/>
                  </a:lnTo>
                  <a:lnTo>
                    <a:pt x="820" y="72"/>
                  </a:lnTo>
                  <a:lnTo>
                    <a:pt x="816" y="68"/>
                  </a:lnTo>
                  <a:lnTo>
                    <a:pt x="816" y="72"/>
                  </a:lnTo>
                  <a:lnTo>
                    <a:pt x="812" y="72"/>
                  </a:lnTo>
                  <a:lnTo>
                    <a:pt x="808" y="72"/>
                  </a:lnTo>
                  <a:lnTo>
                    <a:pt x="808" y="76"/>
                  </a:lnTo>
                  <a:lnTo>
                    <a:pt x="808" y="78"/>
                  </a:lnTo>
                  <a:lnTo>
                    <a:pt x="806" y="78"/>
                  </a:lnTo>
                  <a:lnTo>
                    <a:pt x="802" y="78"/>
                  </a:lnTo>
                  <a:lnTo>
                    <a:pt x="798" y="78"/>
                  </a:lnTo>
                  <a:lnTo>
                    <a:pt x="794" y="78"/>
                  </a:lnTo>
                  <a:lnTo>
                    <a:pt x="790" y="78"/>
                  </a:lnTo>
                  <a:lnTo>
                    <a:pt x="786" y="78"/>
                  </a:lnTo>
                  <a:lnTo>
                    <a:pt x="782" y="78"/>
                  </a:lnTo>
                  <a:lnTo>
                    <a:pt x="778" y="78"/>
                  </a:lnTo>
                  <a:lnTo>
                    <a:pt x="782" y="76"/>
                  </a:lnTo>
                  <a:lnTo>
                    <a:pt x="778" y="76"/>
                  </a:lnTo>
                  <a:lnTo>
                    <a:pt x="778" y="78"/>
                  </a:lnTo>
                  <a:lnTo>
                    <a:pt x="776" y="78"/>
                  </a:lnTo>
                  <a:lnTo>
                    <a:pt x="772" y="78"/>
                  </a:lnTo>
                  <a:lnTo>
                    <a:pt x="768" y="76"/>
                  </a:lnTo>
                  <a:lnTo>
                    <a:pt x="772" y="72"/>
                  </a:lnTo>
                  <a:lnTo>
                    <a:pt x="776" y="72"/>
                  </a:lnTo>
                  <a:lnTo>
                    <a:pt x="776" y="68"/>
                  </a:lnTo>
                  <a:lnTo>
                    <a:pt x="778" y="68"/>
                  </a:lnTo>
                  <a:lnTo>
                    <a:pt x="782" y="68"/>
                  </a:lnTo>
                  <a:lnTo>
                    <a:pt x="782" y="64"/>
                  </a:lnTo>
                  <a:lnTo>
                    <a:pt x="790" y="64"/>
                  </a:lnTo>
                  <a:lnTo>
                    <a:pt x="794" y="64"/>
                  </a:lnTo>
                  <a:lnTo>
                    <a:pt x="802" y="64"/>
                  </a:lnTo>
                  <a:lnTo>
                    <a:pt x="806" y="64"/>
                  </a:lnTo>
                  <a:lnTo>
                    <a:pt x="808" y="64"/>
                  </a:lnTo>
                  <a:lnTo>
                    <a:pt x="812" y="60"/>
                  </a:lnTo>
                  <a:lnTo>
                    <a:pt x="816" y="60"/>
                  </a:lnTo>
                  <a:lnTo>
                    <a:pt x="820" y="60"/>
                  </a:lnTo>
                  <a:lnTo>
                    <a:pt x="824" y="60"/>
                  </a:lnTo>
                  <a:lnTo>
                    <a:pt x="828" y="60"/>
                  </a:lnTo>
                  <a:lnTo>
                    <a:pt x="824" y="60"/>
                  </a:lnTo>
                  <a:lnTo>
                    <a:pt x="820" y="60"/>
                  </a:lnTo>
                  <a:lnTo>
                    <a:pt x="816" y="60"/>
                  </a:lnTo>
                  <a:lnTo>
                    <a:pt x="812" y="60"/>
                  </a:lnTo>
                  <a:lnTo>
                    <a:pt x="808" y="60"/>
                  </a:lnTo>
                  <a:lnTo>
                    <a:pt x="806" y="60"/>
                  </a:lnTo>
                  <a:lnTo>
                    <a:pt x="802" y="60"/>
                  </a:lnTo>
                  <a:lnTo>
                    <a:pt x="798" y="60"/>
                  </a:lnTo>
                  <a:lnTo>
                    <a:pt x="794" y="64"/>
                  </a:lnTo>
                  <a:lnTo>
                    <a:pt x="790" y="64"/>
                  </a:lnTo>
                  <a:lnTo>
                    <a:pt x="786" y="64"/>
                  </a:lnTo>
                  <a:lnTo>
                    <a:pt x="782" y="64"/>
                  </a:lnTo>
                  <a:lnTo>
                    <a:pt x="778" y="64"/>
                  </a:lnTo>
                  <a:lnTo>
                    <a:pt x="776" y="64"/>
                  </a:lnTo>
                  <a:lnTo>
                    <a:pt x="772" y="68"/>
                  </a:lnTo>
                  <a:lnTo>
                    <a:pt x="764" y="72"/>
                  </a:lnTo>
                  <a:lnTo>
                    <a:pt x="760" y="76"/>
                  </a:lnTo>
                  <a:lnTo>
                    <a:pt x="756" y="76"/>
                  </a:lnTo>
                  <a:lnTo>
                    <a:pt x="752" y="76"/>
                  </a:lnTo>
                  <a:lnTo>
                    <a:pt x="748" y="76"/>
                  </a:lnTo>
                  <a:lnTo>
                    <a:pt x="746" y="76"/>
                  </a:lnTo>
                  <a:lnTo>
                    <a:pt x="746" y="72"/>
                  </a:lnTo>
                  <a:lnTo>
                    <a:pt x="742" y="72"/>
                  </a:lnTo>
                  <a:lnTo>
                    <a:pt x="738" y="72"/>
                  </a:lnTo>
                  <a:lnTo>
                    <a:pt x="734" y="72"/>
                  </a:lnTo>
                  <a:lnTo>
                    <a:pt x="732" y="68"/>
                  </a:lnTo>
                  <a:lnTo>
                    <a:pt x="734" y="68"/>
                  </a:lnTo>
                  <a:lnTo>
                    <a:pt x="738" y="64"/>
                  </a:lnTo>
                  <a:lnTo>
                    <a:pt x="742" y="64"/>
                  </a:lnTo>
                  <a:lnTo>
                    <a:pt x="746" y="64"/>
                  </a:lnTo>
                  <a:lnTo>
                    <a:pt x="748" y="64"/>
                  </a:lnTo>
                  <a:lnTo>
                    <a:pt x="752" y="64"/>
                  </a:lnTo>
                  <a:lnTo>
                    <a:pt x="756" y="64"/>
                  </a:lnTo>
                  <a:lnTo>
                    <a:pt x="760" y="64"/>
                  </a:lnTo>
                  <a:lnTo>
                    <a:pt x="764" y="64"/>
                  </a:lnTo>
                  <a:lnTo>
                    <a:pt x="768" y="64"/>
                  </a:lnTo>
                  <a:lnTo>
                    <a:pt x="772" y="64"/>
                  </a:lnTo>
                  <a:lnTo>
                    <a:pt x="776" y="64"/>
                  </a:lnTo>
                  <a:lnTo>
                    <a:pt x="778" y="60"/>
                  </a:lnTo>
                  <a:lnTo>
                    <a:pt x="782" y="60"/>
                  </a:lnTo>
                  <a:lnTo>
                    <a:pt x="786" y="60"/>
                  </a:lnTo>
                  <a:lnTo>
                    <a:pt x="786" y="56"/>
                  </a:lnTo>
                  <a:lnTo>
                    <a:pt x="790" y="56"/>
                  </a:lnTo>
                  <a:lnTo>
                    <a:pt x="794" y="56"/>
                  </a:lnTo>
                  <a:lnTo>
                    <a:pt x="790" y="56"/>
                  </a:lnTo>
                  <a:lnTo>
                    <a:pt x="786" y="56"/>
                  </a:lnTo>
                  <a:lnTo>
                    <a:pt x="782" y="56"/>
                  </a:lnTo>
                  <a:lnTo>
                    <a:pt x="778" y="56"/>
                  </a:lnTo>
                  <a:lnTo>
                    <a:pt x="776" y="60"/>
                  </a:lnTo>
                  <a:lnTo>
                    <a:pt x="772" y="60"/>
                  </a:lnTo>
                  <a:lnTo>
                    <a:pt x="768" y="60"/>
                  </a:lnTo>
                  <a:lnTo>
                    <a:pt x="764" y="60"/>
                  </a:lnTo>
                  <a:lnTo>
                    <a:pt x="760" y="60"/>
                  </a:lnTo>
                  <a:lnTo>
                    <a:pt x="760" y="64"/>
                  </a:lnTo>
                  <a:lnTo>
                    <a:pt x="752" y="64"/>
                  </a:lnTo>
                  <a:lnTo>
                    <a:pt x="748" y="64"/>
                  </a:lnTo>
                  <a:lnTo>
                    <a:pt x="746" y="64"/>
                  </a:lnTo>
                  <a:lnTo>
                    <a:pt x="742" y="64"/>
                  </a:lnTo>
                  <a:lnTo>
                    <a:pt x="738" y="64"/>
                  </a:lnTo>
                  <a:lnTo>
                    <a:pt x="734" y="64"/>
                  </a:lnTo>
                  <a:lnTo>
                    <a:pt x="732" y="64"/>
                  </a:lnTo>
                  <a:lnTo>
                    <a:pt x="728" y="64"/>
                  </a:lnTo>
                  <a:lnTo>
                    <a:pt x="724" y="64"/>
                  </a:lnTo>
                  <a:lnTo>
                    <a:pt x="720" y="64"/>
                  </a:lnTo>
                  <a:lnTo>
                    <a:pt x="716" y="60"/>
                  </a:lnTo>
                  <a:lnTo>
                    <a:pt x="720" y="56"/>
                  </a:lnTo>
                  <a:lnTo>
                    <a:pt x="724" y="56"/>
                  </a:lnTo>
                  <a:lnTo>
                    <a:pt x="728" y="56"/>
                  </a:lnTo>
                  <a:lnTo>
                    <a:pt x="728" y="60"/>
                  </a:lnTo>
                  <a:lnTo>
                    <a:pt x="732" y="60"/>
                  </a:lnTo>
                  <a:lnTo>
                    <a:pt x="732" y="56"/>
                  </a:lnTo>
                  <a:lnTo>
                    <a:pt x="734" y="56"/>
                  </a:lnTo>
                  <a:lnTo>
                    <a:pt x="732" y="56"/>
                  </a:lnTo>
                  <a:lnTo>
                    <a:pt x="728" y="56"/>
                  </a:lnTo>
                  <a:lnTo>
                    <a:pt x="724" y="56"/>
                  </a:lnTo>
                  <a:lnTo>
                    <a:pt x="724" y="52"/>
                  </a:lnTo>
                  <a:lnTo>
                    <a:pt x="728" y="52"/>
                  </a:lnTo>
                  <a:lnTo>
                    <a:pt x="732" y="52"/>
                  </a:lnTo>
                  <a:lnTo>
                    <a:pt x="734" y="52"/>
                  </a:lnTo>
                  <a:lnTo>
                    <a:pt x="738" y="50"/>
                  </a:lnTo>
                  <a:lnTo>
                    <a:pt x="742" y="50"/>
                  </a:lnTo>
                  <a:lnTo>
                    <a:pt x="746" y="50"/>
                  </a:lnTo>
                  <a:lnTo>
                    <a:pt x="748" y="50"/>
                  </a:lnTo>
                  <a:lnTo>
                    <a:pt x="752" y="50"/>
                  </a:lnTo>
                  <a:lnTo>
                    <a:pt x="756" y="50"/>
                  </a:lnTo>
                  <a:lnTo>
                    <a:pt x="760" y="50"/>
                  </a:lnTo>
                  <a:lnTo>
                    <a:pt x="756" y="50"/>
                  </a:lnTo>
                  <a:lnTo>
                    <a:pt x="752" y="50"/>
                  </a:lnTo>
                  <a:lnTo>
                    <a:pt x="748" y="50"/>
                  </a:lnTo>
                  <a:lnTo>
                    <a:pt x="746" y="50"/>
                  </a:lnTo>
                  <a:lnTo>
                    <a:pt x="742" y="50"/>
                  </a:lnTo>
                  <a:lnTo>
                    <a:pt x="738" y="50"/>
                  </a:lnTo>
                  <a:lnTo>
                    <a:pt x="734" y="50"/>
                  </a:lnTo>
                  <a:lnTo>
                    <a:pt x="732" y="50"/>
                  </a:lnTo>
                  <a:lnTo>
                    <a:pt x="728" y="50"/>
                  </a:lnTo>
                  <a:lnTo>
                    <a:pt x="728" y="52"/>
                  </a:lnTo>
                  <a:lnTo>
                    <a:pt x="720" y="52"/>
                  </a:lnTo>
                  <a:lnTo>
                    <a:pt x="716" y="52"/>
                  </a:lnTo>
                  <a:lnTo>
                    <a:pt x="712" y="52"/>
                  </a:lnTo>
                  <a:lnTo>
                    <a:pt x="716" y="52"/>
                  </a:lnTo>
                  <a:lnTo>
                    <a:pt x="712" y="52"/>
                  </a:lnTo>
                  <a:lnTo>
                    <a:pt x="708" y="52"/>
                  </a:lnTo>
                  <a:lnTo>
                    <a:pt x="708" y="50"/>
                  </a:lnTo>
                  <a:lnTo>
                    <a:pt x="712" y="50"/>
                  </a:lnTo>
                  <a:lnTo>
                    <a:pt x="716" y="50"/>
                  </a:lnTo>
                  <a:lnTo>
                    <a:pt x="720" y="50"/>
                  </a:lnTo>
                  <a:lnTo>
                    <a:pt x="724" y="46"/>
                  </a:lnTo>
                  <a:lnTo>
                    <a:pt x="728" y="46"/>
                  </a:lnTo>
                  <a:lnTo>
                    <a:pt x="724" y="46"/>
                  </a:lnTo>
                  <a:lnTo>
                    <a:pt x="720" y="46"/>
                  </a:lnTo>
                  <a:lnTo>
                    <a:pt x="716" y="46"/>
                  </a:lnTo>
                  <a:lnTo>
                    <a:pt x="712" y="46"/>
                  </a:lnTo>
                  <a:lnTo>
                    <a:pt x="708" y="46"/>
                  </a:lnTo>
                  <a:lnTo>
                    <a:pt x="708" y="50"/>
                  </a:lnTo>
                  <a:lnTo>
                    <a:pt x="706" y="50"/>
                  </a:lnTo>
                  <a:lnTo>
                    <a:pt x="702" y="50"/>
                  </a:lnTo>
                  <a:lnTo>
                    <a:pt x="702" y="46"/>
                  </a:lnTo>
                  <a:lnTo>
                    <a:pt x="698" y="46"/>
                  </a:lnTo>
                  <a:lnTo>
                    <a:pt x="694" y="46"/>
                  </a:lnTo>
                  <a:lnTo>
                    <a:pt x="698" y="46"/>
                  </a:lnTo>
                  <a:lnTo>
                    <a:pt x="698" y="42"/>
                  </a:lnTo>
                  <a:lnTo>
                    <a:pt x="702" y="42"/>
                  </a:lnTo>
                  <a:lnTo>
                    <a:pt x="706" y="42"/>
                  </a:lnTo>
                  <a:lnTo>
                    <a:pt x="708" y="42"/>
                  </a:lnTo>
                  <a:lnTo>
                    <a:pt x="708" y="38"/>
                  </a:lnTo>
                  <a:lnTo>
                    <a:pt x="712" y="38"/>
                  </a:lnTo>
                  <a:lnTo>
                    <a:pt x="716" y="38"/>
                  </a:lnTo>
                  <a:lnTo>
                    <a:pt x="720" y="38"/>
                  </a:lnTo>
                  <a:lnTo>
                    <a:pt x="724" y="38"/>
                  </a:lnTo>
                  <a:lnTo>
                    <a:pt x="728" y="38"/>
                  </a:lnTo>
                  <a:lnTo>
                    <a:pt x="732" y="42"/>
                  </a:lnTo>
                  <a:lnTo>
                    <a:pt x="732" y="38"/>
                  </a:lnTo>
                  <a:lnTo>
                    <a:pt x="734" y="38"/>
                  </a:lnTo>
                  <a:lnTo>
                    <a:pt x="734" y="34"/>
                  </a:lnTo>
                  <a:lnTo>
                    <a:pt x="738" y="34"/>
                  </a:lnTo>
                  <a:lnTo>
                    <a:pt x="742" y="34"/>
                  </a:lnTo>
                  <a:lnTo>
                    <a:pt x="746" y="34"/>
                  </a:lnTo>
                  <a:lnTo>
                    <a:pt x="748" y="30"/>
                  </a:lnTo>
                  <a:lnTo>
                    <a:pt x="752" y="34"/>
                  </a:lnTo>
                  <a:lnTo>
                    <a:pt x="752" y="30"/>
                  </a:lnTo>
                  <a:lnTo>
                    <a:pt x="756" y="30"/>
                  </a:lnTo>
                  <a:lnTo>
                    <a:pt x="756" y="34"/>
                  </a:lnTo>
                  <a:lnTo>
                    <a:pt x="760" y="34"/>
                  </a:lnTo>
                  <a:lnTo>
                    <a:pt x="760" y="38"/>
                  </a:lnTo>
                  <a:lnTo>
                    <a:pt x="764" y="38"/>
                  </a:lnTo>
                  <a:lnTo>
                    <a:pt x="768" y="38"/>
                  </a:lnTo>
                  <a:lnTo>
                    <a:pt x="764" y="38"/>
                  </a:lnTo>
                  <a:lnTo>
                    <a:pt x="760" y="38"/>
                  </a:lnTo>
                  <a:lnTo>
                    <a:pt x="760" y="34"/>
                  </a:lnTo>
                  <a:lnTo>
                    <a:pt x="764" y="34"/>
                  </a:lnTo>
                  <a:lnTo>
                    <a:pt x="768" y="34"/>
                  </a:lnTo>
                  <a:lnTo>
                    <a:pt x="772" y="34"/>
                  </a:lnTo>
                  <a:lnTo>
                    <a:pt x="776" y="34"/>
                  </a:lnTo>
                  <a:lnTo>
                    <a:pt x="778" y="34"/>
                  </a:lnTo>
                  <a:lnTo>
                    <a:pt x="782" y="34"/>
                  </a:lnTo>
                  <a:lnTo>
                    <a:pt x="782" y="38"/>
                  </a:lnTo>
                  <a:lnTo>
                    <a:pt x="786" y="38"/>
                  </a:lnTo>
                  <a:lnTo>
                    <a:pt x="782" y="38"/>
                  </a:lnTo>
                  <a:lnTo>
                    <a:pt x="782" y="34"/>
                  </a:lnTo>
                  <a:lnTo>
                    <a:pt x="786" y="34"/>
                  </a:lnTo>
                  <a:lnTo>
                    <a:pt x="790" y="34"/>
                  </a:lnTo>
                  <a:lnTo>
                    <a:pt x="790" y="38"/>
                  </a:lnTo>
                  <a:lnTo>
                    <a:pt x="794" y="38"/>
                  </a:lnTo>
                  <a:lnTo>
                    <a:pt x="790" y="38"/>
                  </a:lnTo>
                  <a:lnTo>
                    <a:pt x="790" y="34"/>
                  </a:lnTo>
                  <a:lnTo>
                    <a:pt x="794" y="34"/>
                  </a:lnTo>
                  <a:lnTo>
                    <a:pt x="794" y="38"/>
                  </a:lnTo>
                  <a:lnTo>
                    <a:pt x="798" y="38"/>
                  </a:lnTo>
                  <a:lnTo>
                    <a:pt x="794" y="34"/>
                  </a:lnTo>
                  <a:lnTo>
                    <a:pt x="790" y="34"/>
                  </a:lnTo>
                  <a:lnTo>
                    <a:pt x="786" y="34"/>
                  </a:lnTo>
                  <a:lnTo>
                    <a:pt x="782" y="34"/>
                  </a:lnTo>
                  <a:lnTo>
                    <a:pt x="778" y="34"/>
                  </a:lnTo>
                  <a:lnTo>
                    <a:pt x="778" y="30"/>
                  </a:lnTo>
                  <a:lnTo>
                    <a:pt x="776" y="30"/>
                  </a:lnTo>
                  <a:lnTo>
                    <a:pt x="772" y="30"/>
                  </a:lnTo>
                  <a:lnTo>
                    <a:pt x="768" y="30"/>
                  </a:lnTo>
                  <a:lnTo>
                    <a:pt x="764" y="30"/>
                  </a:lnTo>
                  <a:lnTo>
                    <a:pt x="764" y="26"/>
                  </a:lnTo>
                  <a:lnTo>
                    <a:pt x="768" y="26"/>
                  </a:lnTo>
                  <a:lnTo>
                    <a:pt x="772" y="26"/>
                  </a:lnTo>
                  <a:lnTo>
                    <a:pt x="776" y="26"/>
                  </a:lnTo>
                  <a:lnTo>
                    <a:pt x="778" y="26"/>
                  </a:lnTo>
                  <a:lnTo>
                    <a:pt x="782" y="26"/>
                  </a:lnTo>
                  <a:lnTo>
                    <a:pt x="786" y="26"/>
                  </a:lnTo>
                  <a:lnTo>
                    <a:pt x="782" y="22"/>
                  </a:lnTo>
                  <a:lnTo>
                    <a:pt x="786" y="22"/>
                  </a:lnTo>
                  <a:lnTo>
                    <a:pt x="782" y="22"/>
                  </a:lnTo>
                  <a:lnTo>
                    <a:pt x="778" y="22"/>
                  </a:lnTo>
                  <a:lnTo>
                    <a:pt x="778" y="20"/>
                  </a:lnTo>
                  <a:lnTo>
                    <a:pt x="782" y="20"/>
                  </a:lnTo>
                  <a:lnTo>
                    <a:pt x="786" y="20"/>
                  </a:lnTo>
                  <a:lnTo>
                    <a:pt x="790" y="20"/>
                  </a:lnTo>
                  <a:lnTo>
                    <a:pt x="798" y="20"/>
                  </a:lnTo>
                  <a:lnTo>
                    <a:pt x="798" y="22"/>
                  </a:lnTo>
                  <a:lnTo>
                    <a:pt x="794" y="22"/>
                  </a:lnTo>
                  <a:lnTo>
                    <a:pt x="798" y="22"/>
                  </a:lnTo>
                  <a:lnTo>
                    <a:pt x="802" y="22"/>
                  </a:lnTo>
                  <a:lnTo>
                    <a:pt x="806" y="22"/>
                  </a:lnTo>
                  <a:lnTo>
                    <a:pt x="808" y="22"/>
                  </a:lnTo>
                  <a:lnTo>
                    <a:pt x="812" y="26"/>
                  </a:lnTo>
                  <a:lnTo>
                    <a:pt x="816" y="26"/>
                  </a:lnTo>
                  <a:lnTo>
                    <a:pt x="816" y="30"/>
                  </a:lnTo>
                  <a:lnTo>
                    <a:pt x="820" y="30"/>
                  </a:lnTo>
                  <a:lnTo>
                    <a:pt x="820" y="34"/>
                  </a:lnTo>
                  <a:lnTo>
                    <a:pt x="824" y="34"/>
                  </a:lnTo>
                  <a:lnTo>
                    <a:pt x="828" y="34"/>
                  </a:lnTo>
                  <a:lnTo>
                    <a:pt x="832" y="34"/>
                  </a:lnTo>
                  <a:lnTo>
                    <a:pt x="834" y="34"/>
                  </a:lnTo>
                  <a:lnTo>
                    <a:pt x="832" y="34"/>
                  </a:lnTo>
                  <a:lnTo>
                    <a:pt x="828" y="30"/>
                  </a:lnTo>
                  <a:lnTo>
                    <a:pt x="824" y="30"/>
                  </a:lnTo>
                  <a:lnTo>
                    <a:pt x="820" y="30"/>
                  </a:lnTo>
                  <a:lnTo>
                    <a:pt x="820" y="26"/>
                  </a:lnTo>
                  <a:lnTo>
                    <a:pt x="824" y="26"/>
                  </a:lnTo>
                  <a:lnTo>
                    <a:pt x="828" y="26"/>
                  </a:lnTo>
                  <a:lnTo>
                    <a:pt x="832" y="26"/>
                  </a:lnTo>
                  <a:lnTo>
                    <a:pt x="832" y="30"/>
                  </a:lnTo>
                  <a:lnTo>
                    <a:pt x="834" y="30"/>
                  </a:lnTo>
                  <a:lnTo>
                    <a:pt x="838" y="30"/>
                  </a:lnTo>
                  <a:lnTo>
                    <a:pt x="842" y="30"/>
                  </a:lnTo>
                  <a:lnTo>
                    <a:pt x="846" y="34"/>
                  </a:lnTo>
                  <a:lnTo>
                    <a:pt x="850" y="34"/>
                  </a:lnTo>
                  <a:lnTo>
                    <a:pt x="854" y="34"/>
                  </a:lnTo>
                  <a:lnTo>
                    <a:pt x="858" y="34"/>
                  </a:lnTo>
                  <a:lnTo>
                    <a:pt x="862" y="34"/>
                  </a:lnTo>
                  <a:lnTo>
                    <a:pt x="864" y="38"/>
                  </a:lnTo>
                  <a:lnTo>
                    <a:pt x="868" y="38"/>
                  </a:lnTo>
                  <a:lnTo>
                    <a:pt x="868" y="42"/>
                  </a:lnTo>
                  <a:lnTo>
                    <a:pt x="872" y="42"/>
                  </a:lnTo>
                  <a:lnTo>
                    <a:pt x="868" y="38"/>
                  </a:lnTo>
                  <a:lnTo>
                    <a:pt x="864" y="34"/>
                  </a:lnTo>
                  <a:lnTo>
                    <a:pt x="862" y="34"/>
                  </a:lnTo>
                  <a:lnTo>
                    <a:pt x="858" y="34"/>
                  </a:lnTo>
                  <a:lnTo>
                    <a:pt x="854" y="34"/>
                  </a:lnTo>
                  <a:lnTo>
                    <a:pt x="850" y="34"/>
                  </a:lnTo>
                  <a:lnTo>
                    <a:pt x="850" y="30"/>
                  </a:lnTo>
                  <a:lnTo>
                    <a:pt x="846" y="30"/>
                  </a:lnTo>
                  <a:lnTo>
                    <a:pt x="842" y="30"/>
                  </a:lnTo>
                  <a:lnTo>
                    <a:pt x="838" y="26"/>
                  </a:lnTo>
                  <a:lnTo>
                    <a:pt x="834" y="26"/>
                  </a:lnTo>
                  <a:lnTo>
                    <a:pt x="832" y="26"/>
                  </a:lnTo>
                  <a:lnTo>
                    <a:pt x="828" y="26"/>
                  </a:lnTo>
                  <a:lnTo>
                    <a:pt x="828" y="22"/>
                  </a:lnTo>
                  <a:lnTo>
                    <a:pt x="824" y="22"/>
                  </a:lnTo>
                  <a:lnTo>
                    <a:pt x="828" y="20"/>
                  </a:lnTo>
                  <a:lnTo>
                    <a:pt x="832" y="20"/>
                  </a:lnTo>
                  <a:lnTo>
                    <a:pt x="838" y="20"/>
                  </a:lnTo>
                  <a:lnTo>
                    <a:pt x="842" y="20"/>
                  </a:lnTo>
                  <a:lnTo>
                    <a:pt x="838" y="20"/>
                  </a:lnTo>
                  <a:lnTo>
                    <a:pt x="834" y="20"/>
                  </a:lnTo>
                  <a:lnTo>
                    <a:pt x="832" y="20"/>
                  </a:lnTo>
                  <a:lnTo>
                    <a:pt x="832" y="16"/>
                  </a:lnTo>
                  <a:lnTo>
                    <a:pt x="828" y="16"/>
                  </a:lnTo>
                  <a:lnTo>
                    <a:pt x="832" y="16"/>
                  </a:lnTo>
                  <a:lnTo>
                    <a:pt x="834" y="16"/>
                  </a:lnTo>
                  <a:lnTo>
                    <a:pt x="842" y="16"/>
                  </a:lnTo>
                  <a:lnTo>
                    <a:pt x="846" y="20"/>
                  </a:lnTo>
                  <a:lnTo>
                    <a:pt x="850" y="20"/>
                  </a:lnTo>
                  <a:lnTo>
                    <a:pt x="854" y="20"/>
                  </a:lnTo>
                  <a:lnTo>
                    <a:pt x="850" y="16"/>
                  </a:lnTo>
                  <a:lnTo>
                    <a:pt x="846" y="16"/>
                  </a:lnTo>
                  <a:lnTo>
                    <a:pt x="846" y="12"/>
                  </a:lnTo>
                  <a:lnTo>
                    <a:pt x="842" y="12"/>
                  </a:lnTo>
                  <a:lnTo>
                    <a:pt x="838" y="12"/>
                  </a:lnTo>
                  <a:lnTo>
                    <a:pt x="842" y="12"/>
                  </a:lnTo>
                  <a:lnTo>
                    <a:pt x="842" y="8"/>
                  </a:lnTo>
                  <a:lnTo>
                    <a:pt x="850" y="12"/>
                  </a:lnTo>
                  <a:lnTo>
                    <a:pt x="858" y="12"/>
                  </a:lnTo>
                  <a:lnTo>
                    <a:pt x="862" y="12"/>
                  </a:lnTo>
                  <a:lnTo>
                    <a:pt x="862" y="16"/>
                  </a:lnTo>
                  <a:lnTo>
                    <a:pt x="864" y="16"/>
                  </a:lnTo>
                  <a:lnTo>
                    <a:pt x="864" y="12"/>
                  </a:lnTo>
                  <a:lnTo>
                    <a:pt x="868" y="16"/>
                  </a:lnTo>
                  <a:lnTo>
                    <a:pt x="872" y="16"/>
                  </a:lnTo>
                  <a:lnTo>
                    <a:pt x="876" y="16"/>
                  </a:lnTo>
                  <a:lnTo>
                    <a:pt x="880" y="16"/>
                  </a:lnTo>
                  <a:lnTo>
                    <a:pt x="884" y="16"/>
                  </a:lnTo>
                  <a:lnTo>
                    <a:pt x="880" y="16"/>
                  </a:lnTo>
                  <a:lnTo>
                    <a:pt x="876" y="16"/>
                  </a:lnTo>
                  <a:lnTo>
                    <a:pt x="872" y="16"/>
                  </a:lnTo>
                  <a:lnTo>
                    <a:pt x="872" y="12"/>
                  </a:lnTo>
                  <a:lnTo>
                    <a:pt x="868" y="12"/>
                  </a:lnTo>
                  <a:lnTo>
                    <a:pt x="864" y="12"/>
                  </a:lnTo>
                  <a:lnTo>
                    <a:pt x="862" y="12"/>
                  </a:lnTo>
                  <a:lnTo>
                    <a:pt x="864" y="12"/>
                  </a:lnTo>
                  <a:lnTo>
                    <a:pt x="868" y="12"/>
                  </a:lnTo>
                  <a:lnTo>
                    <a:pt x="864" y="8"/>
                  </a:lnTo>
                  <a:lnTo>
                    <a:pt x="862" y="8"/>
                  </a:lnTo>
                  <a:lnTo>
                    <a:pt x="858" y="8"/>
                  </a:lnTo>
                  <a:lnTo>
                    <a:pt x="862" y="8"/>
                  </a:lnTo>
                  <a:lnTo>
                    <a:pt x="864" y="4"/>
                  </a:lnTo>
                  <a:lnTo>
                    <a:pt x="868" y="4"/>
                  </a:lnTo>
                  <a:lnTo>
                    <a:pt x="872" y="4"/>
                  </a:lnTo>
                  <a:lnTo>
                    <a:pt x="876" y="4"/>
                  </a:lnTo>
                  <a:lnTo>
                    <a:pt x="876" y="8"/>
                  </a:lnTo>
                  <a:lnTo>
                    <a:pt x="880" y="8"/>
                  </a:lnTo>
                  <a:lnTo>
                    <a:pt x="884" y="8"/>
                  </a:lnTo>
                  <a:lnTo>
                    <a:pt x="888" y="8"/>
                  </a:lnTo>
                  <a:lnTo>
                    <a:pt x="888" y="12"/>
                  </a:lnTo>
                  <a:lnTo>
                    <a:pt x="890" y="8"/>
                  </a:lnTo>
                  <a:lnTo>
                    <a:pt x="888" y="8"/>
                  </a:lnTo>
                  <a:lnTo>
                    <a:pt x="890" y="8"/>
                  </a:lnTo>
                  <a:lnTo>
                    <a:pt x="894" y="8"/>
                  </a:lnTo>
                  <a:lnTo>
                    <a:pt x="898" y="8"/>
                  </a:lnTo>
                  <a:lnTo>
                    <a:pt x="902" y="8"/>
                  </a:lnTo>
                  <a:lnTo>
                    <a:pt x="906" y="12"/>
                  </a:lnTo>
                  <a:lnTo>
                    <a:pt x="910" y="12"/>
                  </a:lnTo>
                  <a:lnTo>
                    <a:pt x="910" y="16"/>
                  </a:lnTo>
                  <a:lnTo>
                    <a:pt x="914" y="16"/>
                  </a:lnTo>
                  <a:lnTo>
                    <a:pt x="918" y="16"/>
                  </a:lnTo>
                  <a:lnTo>
                    <a:pt x="920" y="16"/>
                  </a:lnTo>
                  <a:lnTo>
                    <a:pt x="920" y="20"/>
                  </a:lnTo>
                  <a:lnTo>
                    <a:pt x="918" y="20"/>
                  </a:lnTo>
                  <a:lnTo>
                    <a:pt x="918" y="22"/>
                  </a:lnTo>
                  <a:lnTo>
                    <a:pt x="918" y="20"/>
                  </a:lnTo>
                  <a:lnTo>
                    <a:pt x="920" y="20"/>
                  </a:lnTo>
                  <a:lnTo>
                    <a:pt x="924" y="16"/>
                  </a:lnTo>
                  <a:lnTo>
                    <a:pt x="928" y="16"/>
                  </a:lnTo>
                  <a:lnTo>
                    <a:pt x="924" y="16"/>
                  </a:lnTo>
                  <a:lnTo>
                    <a:pt x="920" y="16"/>
                  </a:lnTo>
                  <a:lnTo>
                    <a:pt x="918" y="16"/>
                  </a:lnTo>
                  <a:lnTo>
                    <a:pt x="918" y="12"/>
                  </a:lnTo>
                  <a:lnTo>
                    <a:pt x="914" y="12"/>
                  </a:lnTo>
                  <a:lnTo>
                    <a:pt x="918" y="12"/>
                  </a:lnTo>
                  <a:lnTo>
                    <a:pt x="920" y="12"/>
                  </a:lnTo>
                  <a:lnTo>
                    <a:pt x="918" y="12"/>
                  </a:lnTo>
                  <a:lnTo>
                    <a:pt x="914" y="12"/>
                  </a:lnTo>
                  <a:lnTo>
                    <a:pt x="910" y="8"/>
                  </a:lnTo>
                  <a:lnTo>
                    <a:pt x="906" y="8"/>
                  </a:lnTo>
                  <a:lnTo>
                    <a:pt x="902" y="8"/>
                  </a:lnTo>
                  <a:lnTo>
                    <a:pt x="898" y="4"/>
                  </a:lnTo>
                  <a:lnTo>
                    <a:pt x="902" y="4"/>
                  </a:lnTo>
                  <a:lnTo>
                    <a:pt x="906" y="4"/>
                  </a:lnTo>
                  <a:lnTo>
                    <a:pt x="910" y="4"/>
                  </a:lnTo>
                  <a:lnTo>
                    <a:pt x="914" y="4"/>
                  </a:lnTo>
                  <a:lnTo>
                    <a:pt x="918" y="4"/>
                  </a:lnTo>
                  <a:lnTo>
                    <a:pt x="920" y="4"/>
                  </a:lnTo>
                  <a:lnTo>
                    <a:pt x="924" y="4"/>
                  </a:lnTo>
                  <a:lnTo>
                    <a:pt x="928" y="4"/>
                  </a:lnTo>
                  <a:lnTo>
                    <a:pt x="932" y="4"/>
                  </a:lnTo>
                  <a:lnTo>
                    <a:pt x="936" y="4"/>
                  </a:lnTo>
                  <a:lnTo>
                    <a:pt x="940" y="4"/>
                  </a:lnTo>
                  <a:lnTo>
                    <a:pt x="944" y="4"/>
                  </a:lnTo>
                  <a:lnTo>
                    <a:pt x="948" y="4"/>
                  </a:lnTo>
                  <a:lnTo>
                    <a:pt x="950" y="8"/>
                  </a:lnTo>
                  <a:lnTo>
                    <a:pt x="954" y="12"/>
                  </a:lnTo>
                  <a:lnTo>
                    <a:pt x="958" y="12"/>
                  </a:lnTo>
                  <a:lnTo>
                    <a:pt x="962" y="12"/>
                  </a:lnTo>
                  <a:lnTo>
                    <a:pt x="966" y="12"/>
                  </a:lnTo>
                  <a:lnTo>
                    <a:pt x="966" y="16"/>
                  </a:lnTo>
                  <a:lnTo>
                    <a:pt x="970" y="12"/>
                  </a:lnTo>
                  <a:lnTo>
                    <a:pt x="966" y="12"/>
                  </a:lnTo>
                  <a:lnTo>
                    <a:pt x="962" y="12"/>
                  </a:lnTo>
                  <a:lnTo>
                    <a:pt x="958" y="12"/>
                  </a:lnTo>
                  <a:lnTo>
                    <a:pt x="954" y="8"/>
                  </a:lnTo>
                  <a:lnTo>
                    <a:pt x="958" y="4"/>
                  </a:lnTo>
                  <a:lnTo>
                    <a:pt x="962" y="4"/>
                  </a:lnTo>
                  <a:lnTo>
                    <a:pt x="966" y="0"/>
                  </a:lnTo>
                  <a:lnTo>
                    <a:pt x="970" y="0"/>
                  </a:lnTo>
                  <a:lnTo>
                    <a:pt x="974" y="0"/>
                  </a:lnTo>
                  <a:lnTo>
                    <a:pt x="976" y="0"/>
                  </a:lnTo>
                  <a:lnTo>
                    <a:pt x="980" y="0"/>
                  </a:lnTo>
                  <a:lnTo>
                    <a:pt x="980" y="4"/>
                  </a:lnTo>
                  <a:lnTo>
                    <a:pt x="980" y="8"/>
                  </a:lnTo>
                  <a:lnTo>
                    <a:pt x="984" y="8"/>
                  </a:lnTo>
                  <a:lnTo>
                    <a:pt x="988" y="8"/>
                  </a:lnTo>
                  <a:lnTo>
                    <a:pt x="992" y="8"/>
                  </a:lnTo>
                  <a:lnTo>
                    <a:pt x="988" y="8"/>
                  </a:lnTo>
                  <a:lnTo>
                    <a:pt x="984" y="4"/>
                  </a:lnTo>
                  <a:lnTo>
                    <a:pt x="988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0" y="0"/>
                  </a:lnTo>
                  <a:lnTo>
                    <a:pt x="1004" y="0"/>
                  </a:lnTo>
                  <a:lnTo>
                    <a:pt x="1006" y="0"/>
                  </a:lnTo>
                  <a:lnTo>
                    <a:pt x="1010" y="0"/>
                  </a:lnTo>
                  <a:lnTo>
                    <a:pt x="1010" y="4"/>
                  </a:lnTo>
                  <a:lnTo>
                    <a:pt x="1006" y="4"/>
                  </a:lnTo>
                  <a:lnTo>
                    <a:pt x="1010" y="4"/>
                  </a:lnTo>
                  <a:lnTo>
                    <a:pt x="1014" y="4"/>
                  </a:lnTo>
                  <a:lnTo>
                    <a:pt x="1018" y="4"/>
                  </a:lnTo>
                  <a:lnTo>
                    <a:pt x="1022" y="4"/>
                  </a:lnTo>
                  <a:lnTo>
                    <a:pt x="1026" y="4"/>
                  </a:lnTo>
                  <a:lnTo>
                    <a:pt x="1030" y="4"/>
                  </a:lnTo>
                  <a:lnTo>
                    <a:pt x="1030" y="8"/>
                  </a:lnTo>
                  <a:lnTo>
                    <a:pt x="1032" y="8"/>
                  </a:lnTo>
                  <a:lnTo>
                    <a:pt x="1032" y="4"/>
                  </a:lnTo>
                  <a:lnTo>
                    <a:pt x="1036" y="4"/>
                  </a:lnTo>
                  <a:lnTo>
                    <a:pt x="1040" y="4"/>
                  </a:lnTo>
                  <a:lnTo>
                    <a:pt x="1040" y="8"/>
                  </a:lnTo>
                  <a:lnTo>
                    <a:pt x="1044" y="8"/>
                  </a:lnTo>
                  <a:lnTo>
                    <a:pt x="1044" y="4"/>
                  </a:lnTo>
                  <a:lnTo>
                    <a:pt x="1048" y="4"/>
                  </a:lnTo>
                  <a:lnTo>
                    <a:pt x="1048" y="8"/>
                  </a:lnTo>
                  <a:lnTo>
                    <a:pt x="1052" y="8"/>
                  </a:lnTo>
                  <a:lnTo>
                    <a:pt x="1056" y="8"/>
                  </a:lnTo>
                  <a:lnTo>
                    <a:pt x="1048" y="12"/>
                  </a:lnTo>
                  <a:lnTo>
                    <a:pt x="1044" y="12"/>
                  </a:lnTo>
                  <a:lnTo>
                    <a:pt x="1040" y="12"/>
                  </a:lnTo>
                  <a:lnTo>
                    <a:pt x="1036" y="12"/>
                  </a:lnTo>
                  <a:lnTo>
                    <a:pt x="1032" y="12"/>
                  </a:lnTo>
                  <a:lnTo>
                    <a:pt x="1032" y="16"/>
                  </a:lnTo>
                  <a:lnTo>
                    <a:pt x="1030" y="16"/>
                  </a:lnTo>
                  <a:lnTo>
                    <a:pt x="1026" y="16"/>
                  </a:lnTo>
                  <a:lnTo>
                    <a:pt x="1022" y="16"/>
                  </a:lnTo>
                  <a:lnTo>
                    <a:pt x="1026" y="16"/>
                  </a:lnTo>
                  <a:lnTo>
                    <a:pt x="1030" y="16"/>
                  </a:lnTo>
                  <a:lnTo>
                    <a:pt x="1032" y="16"/>
                  </a:lnTo>
                  <a:lnTo>
                    <a:pt x="1036" y="16"/>
                  </a:lnTo>
                  <a:lnTo>
                    <a:pt x="1040" y="16"/>
                  </a:lnTo>
                  <a:lnTo>
                    <a:pt x="1044" y="16"/>
                  </a:lnTo>
                  <a:lnTo>
                    <a:pt x="1048" y="12"/>
                  </a:lnTo>
                  <a:lnTo>
                    <a:pt x="1052" y="12"/>
                  </a:lnTo>
                  <a:lnTo>
                    <a:pt x="1060" y="12"/>
                  </a:lnTo>
                  <a:lnTo>
                    <a:pt x="1062" y="8"/>
                  </a:lnTo>
                  <a:lnTo>
                    <a:pt x="1066" y="8"/>
                  </a:lnTo>
                  <a:lnTo>
                    <a:pt x="1070" y="8"/>
                  </a:lnTo>
                  <a:lnTo>
                    <a:pt x="1066" y="12"/>
                  </a:lnTo>
                  <a:lnTo>
                    <a:pt x="1070" y="12"/>
                  </a:lnTo>
                  <a:lnTo>
                    <a:pt x="1074" y="12"/>
                  </a:lnTo>
                  <a:lnTo>
                    <a:pt x="1070" y="12"/>
                  </a:lnTo>
                  <a:lnTo>
                    <a:pt x="1070" y="8"/>
                  </a:lnTo>
                  <a:lnTo>
                    <a:pt x="1074" y="8"/>
                  </a:lnTo>
                  <a:lnTo>
                    <a:pt x="1070" y="8"/>
                  </a:lnTo>
                  <a:lnTo>
                    <a:pt x="1074" y="8"/>
                  </a:lnTo>
                  <a:lnTo>
                    <a:pt x="1076" y="8"/>
                  </a:lnTo>
                  <a:lnTo>
                    <a:pt x="1080" y="8"/>
                  </a:lnTo>
                  <a:lnTo>
                    <a:pt x="1076" y="8"/>
                  </a:lnTo>
                  <a:lnTo>
                    <a:pt x="1076" y="12"/>
                  </a:lnTo>
                  <a:lnTo>
                    <a:pt x="1080" y="12"/>
                  </a:lnTo>
                  <a:lnTo>
                    <a:pt x="1084" y="12"/>
                  </a:lnTo>
                  <a:lnTo>
                    <a:pt x="1088" y="8"/>
                  </a:lnTo>
                  <a:lnTo>
                    <a:pt x="1092" y="8"/>
                  </a:lnTo>
                  <a:lnTo>
                    <a:pt x="1096" y="8"/>
                  </a:lnTo>
                  <a:lnTo>
                    <a:pt x="1096" y="12"/>
                  </a:lnTo>
                  <a:lnTo>
                    <a:pt x="1092" y="12"/>
                  </a:lnTo>
                  <a:lnTo>
                    <a:pt x="1096" y="16"/>
                  </a:lnTo>
                  <a:lnTo>
                    <a:pt x="1100" y="16"/>
                  </a:lnTo>
                  <a:lnTo>
                    <a:pt x="1104" y="16"/>
                  </a:lnTo>
                  <a:lnTo>
                    <a:pt x="1104" y="20"/>
                  </a:lnTo>
                  <a:lnTo>
                    <a:pt x="1100" y="20"/>
                  </a:lnTo>
                  <a:lnTo>
                    <a:pt x="1100" y="22"/>
                  </a:lnTo>
                  <a:lnTo>
                    <a:pt x="1104" y="22"/>
                  </a:lnTo>
                  <a:lnTo>
                    <a:pt x="1104" y="20"/>
                  </a:lnTo>
                  <a:lnTo>
                    <a:pt x="1106" y="20"/>
                  </a:lnTo>
                  <a:lnTo>
                    <a:pt x="1110" y="20"/>
                  </a:lnTo>
                  <a:lnTo>
                    <a:pt x="1114" y="20"/>
                  </a:lnTo>
                  <a:lnTo>
                    <a:pt x="1110" y="20"/>
                  </a:lnTo>
                  <a:lnTo>
                    <a:pt x="1114" y="20"/>
                  </a:lnTo>
                  <a:lnTo>
                    <a:pt x="1118" y="20"/>
                  </a:lnTo>
                  <a:lnTo>
                    <a:pt x="1122" y="20"/>
                  </a:lnTo>
                  <a:lnTo>
                    <a:pt x="1126" y="20"/>
                  </a:lnTo>
                  <a:lnTo>
                    <a:pt x="1126" y="22"/>
                  </a:lnTo>
                  <a:lnTo>
                    <a:pt x="1130" y="22"/>
                  </a:lnTo>
                  <a:lnTo>
                    <a:pt x="1130" y="26"/>
                  </a:lnTo>
                  <a:lnTo>
                    <a:pt x="1126" y="30"/>
                  </a:lnTo>
                  <a:lnTo>
                    <a:pt x="1122" y="30"/>
                  </a:lnTo>
                  <a:lnTo>
                    <a:pt x="1118" y="30"/>
                  </a:lnTo>
                  <a:lnTo>
                    <a:pt x="1114" y="34"/>
                  </a:lnTo>
                  <a:lnTo>
                    <a:pt x="1110" y="34"/>
                  </a:lnTo>
                  <a:lnTo>
                    <a:pt x="1104" y="38"/>
                  </a:lnTo>
                  <a:lnTo>
                    <a:pt x="1100" y="38"/>
                  </a:lnTo>
                  <a:lnTo>
                    <a:pt x="1096" y="38"/>
                  </a:lnTo>
                  <a:lnTo>
                    <a:pt x="1092" y="38"/>
                  </a:lnTo>
                  <a:lnTo>
                    <a:pt x="1092" y="42"/>
                  </a:lnTo>
                  <a:lnTo>
                    <a:pt x="1088" y="42"/>
                  </a:lnTo>
                  <a:lnTo>
                    <a:pt x="1084" y="42"/>
                  </a:lnTo>
                  <a:lnTo>
                    <a:pt x="1088" y="42"/>
                  </a:lnTo>
                  <a:lnTo>
                    <a:pt x="1084" y="42"/>
                  </a:lnTo>
                  <a:lnTo>
                    <a:pt x="1080" y="42"/>
                  </a:lnTo>
                  <a:lnTo>
                    <a:pt x="1076" y="42"/>
                  </a:lnTo>
                  <a:lnTo>
                    <a:pt x="1074" y="42"/>
                  </a:lnTo>
                  <a:lnTo>
                    <a:pt x="1070" y="42"/>
                  </a:lnTo>
                  <a:lnTo>
                    <a:pt x="1066" y="46"/>
                  </a:lnTo>
                  <a:lnTo>
                    <a:pt x="1062" y="46"/>
                  </a:lnTo>
                  <a:lnTo>
                    <a:pt x="1060" y="46"/>
                  </a:lnTo>
                  <a:lnTo>
                    <a:pt x="1062" y="46"/>
                  </a:lnTo>
                  <a:lnTo>
                    <a:pt x="1066" y="46"/>
                  </a:lnTo>
                  <a:lnTo>
                    <a:pt x="1070" y="46"/>
                  </a:lnTo>
                  <a:lnTo>
                    <a:pt x="1066" y="46"/>
                  </a:lnTo>
                  <a:lnTo>
                    <a:pt x="1062" y="46"/>
                  </a:lnTo>
                  <a:lnTo>
                    <a:pt x="1060" y="46"/>
                  </a:lnTo>
                  <a:lnTo>
                    <a:pt x="1056" y="46"/>
                  </a:lnTo>
                  <a:lnTo>
                    <a:pt x="1052" y="46"/>
                  </a:lnTo>
                  <a:lnTo>
                    <a:pt x="1048" y="46"/>
                  </a:lnTo>
                  <a:lnTo>
                    <a:pt x="1044" y="46"/>
                  </a:lnTo>
                  <a:lnTo>
                    <a:pt x="1040" y="46"/>
                  </a:lnTo>
                  <a:lnTo>
                    <a:pt x="1036" y="46"/>
                  </a:lnTo>
                  <a:lnTo>
                    <a:pt x="1032" y="50"/>
                  </a:lnTo>
                  <a:lnTo>
                    <a:pt x="1030" y="50"/>
                  </a:lnTo>
                  <a:lnTo>
                    <a:pt x="1026" y="46"/>
                  </a:lnTo>
                  <a:lnTo>
                    <a:pt x="1022" y="46"/>
                  </a:lnTo>
                  <a:lnTo>
                    <a:pt x="1018" y="46"/>
                  </a:lnTo>
                  <a:lnTo>
                    <a:pt x="1014" y="42"/>
                  </a:lnTo>
                  <a:lnTo>
                    <a:pt x="1014" y="46"/>
                  </a:lnTo>
                  <a:lnTo>
                    <a:pt x="1018" y="46"/>
                  </a:lnTo>
                  <a:lnTo>
                    <a:pt x="1022" y="46"/>
                  </a:lnTo>
                  <a:lnTo>
                    <a:pt x="1026" y="46"/>
                  </a:lnTo>
                  <a:lnTo>
                    <a:pt x="1026" y="50"/>
                  </a:lnTo>
                  <a:lnTo>
                    <a:pt x="1030" y="50"/>
                  </a:lnTo>
                  <a:lnTo>
                    <a:pt x="1026" y="50"/>
                  </a:lnTo>
                  <a:lnTo>
                    <a:pt x="1022" y="50"/>
                  </a:lnTo>
                  <a:lnTo>
                    <a:pt x="1026" y="50"/>
                  </a:lnTo>
                  <a:lnTo>
                    <a:pt x="1030" y="50"/>
                  </a:lnTo>
                  <a:lnTo>
                    <a:pt x="1032" y="50"/>
                  </a:lnTo>
                  <a:lnTo>
                    <a:pt x="1036" y="50"/>
                  </a:lnTo>
                  <a:lnTo>
                    <a:pt x="1040" y="50"/>
                  </a:lnTo>
                  <a:lnTo>
                    <a:pt x="1044" y="50"/>
                  </a:lnTo>
                  <a:lnTo>
                    <a:pt x="1048" y="50"/>
                  </a:lnTo>
                  <a:lnTo>
                    <a:pt x="1052" y="50"/>
                  </a:lnTo>
                  <a:lnTo>
                    <a:pt x="1048" y="50"/>
                  </a:lnTo>
                  <a:lnTo>
                    <a:pt x="1044" y="52"/>
                  </a:lnTo>
                  <a:lnTo>
                    <a:pt x="1040" y="52"/>
                  </a:lnTo>
                  <a:lnTo>
                    <a:pt x="1036" y="52"/>
                  </a:lnTo>
                  <a:lnTo>
                    <a:pt x="1032" y="52"/>
                  </a:lnTo>
                  <a:lnTo>
                    <a:pt x="1030" y="52"/>
                  </a:lnTo>
                  <a:lnTo>
                    <a:pt x="1030" y="56"/>
                  </a:lnTo>
                  <a:lnTo>
                    <a:pt x="1026" y="56"/>
                  </a:lnTo>
                  <a:lnTo>
                    <a:pt x="1022" y="56"/>
                  </a:lnTo>
                  <a:lnTo>
                    <a:pt x="1018" y="56"/>
                  </a:lnTo>
                  <a:lnTo>
                    <a:pt x="1014" y="56"/>
                  </a:lnTo>
                  <a:lnTo>
                    <a:pt x="1010" y="56"/>
                  </a:lnTo>
                  <a:lnTo>
                    <a:pt x="1014" y="56"/>
                  </a:lnTo>
                  <a:lnTo>
                    <a:pt x="1010" y="56"/>
                  </a:lnTo>
                  <a:lnTo>
                    <a:pt x="1006" y="60"/>
                  </a:lnTo>
                  <a:lnTo>
                    <a:pt x="1004" y="60"/>
                  </a:lnTo>
                  <a:lnTo>
                    <a:pt x="1006" y="60"/>
                  </a:lnTo>
                  <a:lnTo>
                    <a:pt x="1010" y="60"/>
                  </a:lnTo>
                  <a:lnTo>
                    <a:pt x="1006" y="60"/>
                  </a:lnTo>
                  <a:lnTo>
                    <a:pt x="1004" y="60"/>
                  </a:lnTo>
                  <a:lnTo>
                    <a:pt x="1006" y="60"/>
                  </a:lnTo>
                  <a:lnTo>
                    <a:pt x="1010" y="60"/>
                  </a:lnTo>
                  <a:lnTo>
                    <a:pt x="1014" y="60"/>
                  </a:lnTo>
                  <a:lnTo>
                    <a:pt x="1022" y="56"/>
                  </a:lnTo>
                  <a:lnTo>
                    <a:pt x="1030" y="56"/>
                  </a:lnTo>
                  <a:lnTo>
                    <a:pt x="1032" y="56"/>
                  </a:lnTo>
                  <a:lnTo>
                    <a:pt x="1036" y="56"/>
                  </a:lnTo>
                  <a:lnTo>
                    <a:pt x="1036" y="52"/>
                  </a:lnTo>
                  <a:lnTo>
                    <a:pt x="1040" y="52"/>
                  </a:lnTo>
                  <a:lnTo>
                    <a:pt x="1044" y="52"/>
                  </a:lnTo>
                  <a:lnTo>
                    <a:pt x="1048" y="52"/>
                  </a:lnTo>
                  <a:lnTo>
                    <a:pt x="1052" y="52"/>
                  </a:lnTo>
                  <a:lnTo>
                    <a:pt x="1056" y="52"/>
                  </a:lnTo>
                  <a:lnTo>
                    <a:pt x="1060" y="52"/>
                  </a:lnTo>
                  <a:lnTo>
                    <a:pt x="1062" y="50"/>
                  </a:lnTo>
                  <a:lnTo>
                    <a:pt x="1066" y="50"/>
                  </a:lnTo>
                  <a:lnTo>
                    <a:pt x="1070" y="50"/>
                  </a:lnTo>
                  <a:lnTo>
                    <a:pt x="1074" y="50"/>
                  </a:lnTo>
                  <a:lnTo>
                    <a:pt x="1080" y="50"/>
                  </a:lnTo>
                  <a:lnTo>
                    <a:pt x="1080" y="52"/>
                  </a:lnTo>
                  <a:lnTo>
                    <a:pt x="1076" y="52"/>
                  </a:lnTo>
                  <a:lnTo>
                    <a:pt x="1074" y="56"/>
                  </a:lnTo>
                  <a:lnTo>
                    <a:pt x="1070" y="56"/>
                  </a:lnTo>
                  <a:lnTo>
                    <a:pt x="1066" y="56"/>
                  </a:lnTo>
                  <a:lnTo>
                    <a:pt x="1062" y="56"/>
                  </a:lnTo>
                  <a:lnTo>
                    <a:pt x="1060" y="60"/>
                  </a:lnTo>
                  <a:lnTo>
                    <a:pt x="1056" y="60"/>
                  </a:lnTo>
                  <a:lnTo>
                    <a:pt x="1056" y="64"/>
                  </a:lnTo>
                  <a:lnTo>
                    <a:pt x="1052" y="64"/>
                  </a:lnTo>
                  <a:lnTo>
                    <a:pt x="1048" y="64"/>
                  </a:lnTo>
                  <a:lnTo>
                    <a:pt x="1044" y="68"/>
                  </a:lnTo>
                  <a:lnTo>
                    <a:pt x="1040" y="68"/>
                  </a:lnTo>
                  <a:lnTo>
                    <a:pt x="1036" y="68"/>
                  </a:lnTo>
                  <a:lnTo>
                    <a:pt x="1040" y="68"/>
                  </a:lnTo>
                  <a:lnTo>
                    <a:pt x="1036" y="68"/>
                  </a:lnTo>
                  <a:lnTo>
                    <a:pt x="1032" y="68"/>
                  </a:lnTo>
                  <a:lnTo>
                    <a:pt x="1032" y="72"/>
                  </a:lnTo>
                  <a:lnTo>
                    <a:pt x="1030" y="72"/>
                  </a:lnTo>
                  <a:lnTo>
                    <a:pt x="1022" y="76"/>
                  </a:lnTo>
                  <a:lnTo>
                    <a:pt x="1018" y="76"/>
                  </a:lnTo>
                  <a:lnTo>
                    <a:pt x="1018" y="78"/>
                  </a:lnTo>
                  <a:lnTo>
                    <a:pt x="1014" y="78"/>
                  </a:lnTo>
                  <a:lnTo>
                    <a:pt x="1014" y="82"/>
                  </a:lnTo>
                  <a:lnTo>
                    <a:pt x="1010" y="82"/>
                  </a:lnTo>
                  <a:lnTo>
                    <a:pt x="1006" y="82"/>
                  </a:lnTo>
                  <a:lnTo>
                    <a:pt x="1004" y="82"/>
                  </a:lnTo>
                  <a:lnTo>
                    <a:pt x="1000" y="82"/>
                  </a:lnTo>
                  <a:lnTo>
                    <a:pt x="1000" y="78"/>
                  </a:lnTo>
                  <a:lnTo>
                    <a:pt x="996" y="78"/>
                  </a:lnTo>
                  <a:lnTo>
                    <a:pt x="992" y="78"/>
                  </a:lnTo>
                  <a:lnTo>
                    <a:pt x="996" y="78"/>
                  </a:lnTo>
                  <a:lnTo>
                    <a:pt x="1000" y="78"/>
                  </a:lnTo>
                  <a:lnTo>
                    <a:pt x="1000" y="82"/>
                  </a:lnTo>
                  <a:lnTo>
                    <a:pt x="1000" y="86"/>
                  </a:lnTo>
                  <a:lnTo>
                    <a:pt x="1004" y="86"/>
                  </a:lnTo>
                  <a:lnTo>
                    <a:pt x="1006" y="86"/>
                  </a:lnTo>
                  <a:lnTo>
                    <a:pt x="1004" y="86"/>
                  </a:lnTo>
                  <a:lnTo>
                    <a:pt x="1004" y="90"/>
                  </a:lnTo>
                  <a:lnTo>
                    <a:pt x="1000" y="90"/>
                  </a:lnTo>
                  <a:lnTo>
                    <a:pt x="996" y="86"/>
                  </a:lnTo>
                  <a:lnTo>
                    <a:pt x="992" y="90"/>
                  </a:lnTo>
                  <a:lnTo>
                    <a:pt x="988" y="90"/>
                  </a:lnTo>
                  <a:lnTo>
                    <a:pt x="984" y="90"/>
                  </a:lnTo>
                  <a:lnTo>
                    <a:pt x="980" y="90"/>
                  </a:lnTo>
                  <a:lnTo>
                    <a:pt x="976" y="90"/>
                  </a:lnTo>
                  <a:lnTo>
                    <a:pt x="974" y="90"/>
                  </a:lnTo>
                  <a:lnTo>
                    <a:pt x="974" y="86"/>
                  </a:lnTo>
                  <a:lnTo>
                    <a:pt x="970" y="86"/>
                  </a:lnTo>
                  <a:lnTo>
                    <a:pt x="974" y="90"/>
                  </a:lnTo>
                  <a:lnTo>
                    <a:pt x="976" y="90"/>
                  </a:lnTo>
                  <a:lnTo>
                    <a:pt x="974" y="90"/>
                  </a:lnTo>
                  <a:lnTo>
                    <a:pt x="970" y="90"/>
                  </a:lnTo>
                  <a:lnTo>
                    <a:pt x="970" y="94"/>
                  </a:lnTo>
                  <a:lnTo>
                    <a:pt x="974" y="94"/>
                  </a:lnTo>
                  <a:lnTo>
                    <a:pt x="976" y="94"/>
                  </a:lnTo>
                  <a:lnTo>
                    <a:pt x="980" y="94"/>
                  </a:lnTo>
                  <a:lnTo>
                    <a:pt x="984" y="94"/>
                  </a:lnTo>
                  <a:lnTo>
                    <a:pt x="984" y="90"/>
                  </a:lnTo>
                  <a:lnTo>
                    <a:pt x="988" y="90"/>
                  </a:lnTo>
                  <a:lnTo>
                    <a:pt x="992" y="90"/>
                  </a:lnTo>
                  <a:lnTo>
                    <a:pt x="996" y="90"/>
                  </a:lnTo>
                  <a:lnTo>
                    <a:pt x="996" y="94"/>
                  </a:lnTo>
                  <a:lnTo>
                    <a:pt x="992" y="94"/>
                  </a:lnTo>
                  <a:lnTo>
                    <a:pt x="988" y="94"/>
                  </a:lnTo>
                  <a:lnTo>
                    <a:pt x="984" y="98"/>
                  </a:lnTo>
                  <a:lnTo>
                    <a:pt x="988" y="98"/>
                  </a:lnTo>
                  <a:lnTo>
                    <a:pt x="992" y="98"/>
                  </a:lnTo>
                  <a:lnTo>
                    <a:pt x="988" y="102"/>
                  </a:lnTo>
                  <a:lnTo>
                    <a:pt x="984" y="102"/>
                  </a:lnTo>
                  <a:lnTo>
                    <a:pt x="980" y="102"/>
                  </a:lnTo>
                  <a:lnTo>
                    <a:pt x="976" y="102"/>
                  </a:lnTo>
                  <a:lnTo>
                    <a:pt x="974" y="106"/>
                  </a:lnTo>
                  <a:lnTo>
                    <a:pt x="970" y="106"/>
                  </a:lnTo>
                  <a:lnTo>
                    <a:pt x="970" y="102"/>
                  </a:lnTo>
                  <a:lnTo>
                    <a:pt x="970" y="106"/>
                  </a:lnTo>
                  <a:lnTo>
                    <a:pt x="966" y="106"/>
                  </a:lnTo>
                  <a:lnTo>
                    <a:pt x="962" y="102"/>
                  </a:lnTo>
                  <a:lnTo>
                    <a:pt x="962" y="98"/>
                  </a:lnTo>
                  <a:lnTo>
                    <a:pt x="958" y="98"/>
                  </a:lnTo>
                  <a:lnTo>
                    <a:pt x="954" y="98"/>
                  </a:lnTo>
                  <a:lnTo>
                    <a:pt x="950" y="98"/>
                  </a:lnTo>
                  <a:lnTo>
                    <a:pt x="948" y="98"/>
                  </a:lnTo>
                  <a:lnTo>
                    <a:pt x="944" y="98"/>
                  </a:lnTo>
                  <a:lnTo>
                    <a:pt x="940" y="98"/>
                  </a:lnTo>
                  <a:lnTo>
                    <a:pt x="936" y="98"/>
                  </a:lnTo>
                  <a:lnTo>
                    <a:pt x="936" y="102"/>
                  </a:lnTo>
                  <a:lnTo>
                    <a:pt x="940" y="102"/>
                  </a:lnTo>
                  <a:lnTo>
                    <a:pt x="944" y="102"/>
                  </a:lnTo>
                  <a:lnTo>
                    <a:pt x="948" y="102"/>
                  </a:lnTo>
                  <a:lnTo>
                    <a:pt x="950" y="102"/>
                  </a:lnTo>
                  <a:lnTo>
                    <a:pt x="954" y="102"/>
                  </a:lnTo>
                  <a:lnTo>
                    <a:pt x="958" y="102"/>
                  </a:lnTo>
                  <a:lnTo>
                    <a:pt x="958" y="106"/>
                  </a:lnTo>
                  <a:lnTo>
                    <a:pt x="958" y="108"/>
                  </a:lnTo>
                  <a:lnTo>
                    <a:pt x="954" y="108"/>
                  </a:lnTo>
                  <a:lnTo>
                    <a:pt x="950" y="108"/>
                  </a:lnTo>
                  <a:lnTo>
                    <a:pt x="948" y="108"/>
                  </a:lnTo>
                  <a:lnTo>
                    <a:pt x="944" y="108"/>
                  </a:lnTo>
                  <a:lnTo>
                    <a:pt x="940" y="108"/>
                  </a:lnTo>
                  <a:lnTo>
                    <a:pt x="936" y="108"/>
                  </a:lnTo>
                  <a:lnTo>
                    <a:pt x="932" y="108"/>
                  </a:lnTo>
                  <a:lnTo>
                    <a:pt x="936" y="108"/>
                  </a:lnTo>
                  <a:lnTo>
                    <a:pt x="936" y="112"/>
                  </a:lnTo>
                  <a:lnTo>
                    <a:pt x="932" y="112"/>
                  </a:lnTo>
                  <a:lnTo>
                    <a:pt x="928" y="112"/>
                  </a:lnTo>
                  <a:lnTo>
                    <a:pt x="924" y="112"/>
                  </a:lnTo>
                  <a:lnTo>
                    <a:pt x="920" y="108"/>
                  </a:lnTo>
                  <a:lnTo>
                    <a:pt x="920" y="112"/>
                  </a:lnTo>
                  <a:lnTo>
                    <a:pt x="920" y="108"/>
                  </a:lnTo>
                  <a:lnTo>
                    <a:pt x="918" y="108"/>
                  </a:lnTo>
                  <a:lnTo>
                    <a:pt x="914" y="108"/>
                  </a:lnTo>
                  <a:lnTo>
                    <a:pt x="910" y="108"/>
                  </a:lnTo>
                  <a:lnTo>
                    <a:pt x="906" y="108"/>
                  </a:lnTo>
                  <a:lnTo>
                    <a:pt x="902" y="108"/>
                  </a:lnTo>
                  <a:lnTo>
                    <a:pt x="906" y="108"/>
                  </a:lnTo>
                  <a:lnTo>
                    <a:pt x="910" y="108"/>
                  </a:lnTo>
                  <a:lnTo>
                    <a:pt x="914" y="108"/>
                  </a:lnTo>
                  <a:lnTo>
                    <a:pt x="918" y="108"/>
                  </a:lnTo>
                  <a:lnTo>
                    <a:pt x="918" y="112"/>
                  </a:lnTo>
                  <a:lnTo>
                    <a:pt x="920" y="112"/>
                  </a:lnTo>
                  <a:lnTo>
                    <a:pt x="918" y="112"/>
                  </a:lnTo>
                  <a:lnTo>
                    <a:pt x="914" y="112"/>
                  </a:lnTo>
                  <a:lnTo>
                    <a:pt x="910" y="112"/>
                  </a:lnTo>
                  <a:lnTo>
                    <a:pt x="906" y="112"/>
                  </a:lnTo>
                  <a:lnTo>
                    <a:pt x="902" y="112"/>
                  </a:lnTo>
                  <a:lnTo>
                    <a:pt x="902" y="108"/>
                  </a:lnTo>
                  <a:lnTo>
                    <a:pt x="898" y="108"/>
                  </a:lnTo>
                  <a:lnTo>
                    <a:pt x="902" y="112"/>
                  </a:lnTo>
                  <a:lnTo>
                    <a:pt x="898" y="112"/>
                  </a:lnTo>
                  <a:lnTo>
                    <a:pt x="894" y="112"/>
                  </a:lnTo>
                  <a:lnTo>
                    <a:pt x="890" y="112"/>
                  </a:lnTo>
                  <a:lnTo>
                    <a:pt x="894" y="112"/>
                  </a:lnTo>
                  <a:lnTo>
                    <a:pt x="898" y="112"/>
                  </a:lnTo>
                  <a:lnTo>
                    <a:pt x="898" y="116"/>
                  </a:lnTo>
                  <a:lnTo>
                    <a:pt x="902" y="116"/>
                  </a:lnTo>
                  <a:lnTo>
                    <a:pt x="898" y="116"/>
                  </a:lnTo>
                  <a:lnTo>
                    <a:pt x="902" y="116"/>
                  </a:lnTo>
                  <a:lnTo>
                    <a:pt x="906" y="116"/>
                  </a:lnTo>
                  <a:lnTo>
                    <a:pt x="910" y="116"/>
                  </a:lnTo>
                  <a:lnTo>
                    <a:pt x="918" y="116"/>
                  </a:lnTo>
                  <a:lnTo>
                    <a:pt x="920" y="116"/>
                  </a:lnTo>
                  <a:lnTo>
                    <a:pt x="924" y="116"/>
                  </a:lnTo>
                  <a:lnTo>
                    <a:pt x="928" y="116"/>
                  </a:lnTo>
                  <a:lnTo>
                    <a:pt x="932" y="116"/>
                  </a:lnTo>
                  <a:lnTo>
                    <a:pt x="936" y="116"/>
                  </a:lnTo>
                  <a:lnTo>
                    <a:pt x="940" y="116"/>
                  </a:lnTo>
                  <a:lnTo>
                    <a:pt x="936" y="116"/>
                  </a:lnTo>
                  <a:lnTo>
                    <a:pt x="936" y="120"/>
                  </a:lnTo>
                  <a:lnTo>
                    <a:pt x="940" y="120"/>
                  </a:lnTo>
                  <a:lnTo>
                    <a:pt x="944" y="120"/>
                  </a:lnTo>
                  <a:lnTo>
                    <a:pt x="940" y="120"/>
                  </a:lnTo>
                  <a:lnTo>
                    <a:pt x="940" y="124"/>
                  </a:lnTo>
                  <a:lnTo>
                    <a:pt x="936" y="124"/>
                  </a:lnTo>
                  <a:lnTo>
                    <a:pt x="932" y="124"/>
                  </a:lnTo>
                  <a:lnTo>
                    <a:pt x="928" y="120"/>
                  </a:lnTo>
                  <a:lnTo>
                    <a:pt x="924" y="120"/>
                  </a:lnTo>
                  <a:lnTo>
                    <a:pt x="920" y="120"/>
                  </a:lnTo>
                  <a:lnTo>
                    <a:pt x="920" y="116"/>
                  </a:lnTo>
                  <a:lnTo>
                    <a:pt x="918" y="116"/>
                  </a:lnTo>
                  <a:lnTo>
                    <a:pt x="914" y="116"/>
                  </a:lnTo>
                  <a:lnTo>
                    <a:pt x="906" y="116"/>
                  </a:lnTo>
                  <a:lnTo>
                    <a:pt x="902" y="116"/>
                  </a:lnTo>
                  <a:lnTo>
                    <a:pt x="898" y="116"/>
                  </a:lnTo>
                  <a:lnTo>
                    <a:pt x="894" y="116"/>
                  </a:lnTo>
                  <a:lnTo>
                    <a:pt x="888" y="116"/>
                  </a:lnTo>
                  <a:lnTo>
                    <a:pt x="888" y="120"/>
                  </a:lnTo>
                  <a:lnTo>
                    <a:pt x="890" y="116"/>
                  </a:lnTo>
                  <a:lnTo>
                    <a:pt x="894" y="116"/>
                  </a:lnTo>
                  <a:lnTo>
                    <a:pt x="898" y="116"/>
                  </a:lnTo>
                  <a:lnTo>
                    <a:pt x="902" y="120"/>
                  </a:lnTo>
                  <a:lnTo>
                    <a:pt x="906" y="120"/>
                  </a:lnTo>
                  <a:lnTo>
                    <a:pt x="910" y="120"/>
                  </a:lnTo>
                  <a:lnTo>
                    <a:pt x="914" y="120"/>
                  </a:lnTo>
                  <a:lnTo>
                    <a:pt x="918" y="120"/>
                  </a:lnTo>
                  <a:lnTo>
                    <a:pt x="914" y="120"/>
                  </a:lnTo>
                  <a:lnTo>
                    <a:pt x="910" y="120"/>
                  </a:lnTo>
                  <a:lnTo>
                    <a:pt x="906" y="120"/>
                  </a:lnTo>
                  <a:lnTo>
                    <a:pt x="902" y="120"/>
                  </a:lnTo>
                  <a:lnTo>
                    <a:pt x="898" y="120"/>
                  </a:lnTo>
                  <a:lnTo>
                    <a:pt x="898" y="124"/>
                  </a:lnTo>
                  <a:lnTo>
                    <a:pt x="894" y="124"/>
                  </a:lnTo>
                  <a:lnTo>
                    <a:pt x="894" y="120"/>
                  </a:lnTo>
                  <a:lnTo>
                    <a:pt x="890" y="120"/>
                  </a:lnTo>
                  <a:lnTo>
                    <a:pt x="888" y="120"/>
                  </a:lnTo>
                  <a:lnTo>
                    <a:pt x="884" y="120"/>
                  </a:lnTo>
                  <a:lnTo>
                    <a:pt x="880" y="120"/>
                  </a:lnTo>
                  <a:lnTo>
                    <a:pt x="884" y="120"/>
                  </a:lnTo>
                  <a:lnTo>
                    <a:pt x="888" y="120"/>
                  </a:lnTo>
                  <a:lnTo>
                    <a:pt x="890" y="120"/>
                  </a:lnTo>
                  <a:lnTo>
                    <a:pt x="894" y="120"/>
                  </a:lnTo>
                  <a:lnTo>
                    <a:pt x="894" y="124"/>
                  </a:lnTo>
                  <a:lnTo>
                    <a:pt x="890" y="124"/>
                  </a:lnTo>
                  <a:lnTo>
                    <a:pt x="890" y="128"/>
                  </a:lnTo>
                  <a:lnTo>
                    <a:pt x="888" y="128"/>
                  </a:lnTo>
                  <a:lnTo>
                    <a:pt x="888" y="132"/>
                  </a:lnTo>
                  <a:lnTo>
                    <a:pt x="888" y="128"/>
                  </a:lnTo>
                  <a:lnTo>
                    <a:pt x="890" y="128"/>
                  </a:lnTo>
                  <a:lnTo>
                    <a:pt x="890" y="124"/>
                  </a:lnTo>
                  <a:lnTo>
                    <a:pt x="894" y="124"/>
                  </a:lnTo>
                  <a:lnTo>
                    <a:pt x="898" y="124"/>
                  </a:lnTo>
                  <a:lnTo>
                    <a:pt x="902" y="124"/>
                  </a:lnTo>
                  <a:lnTo>
                    <a:pt x="906" y="124"/>
                  </a:lnTo>
                  <a:lnTo>
                    <a:pt x="910" y="124"/>
                  </a:lnTo>
                  <a:lnTo>
                    <a:pt x="914" y="124"/>
                  </a:lnTo>
                  <a:lnTo>
                    <a:pt x="920" y="124"/>
                  </a:lnTo>
                  <a:lnTo>
                    <a:pt x="924" y="124"/>
                  </a:lnTo>
                  <a:lnTo>
                    <a:pt x="920" y="124"/>
                  </a:lnTo>
                  <a:lnTo>
                    <a:pt x="918" y="124"/>
                  </a:lnTo>
                  <a:lnTo>
                    <a:pt x="918" y="128"/>
                  </a:lnTo>
                  <a:lnTo>
                    <a:pt x="914" y="128"/>
                  </a:lnTo>
                  <a:lnTo>
                    <a:pt x="918" y="128"/>
                  </a:lnTo>
                  <a:lnTo>
                    <a:pt x="920" y="128"/>
                  </a:lnTo>
                  <a:lnTo>
                    <a:pt x="928" y="128"/>
                  </a:lnTo>
                  <a:lnTo>
                    <a:pt x="932" y="128"/>
                  </a:lnTo>
                  <a:lnTo>
                    <a:pt x="936" y="128"/>
                  </a:lnTo>
                  <a:lnTo>
                    <a:pt x="936" y="132"/>
                  </a:lnTo>
                  <a:lnTo>
                    <a:pt x="936" y="136"/>
                  </a:lnTo>
                  <a:lnTo>
                    <a:pt x="932" y="136"/>
                  </a:lnTo>
                  <a:lnTo>
                    <a:pt x="928" y="136"/>
                  </a:lnTo>
                  <a:lnTo>
                    <a:pt x="928" y="138"/>
                  </a:lnTo>
                  <a:lnTo>
                    <a:pt x="920" y="138"/>
                  </a:lnTo>
                  <a:lnTo>
                    <a:pt x="918" y="136"/>
                  </a:lnTo>
                  <a:lnTo>
                    <a:pt x="914" y="136"/>
                  </a:lnTo>
                  <a:lnTo>
                    <a:pt x="910" y="136"/>
                  </a:lnTo>
                  <a:lnTo>
                    <a:pt x="910" y="138"/>
                  </a:lnTo>
                  <a:lnTo>
                    <a:pt x="914" y="138"/>
                  </a:lnTo>
                  <a:lnTo>
                    <a:pt x="918" y="138"/>
                  </a:lnTo>
                  <a:lnTo>
                    <a:pt x="920" y="138"/>
                  </a:lnTo>
                  <a:lnTo>
                    <a:pt x="924" y="138"/>
                  </a:lnTo>
                  <a:lnTo>
                    <a:pt x="928" y="138"/>
                  </a:lnTo>
                  <a:lnTo>
                    <a:pt x="932" y="142"/>
                  </a:lnTo>
                  <a:lnTo>
                    <a:pt x="928" y="142"/>
                  </a:lnTo>
                  <a:lnTo>
                    <a:pt x="928" y="146"/>
                  </a:lnTo>
                  <a:lnTo>
                    <a:pt x="924" y="146"/>
                  </a:lnTo>
                  <a:lnTo>
                    <a:pt x="920" y="146"/>
                  </a:lnTo>
                  <a:lnTo>
                    <a:pt x="918" y="146"/>
                  </a:lnTo>
                  <a:lnTo>
                    <a:pt x="914" y="146"/>
                  </a:lnTo>
                  <a:lnTo>
                    <a:pt x="910" y="146"/>
                  </a:lnTo>
                  <a:lnTo>
                    <a:pt x="906" y="146"/>
                  </a:lnTo>
                  <a:lnTo>
                    <a:pt x="910" y="146"/>
                  </a:lnTo>
                  <a:lnTo>
                    <a:pt x="914" y="146"/>
                  </a:lnTo>
                  <a:lnTo>
                    <a:pt x="920" y="146"/>
                  </a:lnTo>
                  <a:lnTo>
                    <a:pt x="924" y="146"/>
                  </a:lnTo>
                  <a:lnTo>
                    <a:pt x="924" y="150"/>
                  </a:lnTo>
                  <a:lnTo>
                    <a:pt x="920" y="150"/>
                  </a:lnTo>
                  <a:lnTo>
                    <a:pt x="920" y="154"/>
                  </a:lnTo>
                  <a:lnTo>
                    <a:pt x="918" y="150"/>
                  </a:lnTo>
                  <a:lnTo>
                    <a:pt x="914" y="150"/>
                  </a:lnTo>
                  <a:lnTo>
                    <a:pt x="914" y="154"/>
                  </a:lnTo>
                  <a:lnTo>
                    <a:pt x="910" y="154"/>
                  </a:lnTo>
                  <a:lnTo>
                    <a:pt x="906" y="154"/>
                  </a:lnTo>
                  <a:lnTo>
                    <a:pt x="902" y="154"/>
                  </a:lnTo>
                  <a:lnTo>
                    <a:pt x="894" y="154"/>
                  </a:lnTo>
                  <a:lnTo>
                    <a:pt x="890" y="154"/>
                  </a:lnTo>
                  <a:lnTo>
                    <a:pt x="888" y="154"/>
                  </a:lnTo>
                  <a:lnTo>
                    <a:pt x="888" y="150"/>
                  </a:lnTo>
                  <a:lnTo>
                    <a:pt x="884" y="154"/>
                  </a:lnTo>
                  <a:lnTo>
                    <a:pt x="888" y="154"/>
                  </a:lnTo>
                  <a:lnTo>
                    <a:pt x="888" y="158"/>
                  </a:lnTo>
                  <a:lnTo>
                    <a:pt x="890" y="158"/>
                  </a:lnTo>
                  <a:lnTo>
                    <a:pt x="890" y="160"/>
                  </a:lnTo>
                  <a:lnTo>
                    <a:pt x="894" y="160"/>
                  </a:lnTo>
                  <a:lnTo>
                    <a:pt x="890" y="164"/>
                  </a:lnTo>
                  <a:lnTo>
                    <a:pt x="888" y="168"/>
                  </a:lnTo>
                  <a:lnTo>
                    <a:pt x="880" y="172"/>
                  </a:lnTo>
                  <a:lnTo>
                    <a:pt x="880" y="168"/>
                  </a:lnTo>
                  <a:lnTo>
                    <a:pt x="876" y="168"/>
                  </a:lnTo>
                  <a:lnTo>
                    <a:pt x="876" y="172"/>
                  </a:lnTo>
                  <a:lnTo>
                    <a:pt x="872" y="172"/>
                  </a:lnTo>
                  <a:lnTo>
                    <a:pt x="868" y="172"/>
                  </a:lnTo>
                  <a:lnTo>
                    <a:pt x="864" y="172"/>
                  </a:lnTo>
                  <a:lnTo>
                    <a:pt x="862" y="172"/>
                  </a:lnTo>
                  <a:lnTo>
                    <a:pt x="858" y="172"/>
                  </a:lnTo>
                  <a:lnTo>
                    <a:pt x="854" y="168"/>
                  </a:lnTo>
                  <a:lnTo>
                    <a:pt x="850" y="168"/>
                  </a:lnTo>
                  <a:lnTo>
                    <a:pt x="846" y="168"/>
                  </a:lnTo>
                  <a:lnTo>
                    <a:pt x="842" y="168"/>
                  </a:lnTo>
                  <a:lnTo>
                    <a:pt x="842" y="164"/>
                  </a:lnTo>
                  <a:lnTo>
                    <a:pt x="838" y="164"/>
                  </a:lnTo>
                  <a:lnTo>
                    <a:pt x="834" y="160"/>
                  </a:lnTo>
                  <a:lnTo>
                    <a:pt x="838" y="164"/>
                  </a:lnTo>
                  <a:lnTo>
                    <a:pt x="838" y="168"/>
                  </a:lnTo>
                  <a:lnTo>
                    <a:pt x="842" y="168"/>
                  </a:lnTo>
                  <a:lnTo>
                    <a:pt x="846" y="168"/>
                  </a:lnTo>
                  <a:lnTo>
                    <a:pt x="846" y="172"/>
                  </a:lnTo>
                  <a:lnTo>
                    <a:pt x="842" y="172"/>
                  </a:lnTo>
                  <a:lnTo>
                    <a:pt x="834" y="172"/>
                  </a:lnTo>
                  <a:lnTo>
                    <a:pt x="832" y="172"/>
                  </a:lnTo>
                  <a:lnTo>
                    <a:pt x="834" y="172"/>
                  </a:lnTo>
                  <a:lnTo>
                    <a:pt x="834" y="176"/>
                  </a:lnTo>
                  <a:lnTo>
                    <a:pt x="838" y="176"/>
                  </a:lnTo>
                  <a:lnTo>
                    <a:pt x="838" y="172"/>
                  </a:lnTo>
                  <a:lnTo>
                    <a:pt x="842" y="172"/>
                  </a:lnTo>
                  <a:lnTo>
                    <a:pt x="846" y="172"/>
                  </a:lnTo>
                  <a:lnTo>
                    <a:pt x="850" y="172"/>
                  </a:lnTo>
                  <a:lnTo>
                    <a:pt x="854" y="172"/>
                  </a:lnTo>
                  <a:lnTo>
                    <a:pt x="858" y="172"/>
                  </a:lnTo>
                  <a:lnTo>
                    <a:pt x="862" y="172"/>
                  </a:lnTo>
                  <a:lnTo>
                    <a:pt x="862" y="176"/>
                  </a:lnTo>
                  <a:lnTo>
                    <a:pt x="858" y="176"/>
                  </a:lnTo>
                  <a:lnTo>
                    <a:pt x="862" y="176"/>
                  </a:lnTo>
                  <a:lnTo>
                    <a:pt x="864" y="172"/>
                  </a:lnTo>
                  <a:lnTo>
                    <a:pt x="868" y="172"/>
                  </a:lnTo>
                  <a:lnTo>
                    <a:pt x="872" y="172"/>
                  </a:lnTo>
                  <a:lnTo>
                    <a:pt x="876" y="176"/>
                  </a:lnTo>
                  <a:lnTo>
                    <a:pt x="876" y="180"/>
                  </a:lnTo>
                  <a:lnTo>
                    <a:pt x="872" y="180"/>
                  </a:lnTo>
                  <a:lnTo>
                    <a:pt x="872" y="182"/>
                  </a:lnTo>
                  <a:lnTo>
                    <a:pt x="872" y="180"/>
                  </a:lnTo>
                  <a:lnTo>
                    <a:pt x="876" y="180"/>
                  </a:lnTo>
                  <a:lnTo>
                    <a:pt x="880" y="182"/>
                  </a:lnTo>
                  <a:lnTo>
                    <a:pt x="884" y="182"/>
                  </a:lnTo>
                  <a:lnTo>
                    <a:pt x="884" y="180"/>
                  </a:lnTo>
                  <a:lnTo>
                    <a:pt x="888" y="180"/>
                  </a:lnTo>
                  <a:lnTo>
                    <a:pt x="890" y="180"/>
                  </a:lnTo>
                  <a:lnTo>
                    <a:pt x="894" y="186"/>
                  </a:lnTo>
                  <a:lnTo>
                    <a:pt x="894" y="190"/>
                  </a:lnTo>
                  <a:lnTo>
                    <a:pt x="890" y="190"/>
                  </a:lnTo>
                  <a:lnTo>
                    <a:pt x="888" y="190"/>
                  </a:lnTo>
                  <a:lnTo>
                    <a:pt x="888" y="194"/>
                  </a:lnTo>
                  <a:lnTo>
                    <a:pt x="884" y="194"/>
                  </a:lnTo>
                  <a:lnTo>
                    <a:pt x="884" y="190"/>
                  </a:lnTo>
                  <a:lnTo>
                    <a:pt x="880" y="190"/>
                  </a:lnTo>
                  <a:lnTo>
                    <a:pt x="880" y="194"/>
                  </a:lnTo>
                  <a:lnTo>
                    <a:pt x="876" y="194"/>
                  </a:lnTo>
                  <a:lnTo>
                    <a:pt x="872" y="194"/>
                  </a:lnTo>
                  <a:lnTo>
                    <a:pt x="872" y="198"/>
                  </a:lnTo>
                  <a:lnTo>
                    <a:pt x="868" y="198"/>
                  </a:lnTo>
                  <a:lnTo>
                    <a:pt x="864" y="198"/>
                  </a:lnTo>
                  <a:lnTo>
                    <a:pt x="864" y="202"/>
                  </a:lnTo>
                  <a:lnTo>
                    <a:pt x="862" y="202"/>
                  </a:lnTo>
                  <a:lnTo>
                    <a:pt x="858" y="202"/>
                  </a:lnTo>
                  <a:lnTo>
                    <a:pt x="854" y="202"/>
                  </a:lnTo>
                  <a:lnTo>
                    <a:pt x="850" y="202"/>
                  </a:lnTo>
                  <a:lnTo>
                    <a:pt x="846" y="202"/>
                  </a:lnTo>
                  <a:lnTo>
                    <a:pt x="850" y="198"/>
                  </a:lnTo>
                  <a:lnTo>
                    <a:pt x="854" y="194"/>
                  </a:lnTo>
                  <a:lnTo>
                    <a:pt x="850" y="194"/>
                  </a:lnTo>
                  <a:lnTo>
                    <a:pt x="846" y="194"/>
                  </a:lnTo>
                  <a:lnTo>
                    <a:pt x="846" y="190"/>
                  </a:lnTo>
                  <a:lnTo>
                    <a:pt x="842" y="194"/>
                  </a:lnTo>
                  <a:lnTo>
                    <a:pt x="838" y="194"/>
                  </a:lnTo>
                  <a:lnTo>
                    <a:pt x="834" y="194"/>
                  </a:lnTo>
                  <a:lnTo>
                    <a:pt x="834" y="190"/>
                  </a:lnTo>
                  <a:lnTo>
                    <a:pt x="838" y="190"/>
                  </a:lnTo>
                  <a:lnTo>
                    <a:pt x="838" y="186"/>
                  </a:lnTo>
                  <a:lnTo>
                    <a:pt x="834" y="186"/>
                  </a:lnTo>
                  <a:lnTo>
                    <a:pt x="834" y="190"/>
                  </a:lnTo>
                  <a:lnTo>
                    <a:pt x="832" y="190"/>
                  </a:lnTo>
                  <a:lnTo>
                    <a:pt x="828" y="190"/>
                  </a:lnTo>
                  <a:lnTo>
                    <a:pt x="828" y="186"/>
                  </a:lnTo>
                  <a:lnTo>
                    <a:pt x="824" y="182"/>
                  </a:lnTo>
                  <a:lnTo>
                    <a:pt x="824" y="186"/>
                  </a:lnTo>
                  <a:lnTo>
                    <a:pt x="828" y="186"/>
                  </a:lnTo>
                  <a:lnTo>
                    <a:pt x="828" y="190"/>
                  </a:lnTo>
                  <a:lnTo>
                    <a:pt x="832" y="190"/>
                  </a:lnTo>
                  <a:lnTo>
                    <a:pt x="832" y="194"/>
                  </a:lnTo>
                  <a:lnTo>
                    <a:pt x="828" y="194"/>
                  </a:lnTo>
                  <a:lnTo>
                    <a:pt x="824" y="198"/>
                  </a:lnTo>
                  <a:lnTo>
                    <a:pt x="824" y="194"/>
                  </a:lnTo>
                  <a:lnTo>
                    <a:pt x="820" y="194"/>
                  </a:lnTo>
                  <a:lnTo>
                    <a:pt x="820" y="190"/>
                  </a:lnTo>
                  <a:lnTo>
                    <a:pt x="816" y="190"/>
                  </a:lnTo>
                  <a:lnTo>
                    <a:pt x="816" y="186"/>
                  </a:lnTo>
                  <a:lnTo>
                    <a:pt x="812" y="186"/>
                  </a:lnTo>
                  <a:lnTo>
                    <a:pt x="816" y="190"/>
                  </a:lnTo>
                  <a:lnTo>
                    <a:pt x="816" y="194"/>
                  </a:lnTo>
                  <a:lnTo>
                    <a:pt x="812" y="194"/>
                  </a:lnTo>
                  <a:lnTo>
                    <a:pt x="808" y="194"/>
                  </a:lnTo>
                  <a:lnTo>
                    <a:pt x="806" y="194"/>
                  </a:lnTo>
                  <a:lnTo>
                    <a:pt x="806" y="190"/>
                  </a:lnTo>
                  <a:lnTo>
                    <a:pt x="802" y="190"/>
                  </a:lnTo>
                  <a:lnTo>
                    <a:pt x="802" y="194"/>
                  </a:lnTo>
                  <a:lnTo>
                    <a:pt x="806" y="194"/>
                  </a:lnTo>
                  <a:lnTo>
                    <a:pt x="802" y="194"/>
                  </a:lnTo>
                  <a:lnTo>
                    <a:pt x="798" y="194"/>
                  </a:lnTo>
                  <a:lnTo>
                    <a:pt x="794" y="194"/>
                  </a:lnTo>
                  <a:lnTo>
                    <a:pt x="794" y="190"/>
                  </a:lnTo>
                  <a:lnTo>
                    <a:pt x="790" y="190"/>
                  </a:lnTo>
                  <a:lnTo>
                    <a:pt x="790" y="194"/>
                  </a:lnTo>
                  <a:lnTo>
                    <a:pt x="794" y="194"/>
                  </a:lnTo>
                  <a:lnTo>
                    <a:pt x="802" y="198"/>
                  </a:lnTo>
                  <a:lnTo>
                    <a:pt x="798" y="198"/>
                  </a:lnTo>
                  <a:lnTo>
                    <a:pt x="794" y="198"/>
                  </a:lnTo>
                  <a:lnTo>
                    <a:pt x="790" y="198"/>
                  </a:lnTo>
                  <a:lnTo>
                    <a:pt x="786" y="198"/>
                  </a:lnTo>
                  <a:lnTo>
                    <a:pt x="782" y="198"/>
                  </a:lnTo>
                  <a:lnTo>
                    <a:pt x="778" y="198"/>
                  </a:lnTo>
                  <a:lnTo>
                    <a:pt x="776" y="198"/>
                  </a:lnTo>
                  <a:lnTo>
                    <a:pt x="772" y="198"/>
                  </a:lnTo>
                  <a:lnTo>
                    <a:pt x="772" y="194"/>
                  </a:lnTo>
                  <a:lnTo>
                    <a:pt x="776" y="194"/>
                  </a:lnTo>
                  <a:lnTo>
                    <a:pt x="772" y="190"/>
                  </a:lnTo>
                  <a:lnTo>
                    <a:pt x="768" y="190"/>
                  </a:lnTo>
                  <a:lnTo>
                    <a:pt x="772" y="190"/>
                  </a:lnTo>
                  <a:lnTo>
                    <a:pt x="772" y="194"/>
                  </a:lnTo>
                  <a:lnTo>
                    <a:pt x="768" y="194"/>
                  </a:lnTo>
                  <a:lnTo>
                    <a:pt x="768" y="198"/>
                  </a:lnTo>
                  <a:lnTo>
                    <a:pt x="764" y="198"/>
                  </a:lnTo>
                  <a:lnTo>
                    <a:pt x="760" y="194"/>
                  </a:lnTo>
                  <a:lnTo>
                    <a:pt x="756" y="194"/>
                  </a:lnTo>
                  <a:lnTo>
                    <a:pt x="756" y="190"/>
                  </a:lnTo>
                  <a:lnTo>
                    <a:pt x="756" y="194"/>
                  </a:lnTo>
                  <a:lnTo>
                    <a:pt x="756" y="198"/>
                  </a:lnTo>
                  <a:lnTo>
                    <a:pt x="752" y="198"/>
                  </a:lnTo>
                  <a:lnTo>
                    <a:pt x="752" y="194"/>
                  </a:lnTo>
                  <a:lnTo>
                    <a:pt x="752" y="198"/>
                  </a:lnTo>
                  <a:lnTo>
                    <a:pt x="748" y="198"/>
                  </a:lnTo>
                  <a:lnTo>
                    <a:pt x="746" y="198"/>
                  </a:lnTo>
                  <a:lnTo>
                    <a:pt x="742" y="194"/>
                  </a:lnTo>
                  <a:lnTo>
                    <a:pt x="746" y="194"/>
                  </a:lnTo>
                  <a:lnTo>
                    <a:pt x="742" y="190"/>
                  </a:lnTo>
                  <a:lnTo>
                    <a:pt x="742" y="186"/>
                  </a:lnTo>
                  <a:lnTo>
                    <a:pt x="742" y="182"/>
                  </a:lnTo>
                  <a:lnTo>
                    <a:pt x="738" y="186"/>
                  </a:lnTo>
                  <a:lnTo>
                    <a:pt x="742" y="186"/>
                  </a:lnTo>
                  <a:lnTo>
                    <a:pt x="742" y="190"/>
                  </a:lnTo>
                  <a:lnTo>
                    <a:pt x="742" y="194"/>
                  </a:lnTo>
                  <a:lnTo>
                    <a:pt x="738" y="194"/>
                  </a:lnTo>
                  <a:lnTo>
                    <a:pt x="742" y="194"/>
                  </a:lnTo>
                  <a:lnTo>
                    <a:pt x="742" y="190"/>
                  </a:lnTo>
                  <a:lnTo>
                    <a:pt x="738" y="190"/>
                  </a:lnTo>
                  <a:lnTo>
                    <a:pt x="738" y="194"/>
                  </a:lnTo>
                  <a:lnTo>
                    <a:pt x="734" y="194"/>
                  </a:lnTo>
                  <a:lnTo>
                    <a:pt x="732" y="194"/>
                  </a:lnTo>
                  <a:lnTo>
                    <a:pt x="728" y="190"/>
                  </a:lnTo>
                  <a:lnTo>
                    <a:pt x="732" y="186"/>
                  </a:lnTo>
                  <a:lnTo>
                    <a:pt x="728" y="186"/>
                  </a:lnTo>
                  <a:lnTo>
                    <a:pt x="728" y="182"/>
                  </a:lnTo>
                  <a:lnTo>
                    <a:pt x="732" y="182"/>
                  </a:lnTo>
                  <a:lnTo>
                    <a:pt x="734" y="182"/>
                  </a:lnTo>
                  <a:lnTo>
                    <a:pt x="734" y="180"/>
                  </a:lnTo>
                  <a:lnTo>
                    <a:pt x="738" y="180"/>
                  </a:lnTo>
                  <a:lnTo>
                    <a:pt x="742" y="176"/>
                  </a:lnTo>
                  <a:lnTo>
                    <a:pt x="746" y="176"/>
                  </a:lnTo>
                  <a:lnTo>
                    <a:pt x="748" y="176"/>
                  </a:lnTo>
                  <a:lnTo>
                    <a:pt x="752" y="176"/>
                  </a:lnTo>
                  <a:lnTo>
                    <a:pt x="756" y="176"/>
                  </a:lnTo>
                  <a:lnTo>
                    <a:pt x="760" y="176"/>
                  </a:lnTo>
                  <a:lnTo>
                    <a:pt x="756" y="176"/>
                  </a:lnTo>
                  <a:lnTo>
                    <a:pt x="760" y="176"/>
                  </a:lnTo>
                  <a:lnTo>
                    <a:pt x="764" y="176"/>
                  </a:lnTo>
                  <a:lnTo>
                    <a:pt x="768" y="176"/>
                  </a:lnTo>
                  <a:lnTo>
                    <a:pt x="764" y="172"/>
                  </a:lnTo>
                  <a:lnTo>
                    <a:pt x="760" y="172"/>
                  </a:lnTo>
                  <a:lnTo>
                    <a:pt x="764" y="172"/>
                  </a:lnTo>
                  <a:lnTo>
                    <a:pt x="760" y="172"/>
                  </a:lnTo>
                  <a:lnTo>
                    <a:pt x="760" y="168"/>
                  </a:lnTo>
                  <a:lnTo>
                    <a:pt x="764" y="168"/>
                  </a:lnTo>
                  <a:lnTo>
                    <a:pt x="760" y="168"/>
                  </a:lnTo>
                  <a:lnTo>
                    <a:pt x="756" y="168"/>
                  </a:lnTo>
                  <a:lnTo>
                    <a:pt x="752" y="168"/>
                  </a:lnTo>
                  <a:lnTo>
                    <a:pt x="752" y="164"/>
                  </a:lnTo>
                  <a:lnTo>
                    <a:pt x="748" y="160"/>
                  </a:lnTo>
                  <a:lnTo>
                    <a:pt x="746" y="160"/>
                  </a:lnTo>
                  <a:lnTo>
                    <a:pt x="746" y="158"/>
                  </a:lnTo>
                  <a:lnTo>
                    <a:pt x="748" y="158"/>
                  </a:lnTo>
                  <a:lnTo>
                    <a:pt x="752" y="158"/>
                  </a:lnTo>
                  <a:lnTo>
                    <a:pt x="752" y="154"/>
                  </a:lnTo>
                  <a:lnTo>
                    <a:pt x="760" y="154"/>
                  </a:lnTo>
                  <a:lnTo>
                    <a:pt x="764" y="154"/>
                  </a:lnTo>
                  <a:lnTo>
                    <a:pt x="768" y="154"/>
                  </a:lnTo>
                  <a:lnTo>
                    <a:pt x="772" y="158"/>
                  </a:lnTo>
                  <a:lnTo>
                    <a:pt x="776" y="158"/>
                  </a:lnTo>
                  <a:lnTo>
                    <a:pt x="778" y="160"/>
                  </a:lnTo>
                  <a:lnTo>
                    <a:pt x="782" y="164"/>
                  </a:lnTo>
                  <a:lnTo>
                    <a:pt x="782" y="168"/>
                  </a:lnTo>
                  <a:lnTo>
                    <a:pt x="778" y="168"/>
                  </a:lnTo>
                  <a:lnTo>
                    <a:pt x="782" y="168"/>
                  </a:lnTo>
                  <a:lnTo>
                    <a:pt x="782" y="164"/>
                  </a:lnTo>
                  <a:lnTo>
                    <a:pt x="786" y="168"/>
                  </a:lnTo>
                  <a:lnTo>
                    <a:pt x="790" y="168"/>
                  </a:lnTo>
                  <a:lnTo>
                    <a:pt x="794" y="168"/>
                  </a:lnTo>
                  <a:lnTo>
                    <a:pt x="794" y="172"/>
                  </a:lnTo>
                  <a:lnTo>
                    <a:pt x="798" y="172"/>
                  </a:lnTo>
                  <a:lnTo>
                    <a:pt x="798" y="168"/>
                  </a:lnTo>
                  <a:lnTo>
                    <a:pt x="802" y="168"/>
                  </a:lnTo>
                  <a:lnTo>
                    <a:pt x="806" y="168"/>
                  </a:lnTo>
                  <a:lnTo>
                    <a:pt x="808" y="168"/>
                  </a:lnTo>
                  <a:lnTo>
                    <a:pt x="812" y="168"/>
                  </a:lnTo>
                  <a:lnTo>
                    <a:pt x="808" y="168"/>
                  </a:lnTo>
                  <a:lnTo>
                    <a:pt x="808" y="164"/>
                  </a:lnTo>
                  <a:lnTo>
                    <a:pt x="812" y="164"/>
                  </a:lnTo>
                  <a:lnTo>
                    <a:pt x="816" y="164"/>
                  </a:lnTo>
                  <a:lnTo>
                    <a:pt x="820" y="160"/>
                  </a:lnTo>
                  <a:lnTo>
                    <a:pt x="824" y="158"/>
                  </a:lnTo>
                  <a:lnTo>
                    <a:pt x="828" y="154"/>
                  </a:lnTo>
                  <a:lnTo>
                    <a:pt x="828" y="150"/>
                  </a:lnTo>
                  <a:lnTo>
                    <a:pt x="832" y="150"/>
                  </a:lnTo>
                  <a:lnTo>
                    <a:pt x="828" y="150"/>
                  </a:lnTo>
                  <a:lnTo>
                    <a:pt x="824" y="150"/>
                  </a:lnTo>
                  <a:lnTo>
                    <a:pt x="824" y="154"/>
                  </a:lnTo>
                  <a:lnTo>
                    <a:pt x="820" y="154"/>
                  </a:lnTo>
                  <a:lnTo>
                    <a:pt x="820" y="158"/>
                  </a:lnTo>
                  <a:lnTo>
                    <a:pt x="816" y="158"/>
                  </a:lnTo>
                  <a:lnTo>
                    <a:pt x="816" y="160"/>
                  </a:lnTo>
                  <a:lnTo>
                    <a:pt x="812" y="160"/>
                  </a:lnTo>
                  <a:lnTo>
                    <a:pt x="812" y="164"/>
                  </a:lnTo>
                  <a:lnTo>
                    <a:pt x="808" y="164"/>
                  </a:lnTo>
                  <a:lnTo>
                    <a:pt x="806" y="164"/>
                  </a:lnTo>
                  <a:lnTo>
                    <a:pt x="802" y="164"/>
                  </a:lnTo>
                  <a:lnTo>
                    <a:pt x="798" y="164"/>
                  </a:lnTo>
                  <a:lnTo>
                    <a:pt x="794" y="164"/>
                  </a:lnTo>
                  <a:lnTo>
                    <a:pt x="794" y="160"/>
                  </a:lnTo>
                  <a:lnTo>
                    <a:pt x="798" y="160"/>
                  </a:lnTo>
                  <a:lnTo>
                    <a:pt x="802" y="160"/>
                  </a:lnTo>
                  <a:lnTo>
                    <a:pt x="798" y="158"/>
                  </a:lnTo>
                  <a:lnTo>
                    <a:pt x="798" y="160"/>
                  </a:lnTo>
                  <a:lnTo>
                    <a:pt x="794" y="160"/>
                  </a:lnTo>
                  <a:lnTo>
                    <a:pt x="790" y="160"/>
                  </a:lnTo>
                  <a:lnTo>
                    <a:pt x="786" y="160"/>
                  </a:lnTo>
                  <a:lnTo>
                    <a:pt x="786" y="158"/>
                  </a:lnTo>
                  <a:lnTo>
                    <a:pt x="790" y="158"/>
                  </a:lnTo>
                  <a:lnTo>
                    <a:pt x="786" y="158"/>
                  </a:lnTo>
                  <a:lnTo>
                    <a:pt x="786" y="154"/>
                  </a:lnTo>
                  <a:lnTo>
                    <a:pt x="790" y="154"/>
                  </a:lnTo>
                  <a:lnTo>
                    <a:pt x="794" y="154"/>
                  </a:lnTo>
                  <a:lnTo>
                    <a:pt x="798" y="154"/>
                  </a:lnTo>
                  <a:lnTo>
                    <a:pt x="802" y="154"/>
                  </a:lnTo>
                  <a:lnTo>
                    <a:pt x="798" y="154"/>
                  </a:lnTo>
                  <a:lnTo>
                    <a:pt x="794" y="154"/>
                  </a:lnTo>
                  <a:lnTo>
                    <a:pt x="790" y="154"/>
                  </a:lnTo>
                  <a:lnTo>
                    <a:pt x="786" y="154"/>
                  </a:lnTo>
                  <a:lnTo>
                    <a:pt x="782" y="154"/>
                  </a:lnTo>
                  <a:lnTo>
                    <a:pt x="786" y="150"/>
                  </a:lnTo>
                  <a:lnTo>
                    <a:pt x="790" y="150"/>
                  </a:lnTo>
                  <a:lnTo>
                    <a:pt x="794" y="150"/>
                  </a:lnTo>
                  <a:lnTo>
                    <a:pt x="798" y="150"/>
                  </a:lnTo>
                  <a:lnTo>
                    <a:pt x="802" y="150"/>
                  </a:lnTo>
                  <a:lnTo>
                    <a:pt x="798" y="150"/>
                  </a:lnTo>
                  <a:lnTo>
                    <a:pt x="794" y="150"/>
                  </a:lnTo>
                  <a:lnTo>
                    <a:pt x="790" y="150"/>
                  </a:lnTo>
                  <a:lnTo>
                    <a:pt x="790" y="146"/>
                  </a:lnTo>
                  <a:lnTo>
                    <a:pt x="794" y="146"/>
                  </a:lnTo>
                  <a:lnTo>
                    <a:pt x="798" y="146"/>
                  </a:lnTo>
                  <a:lnTo>
                    <a:pt x="802" y="146"/>
                  </a:lnTo>
                  <a:lnTo>
                    <a:pt x="806" y="146"/>
                  </a:lnTo>
                  <a:lnTo>
                    <a:pt x="802" y="146"/>
                  </a:lnTo>
                  <a:lnTo>
                    <a:pt x="798" y="146"/>
                  </a:lnTo>
                  <a:lnTo>
                    <a:pt x="794" y="146"/>
                  </a:lnTo>
                  <a:lnTo>
                    <a:pt x="794" y="142"/>
                  </a:lnTo>
                  <a:lnTo>
                    <a:pt x="798" y="142"/>
                  </a:lnTo>
                  <a:lnTo>
                    <a:pt x="794" y="142"/>
                  </a:lnTo>
                  <a:lnTo>
                    <a:pt x="794" y="138"/>
                  </a:lnTo>
                  <a:lnTo>
                    <a:pt x="794" y="136"/>
                  </a:lnTo>
                  <a:lnTo>
                    <a:pt x="798" y="136"/>
                  </a:lnTo>
                  <a:lnTo>
                    <a:pt x="794" y="138"/>
                  </a:lnTo>
                  <a:lnTo>
                    <a:pt x="794" y="142"/>
                  </a:lnTo>
                  <a:lnTo>
                    <a:pt x="790" y="142"/>
                  </a:lnTo>
                  <a:lnTo>
                    <a:pt x="790" y="146"/>
                  </a:lnTo>
                  <a:lnTo>
                    <a:pt x="786" y="150"/>
                  </a:lnTo>
                  <a:lnTo>
                    <a:pt x="782" y="150"/>
                  </a:lnTo>
                  <a:lnTo>
                    <a:pt x="778" y="150"/>
                  </a:lnTo>
                  <a:lnTo>
                    <a:pt x="776" y="150"/>
                  </a:lnTo>
                  <a:lnTo>
                    <a:pt x="776" y="146"/>
                  </a:lnTo>
                  <a:lnTo>
                    <a:pt x="778" y="146"/>
                  </a:lnTo>
                  <a:lnTo>
                    <a:pt x="778" y="142"/>
                  </a:lnTo>
                  <a:lnTo>
                    <a:pt x="776" y="142"/>
                  </a:lnTo>
                  <a:lnTo>
                    <a:pt x="776" y="146"/>
                  </a:lnTo>
                  <a:lnTo>
                    <a:pt x="772" y="146"/>
                  </a:lnTo>
                  <a:lnTo>
                    <a:pt x="768" y="146"/>
                  </a:lnTo>
                  <a:lnTo>
                    <a:pt x="768" y="150"/>
                  </a:lnTo>
                  <a:lnTo>
                    <a:pt x="764" y="150"/>
                  </a:lnTo>
                  <a:lnTo>
                    <a:pt x="760" y="150"/>
                  </a:lnTo>
                  <a:lnTo>
                    <a:pt x="756" y="150"/>
                  </a:lnTo>
                  <a:lnTo>
                    <a:pt x="756" y="146"/>
                  </a:lnTo>
                  <a:lnTo>
                    <a:pt x="760" y="146"/>
                  </a:lnTo>
                  <a:lnTo>
                    <a:pt x="756" y="146"/>
                  </a:lnTo>
                  <a:lnTo>
                    <a:pt x="756" y="142"/>
                  </a:lnTo>
                  <a:lnTo>
                    <a:pt x="756" y="138"/>
                  </a:lnTo>
                  <a:lnTo>
                    <a:pt x="760" y="138"/>
                  </a:lnTo>
                  <a:lnTo>
                    <a:pt x="760" y="136"/>
                  </a:lnTo>
                  <a:lnTo>
                    <a:pt x="764" y="136"/>
                  </a:lnTo>
                  <a:lnTo>
                    <a:pt x="760" y="136"/>
                  </a:lnTo>
                  <a:lnTo>
                    <a:pt x="764" y="132"/>
                  </a:lnTo>
                  <a:lnTo>
                    <a:pt x="768" y="128"/>
                  </a:lnTo>
                  <a:lnTo>
                    <a:pt x="772" y="128"/>
                  </a:lnTo>
                  <a:lnTo>
                    <a:pt x="776" y="128"/>
                  </a:lnTo>
                  <a:lnTo>
                    <a:pt x="778" y="128"/>
                  </a:lnTo>
                  <a:lnTo>
                    <a:pt x="782" y="128"/>
                  </a:lnTo>
                  <a:lnTo>
                    <a:pt x="786" y="128"/>
                  </a:lnTo>
                  <a:lnTo>
                    <a:pt x="786" y="124"/>
                  </a:lnTo>
                  <a:lnTo>
                    <a:pt x="790" y="124"/>
                  </a:lnTo>
                  <a:lnTo>
                    <a:pt x="794" y="128"/>
                  </a:lnTo>
                  <a:lnTo>
                    <a:pt x="798" y="128"/>
                  </a:lnTo>
                  <a:lnTo>
                    <a:pt x="802" y="128"/>
                  </a:lnTo>
                  <a:lnTo>
                    <a:pt x="806" y="128"/>
                  </a:lnTo>
                  <a:lnTo>
                    <a:pt x="808" y="128"/>
                  </a:lnTo>
                  <a:lnTo>
                    <a:pt x="812" y="128"/>
                  </a:lnTo>
                  <a:lnTo>
                    <a:pt x="816" y="128"/>
                  </a:lnTo>
                  <a:lnTo>
                    <a:pt x="816" y="132"/>
                  </a:lnTo>
                  <a:lnTo>
                    <a:pt x="820" y="132"/>
                  </a:lnTo>
                  <a:lnTo>
                    <a:pt x="824" y="132"/>
                  </a:lnTo>
                  <a:lnTo>
                    <a:pt x="828" y="136"/>
                  </a:lnTo>
                  <a:lnTo>
                    <a:pt x="832" y="136"/>
                  </a:lnTo>
                  <a:lnTo>
                    <a:pt x="828" y="136"/>
                  </a:lnTo>
                  <a:lnTo>
                    <a:pt x="828" y="132"/>
                  </a:lnTo>
                  <a:lnTo>
                    <a:pt x="832" y="132"/>
                  </a:lnTo>
                  <a:lnTo>
                    <a:pt x="828" y="132"/>
                  </a:lnTo>
                  <a:lnTo>
                    <a:pt x="824" y="132"/>
                  </a:lnTo>
                  <a:lnTo>
                    <a:pt x="820" y="132"/>
                  </a:lnTo>
                  <a:lnTo>
                    <a:pt x="820" y="128"/>
                  </a:lnTo>
                  <a:lnTo>
                    <a:pt x="816" y="128"/>
                  </a:lnTo>
                  <a:lnTo>
                    <a:pt x="820" y="128"/>
                  </a:lnTo>
                  <a:lnTo>
                    <a:pt x="824" y="128"/>
                  </a:lnTo>
                  <a:lnTo>
                    <a:pt x="828" y="128"/>
                  </a:lnTo>
                  <a:lnTo>
                    <a:pt x="832" y="128"/>
                  </a:lnTo>
                  <a:lnTo>
                    <a:pt x="834" y="128"/>
                  </a:lnTo>
                  <a:lnTo>
                    <a:pt x="838" y="128"/>
                  </a:lnTo>
                  <a:lnTo>
                    <a:pt x="834" y="128"/>
                  </a:lnTo>
                  <a:lnTo>
                    <a:pt x="838" y="128"/>
                  </a:lnTo>
                  <a:lnTo>
                    <a:pt x="838" y="124"/>
                  </a:lnTo>
                  <a:lnTo>
                    <a:pt x="842" y="124"/>
                  </a:lnTo>
                  <a:lnTo>
                    <a:pt x="842" y="120"/>
                  </a:lnTo>
                  <a:lnTo>
                    <a:pt x="838" y="120"/>
                  </a:lnTo>
                  <a:lnTo>
                    <a:pt x="834" y="124"/>
                  </a:lnTo>
                  <a:lnTo>
                    <a:pt x="832" y="124"/>
                  </a:lnTo>
                  <a:lnTo>
                    <a:pt x="832" y="128"/>
                  </a:lnTo>
                  <a:lnTo>
                    <a:pt x="828" y="128"/>
                  </a:lnTo>
                  <a:lnTo>
                    <a:pt x="824" y="128"/>
                  </a:lnTo>
                  <a:lnTo>
                    <a:pt x="824" y="124"/>
                  </a:lnTo>
                  <a:lnTo>
                    <a:pt x="820" y="124"/>
                  </a:lnTo>
                  <a:lnTo>
                    <a:pt x="816" y="124"/>
                  </a:lnTo>
                  <a:lnTo>
                    <a:pt x="812" y="124"/>
                  </a:lnTo>
                  <a:lnTo>
                    <a:pt x="808" y="124"/>
                  </a:lnTo>
                  <a:lnTo>
                    <a:pt x="806" y="124"/>
                  </a:lnTo>
                  <a:lnTo>
                    <a:pt x="802" y="124"/>
                  </a:lnTo>
                  <a:lnTo>
                    <a:pt x="798" y="124"/>
                  </a:lnTo>
                  <a:lnTo>
                    <a:pt x="794" y="124"/>
                  </a:lnTo>
                  <a:lnTo>
                    <a:pt x="794" y="120"/>
                  </a:lnTo>
                  <a:lnTo>
                    <a:pt x="798" y="120"/>
                  </a:lnTo>
                  <a:lnTo>
                    <a:pt x="806" y="120"/>
                  </a:lnTo>
                  <a:lnTo>
                    <a:pt x="808" y="120"/>
                  </a:lnTo>
                  <a:lnTo>
                    <a:pt x="808" y="124"/>
                  </a:lnTo>
                  <a:lnTo>
                    <a:pt x="812" y="124"/>
                  </a:lnTo>
                  <a:lnTo>
                    <a:pt x="816" y="120"/>
                  </a:lnTo>
                  <a:lnTo>
                    <a:pt x="812" y="120"/>
                  </a:lnTo>
                  <a:lnTo>
                    <a:pt x="808" y="120"/>
                  </a:lnTo>
                  <a:lnTo>
                    <a:pt x="806" y="120"/>
                  </a:lnTo>
                  <a:lnTo>
                    <a:pt x="806" y="116"/>
                  </a:lnTo>
                  <a:lnTo>
                    <a:pt x="802" y="116"/>
                  </a:lnTo>
                  <a:lnTo>
                    <a:pt x="802" y="112"/>
                  </a:lnTo>
                  <a:lnTo>
                    <a:pt x="798" y="112"/>
                  </a:lnTo>
                  <a:lnTo>
                    <a:pt x="798" y="108"/>
                  </a:lnTo>
                  <a:lnTo>
                    <a:pt x="794" y="108"/>
                  </a:lnTo>
                  <a:lnTo>
                    <a:pt x="790" y="106"/>
                  </a:lnTo>
                  <a:lnTo>
                    <a:pt x="786" y="106"/>
                  </a:lnTo>
                  <a:lnTo>
                    <a:pt x="786" y="102"/>
                  </a:lnTo>
                  <a:lnTo>
                    <a:pt x="782" y="102"/>
                  </a:lnTo>
                  <a:lnTo>
                    <a:pt x="778" y="102"/>
                  </a:lnTo>
                  <a:lnTo>
                    <a:pt x="776" y="102"/>
                  </a:lnTo>
                  <a:lnTo>
                    <a:pt x="772" y="102"/>
                  </a:lnTo>
                  <a:lnTo>
                    <a:pt x="772" y="98"/>
                  </a:lnTo>
                  <a:lnTo>
                    <a:pt x="772" y="94"/>
                  </a:lnTo>
                  <a:lnTo>
                    <a:pt x="776" y="94"/>
                  </a:lnTo>
                  <a:lnTo>
                    <a:pt x="778" y="94"/>
                  </a:lnTo>
                  <a:lnTo>
                    <a:pt x="778" y="98"/>
                  </a:lnTo>
                  <a:lnTo>
                    <a:pt x="782" y="98"/>
                  </a:lnTo>
                  <a:lnTo>
                    <a:pt x="786" y="98"/>
                  </a:lnTo>
                  <a:lnTo>
                    <a:pt x="782" y="94"/>
                  </a:lnTo>
                  <a:lnTo>
                    <a:pt x="776" y="94"/>
                  </a:lnTo>
                  <a:lnTo>
                    <a:pt x="772" y="94"/>
                  </a:lnTo>
                  <a:lnTo>
                    <a:pt x="768" y="94"/>
                  </a:lnTo>
                  <a:lnTo>
                    <a:pt x="768" y="90"/>
                  </a:lnTo>
                  <a:lnTo>
                    <a:pt x="772" y="86"/>
                  </a:lnTo>
                  <a:lnTo>
                    <a:pt x="776" y="82"/>
                  </a:lnTo>
                  <a:lnTo>
                    <a:pt x="778" y="82"/>
                  </a:lnTo>
                  <a:lnTo>
                    <a:pt x="782" y="86"/>
                  </a:lnTo>
                  <a:lnTo>
                    <a:pt x="786" y="86"/>
                  </a:lnTo>
                  <a:lnTo>
                    <a:pt x="790" y="86"/>
                  </a:lnTo>
                  <a:lnTo>
                    <a:pt x="794" y="86"/>
                  </a:lnTo>
                  <a:lnTo>
                    <a:pt x="798" y="86"/>
                  </a:lnTo>
                  <a:lnTo>
                    <a:pt x="802" y="86"/>
                  </a:lnTo>
                  <a:lnTo>
                    <a:pt x="806" y="86"/>
                  </a:lnTo>
                  <a:lnTo>
                    <a:pt x="808" y="86"/>
                  </a:lnTo>
                  <a:lnTo>
                    <a:pt x="812" y="86"/>
                  </a:lnTo>
                  <a:lnTo>
                    <a:pt x="812" y="90"/>
                  </a:lnTo>
                  <a:lnTo>
                    <a:pt x="816" y="90"/>
                  </a:lnTo>
                  <a:lnTo>
                    <a:pt x="820" y="90"/>
                  </a:lnTo>
                  <a:lnTo>
                    <a:pt x="820" y="94"/>
                  </a:lnTo>
                  <a:lnTo>
                    <a:pt x="824" y="94"/>
                  </a:lnTo>
                  <a:lnTo>
                    <a:pt x="828" y="94"/>
                  </a:lnTo>
                  <a:lnTo>
                    <a:pt x="832" y="98"/>
                  </a:lnTo>
                  <a:lnTo>
                    <a:pt x="834" y="98"/>
                  </a:lnTo>
                  <a:lnTo>
                    <a:pt x="834" y="102"/>
                  </a:lnTo>
                  <a:lnTo>
                    <a:pt x="838" y="102"/>
                  </a:lnTo>
                  <a:lnTo>
                    <a:pt x="838" y="106"/>
                  </a:lnTo>
                  <a:lnTo>
                    <a:pt x="842" y="106"/>
                  </a:lnTo>
                  <a:lnTo>
                    <a:pt x="846" y="106"/>
                  </a:lnTo>
                  <a:lnTo>
                    <a:pt x="850" y="106"/>
                  </a:lnTo>
                  <a:lnTo>
                    <a:pt x="854" y="106"/>
                  </a:lnTo>
                  <a:lnTo>
                    <a:pt x="858" y="106"/>
                  </a:lnTo>
                  <a:lnTo>
                    <a:pt x="862" y="106"/>
                  </a:lnTo>
                  <a:lnTo>
                    <a:pt x="864" y="106"/>
                  </a:lnTo>
                  <a:lnTo>
                    <a:pt x="864" y="102"/>
                  </a:lnTo>
                  <a:lnTo>
                    <a:pt x="862" y="102"/>
                  </a:lnTo>
                  <a:lnTo>
                    <a:pt x="858" y="102"/>
                  </a:lnTo>
                  <a:lnTo>
                    <a:pt x="858" y="106"/>
                  </a:lnTo>
                  <a:lnTo>
                    <a:pt x="854" y="106"/>
                  </a:lnTo>
                  <a:lnTo>
                    <a:pt x="850" y="106"/>
                  </a:lnTo>
                  <a:lnTo>
                    <a:pt x="846" y="102"/>
                  </a:lnTo>
                  <a:lnTo>
                    <a:pt x="842" y="102"/>
                  </a:lnTo>
                  <a:lnTo>
                    <a:pt x="838" y="98"/>
                  </a:lnTo>
                  <a:lnTo>
                    <a:pt x="842" y="98"/>
                  </a:lnTo>
                  <a:lnTo>
                    <a:pt x="842" y="94"/>
                  </a:lnTo>
                  <a:lnTo>
                    <a:pt x="838" y="94"/>
                  </a:lnTo>
                  <a:lnTo>
                    <a:pt x="834" y="94"/>
                  </a:lnTo>
                  <a:lnTo>
                    <a:pt x="832" y="94"/>
                  </a:lnTo>
                  <a:lnTo>
                    <a:pt x="828" y="94"/>
                  </a:lnTo>
                  <a:lnTo>
                    <a:pt x="824" y="90"/>
                  </a:lnTo>
                  <a:lnTo>
                    <a:pt x="820" y="86"/>
                  </a:lnTo>
                  <a:lnTo>
                    <a:pt x="816" y="86"/>
                  </a:lnTo>
                  <a:lnTo>
                    <a:pt x="816" y="82"/>
                  </a:lnTo>
                  <a:lnTo>
                    <a:pt x="820" y="82"/>
                  </a:lnTo>
                  <a:lnTo>
                    <a:pt x="824" y="82"/>
                  </a:lnTo>
                  <a:lnTo>
                    <a:pt x="828" y="82"/>
                  </a:lnTo>
                  <a:lnTo>
                    <a:pt x="832" y="82"/>
                  </a:lnTo>
                  <a:lnTo>
                    <a:pt x="834" y="82"/>
                  </a:lnTo>
                  <a:lnTo>
                    <a:pt x="838" y="82"/>
                  </a:lnTo>
                  <a:lnTo>
                    <a:pt x="842" y="82"/>
                  </a:lnTo>
                  <a:lnTo>
                    <a:pt x="846" y="82"/>
                  </a:lnTo>
                  <a:lnTo>
                    <a:pt x="850" y="82"/>
                  </a:lnTo>
                  <a:lnTo>
                    <a:pt x="850" y="78"/>
                  </a:lnTo>
                  <a:lnTo>
                    <a:pt x="854" y="78"/>
                  </a:lnTo>
                  <a:lnTo>
                    <a:pt x="858" y="78"/>
                  </a:lnTo>
                  <a:lnTo>
                    <a:pt x="862" y="78"/>
                  </a:lnTo>
                  <a:lnTo>
                    <a:pt x="864" y="78"/>
                  </a:lnTo>
                  <a:lnTo>
                    <a:pt x="868" y="78"/>
                  </a:lnTo>
                  <a:lnTo>
                    <a:pt x="872" y="78"/>
                  </a:lnTo>
                  <a:lnTo>
                    <a:pt x="876" y="78"/>
                  </a:lnTo>
                  <a:lnTo>
                    <a:pt x="880" y="78"/>
                  </a:lnTo>
                  <a:lnTo>
                    <a:pt x="884" y="78"/>
                  </a:lnTo>
                  <a:lnTo>
                    <a:pt x="888" y="78"/>
                  </a:lnTo>
                  <a:lnTo>
                    <a:pt x="890" y="78"/>
                  </a:lnTo>
                  <a:lnTo>
                    <a:pt x="890" y="76"/>
                  </a:lnTo>
                  <a:lnTo>
                    <a:pt x="888" y="76"/>
                  </a:lnTo>
                  <a:lnTo>
                    <a:pt x="880" y="76"/>
                  </a:lnTo>
                  <a:lnTo>
                    <a:pt x="876" y="76"/>
                  </a:lnTo>
                  <a:lnTo>
                    <a:pt x="872" y="76"/>
                  </a:lnTo>
                  <a:lnTo>
                    <a:pt x="868" y="76"/>
                  </a:lnTo>
                  <a:lnTo>
                    <a:pt x="864" y="76"/>
                  </a:lnTo>
                  <a:lnTo>
                    <a:pt x="868" y="76"/>
                  </a:lnTo>
                  <a:lnTo>
                    <a:pt x="872" y="76"/>
                  </a:lnTo>
                  <a:lnTo>
                    <a:pt x="876" y="72"/>
                  </a:lnTo>
                  <a:lnTo>
                    <a:pt x="880" y="72"/>
                  </a:lnTo>
                  <a:lnTo>
                    <a:pt x="884" y="72"/>
                  </a:lnTo>
                  <a:lnTo>
                    <a:pt x="888" y="72"/>
                  </a:lnTo>
                  <a:lnTo>
                    <a:pt x="890" y="72"/>
                  </a:lnTo>
                  <a:lnTo>
                    <a:pt x="894" y="72"/>
                  </a:lnTo>
                  <a:lnTo>
                    <a:pt x="902" y="68"/>
                  </a:lnTo>
                  <a:lnTo>
                    <a:pt x="906" y="68"/>
                  </a:lnTo>
                  <a:lnTo>
                    <a:pt x="910" y="68"/>
                  </a:lnTo>
                  <a:lnTo>
                    <a:pt x="914" y="68"/>
                  </a:lnTo>
                  <a:lnTo>
                    <a:pt x="910" y="68"/>
                  </a:lnTo>
                  <a:lnTo>
                    <a:pt x="906" y="68"/>
                  </a:lnTo>
                  <a:lnTo>
                    <a:pt x="902" y="68"/>
                  </a:lnTo>
                  <a:lnTo>
                    <a:pt x="898" y="68"/>
                  </a:lnTo>
                  <a:lnTo>
                    <a:pt x="894" y="68"/>
                  </a:lnTo>
                  <a:lnTo>
                    <a:pt x="890" y="68"/>
                  </a:lnTo>
                  <a:lnTo>
                    <a:pt x="884" y="68"/>
                  </a:lnTo>
                  <a:lnTo>
                    <a:pt x="880" y="68"/>
                  </a:lnTo>
                  <a:lnTo>
                    <a:pt x="876" y="68"/>
                  </a:lnTo>
                  <a:lnTo>
                    <a:pt x="876" y="64"/>
                  </a:lnTo>
                  <a:lnTo>
                    <a:pt x="880" y="64"/>
                  </a:lnTo>
                  <a:lnTo>
                    <a:pt x="884" y="64"/>
                  </a:lnTo>
                  <a:lnTo>
                    <a:pt x="884" y="60"/>
                  </a:lnTo>
                  <a:lnTo>
                    <a:pt x="888" y="60"/>
                  </a:lnTo>
                  <a:lnTo>
                    <a:pt x="890" y="56"/>
                  </a:lnTo>
                  <a:lnTo>
                    <a:pt x="894" y="56"/>
                  </a:lnTo>
                  <a:lnTo>
                    <a:pt x="898" y="56"/>
                  </a:lnTo>
                  <a:lnTo>
                    <a:pt x="902" y="52"/>
                  </a:lnTo>
                  <a:lnTo>
                    <a:pt x="906" y="52"/>
                  </a:lnTo>
                  <a:lnTo>
                    <a:pt x="910" y="52"/>
                  </a:lnTo>
                  <a:lnTo>
                    <a:pt x="906" y="52"/>
                  </a:lnTo>
                  <a:lnTo>
                    <a:pt x="902" y="52"/>
                  </a:lnTo>
                  <a:lnTo>
                    <a:pt x="898" y="52"/>
                  </a:lnTo>
                  <a:lnTo>
                    <a:pt x="894" y="52"/>
                  </a:lnTo>
                  <a:lnTo>
                    <a:pt x="890" y="56"/>
                  </a:lnTo>
                  <a:lnTo>
                    <a:pt x="888" y="56"/>
                  </a:lnTo>
                  <a:lnTo>
                    <a:pt x="884" y="56"/>
                  </a:lnTo>
                  <a:lnTo>
                    <a:pt x="884" y="60"/>
                  </a:lnTo>
                  <a:lnTo>
                    <a:pt x="880" y="60"/>
                  </a:lnTo>
                  <a:lnTo>
                    <a:pt x="876" y="60"/>
                  </a:lnTo>
                  <a:lnTo>
                    <a:pt x="872" y="60"/>
                  </a:lnTo>
                  <a:lnTo>
                    <a:pt x="868" y="60"/>
                  </a:lnTo>
                  <a:lnTo>
                    <a:pt x="872" y="60"/>
                  </a:lnTo>
                  <a:lnTo>
                    <a:pt x="876" y="60"/>
                  </a:lnTo>
                  <a:lnTo>
                    <a:pt x="876" y="64"/>
                  </a:lnTo>
                  <a:lnTo>
                    <a:pt x="872" y="64"/>
                  </a:lnTo>
                  <a:lnTo>
                    <a:pt x="876" y="64"/>
                  </a:lnTo>
                  <a:lnTo>
                    <a:pt x="872" y="68"/>
                  </a:lnTo>
                  <a:lnTo>
                    <a:pt x="868" y="72"/>
                  </a:lnTo>
                  <a:lnTo>
                    <a:pt x="864" y="72"/>
                  </a:lnTo>
                  <a:lnTo>
                    <a:pt x="862" y="72"/>
                  </a:lnTo>
                  <a:lnTo>
                    <a:pt x="858" y="72"/>
                  </a:lnTo>
                  <a:lnTo>
                    <a:pt x="854" y="72"/>
                  </a:lnTo>
                  <a:lnTo>
                    <a:pt x="854" y="76"/>
                  </a:lnTo>
                  <a:lnTo>
                    <a:pt x="850" y="76"/>
                  </a:lnTo>
                  <a:lnTo>
                    <a:pt x="842" y="76"/>
                  </a:lnTo>
                  <a:lnTo>
                    <a:pt x="838" y="76"/>
                  </a:lnTo>
                  <a:lnTo>
                    <a:pt x="834" y="76"/>
                  </a:lnTo>
                  <a:lnTo>
                    <a:pt x="828" y="78"/>
                  </a:lnTo>
                  <a:lnTo>
                    <a:pt x="824" y="78"/>
                  </a:lnTo>
                  <a:lnTo>
                    <a:pt x="820" y="78"/>
                  </a:lnTo>
                  <a:lnTo>
                    <a:pt x="820" y="78"/>
                  </a:lnTo>
                  <a:lnTo>
                    <a:pt x="820" y="7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Freeform 69">
              <a:extLst>
                <a:ext uri="{FF2B5EF4-FFF2-40B4-BE49-F238E27FC236}">
                  <a16:creationId xmlns:a16="http://schemas.microsoft.com/office/drawing/2014/main" id="{121154C4-7969-4184-B22B-1F915B5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975" y="4254568"/>
              <a:ext cx="76200" cy="88900"/>
            </a:xfrm>
            <a:custGeom>
              <a:avLst/>
              <a:gdLst>
                <a:gd name="T0" fmla="*/ 6 w 48"/>
                <a:gd name="T1" fmla="*/ 22 h 56"/>
                <a:gd name="T2" fmla="*/ 2 w 48"/>
                <a:gd name="T3" fmla="*/ 22 h 56"/>
                <a:gd name="T4" fmla="*/ 2 w 48"/>
                <a:gd name="T5" fmla="*/ 18 h 56"/>
                <a:gd name="T6" fmla="*/ 0 w 48"/>
                <a:gd name="T7" fmla="*/ 16 h 56"/>
                <a:gd name="T8" fmla="*/ 2 w 48"/>
                <a:gd name="T9" fmla="*/ 12 h 56"/>
                <a:gd name="T10" fmla="*/ 0 w 48"/>
                <a:gd name="T11" fmla="*/ 8 h 56"/>
                <a:gd name="T12" fmla="*/ 0 w 48"/>
                <a:gd name="T13" fmla="*/ 4 h 56"/>
                <a:gd name="T14" fmla="*/ 2 w 48"/>
                <a:gd name="T15" fmla="*/ 4 h 56"/>
                <a:gd name="T16" fmla="*/ 2 w 48"/>
                <a:gd name="T17" fmla="*/ 0 h 56"/>
                <a:gd name="T18" fmla="*/ 6 w 48"/>
                <a:gd name="T19" fmla="*/ 4 h 56"/>
                <a:gd name="T20" fmla="*/ 10 w 48"/>
                <a:gd name="T21" fmla="*/ 4 h 56"/>
                <a:gd name="T22" fmla="*/ 18 w 48"/>
                <a:gd name="T23" fmla="*/ 4 h 56"/>
                <a:gd name="T24" fmla="*/ 26 w 48"/>
                <a:gd name="T25" fmla="*/ 8 h 56"/>
                <a:gd name="T26" fmla="*/ 26 w 48"/>
                <a:gd name="T27" fmla="*/ 8 h 56"/>
                <a:gd name="T28" fmla="*/ 28 w 48"/>
                <a:gd name="T29" fmla="*/ 8 h 56"/>
                <a:gd name="T30" fmla="*/ 28 w 48"/>
                <a:gd name="T31" fmla="*/ 8 h 56"/>
                <a:gd name="T32" fmla="*/ 32 w 48"/>
                <a:gd name="T33" fmla="*/ 4 h 56"/>
                <a:gd name="T34" fmla="*/ 32 w 48"/>
                <a:gd name="T35" fmla="*/ 8 h 56"/>
                <a:gd name="T36" fmla="*/ 32 w 48"/>
                <a:gd name="T37" fmla="*/ 8 h 56"/>
                <a:gd name="T38" fmla="*/ 36 w 48"/>
                <a:gd name="T39" fmla="*/ 16 h 56"/>
                <a:gd name="T40" fmla="*/ 40 w 48"/>
                <a:gd name="T41" fmla="*/ 22 h 56"/>
                <a:gd name="T42" fmla="*/ 44 w 48"/>
                <a:gd name="T43" fmla="*/ 26 h 56"/>
                <a:gd name="T44" fmla="*/ 48 w 48"/>
                <a:gd name="T45" fmla="*/ 30 h 56"/>
                <a:gd name="T46" fmla="*/ 44 w 48"/>
                <a:gd name="T47" fmla="*/ 30 h 56"/>
                <a:gd name="T48" fmla="*/ 44 w 48"/>
                <a:gd name="T49" fmla="*/ 26 h 56"/>
                <a:gd name="T50" fmla="*/ 40 w 48"/>
                <a:gd name="T51" fmla="*/ 38 h 56"/>
                <a:gd name="T52" fmla="*/ 44 w 48"/>
                <a:gd name="T53" fmla="*/ 40 h 56"/>
                <a:gd name="T54" fmla="*/ 40 w 48"/>
                <a:gd name="T55" fmla="*/ 40 h 56"/>
                <a:gd name="T56" fmla="*/ 40 w 48"/>
                <a:gd name="T57" fmla="*/ 44 h 56"/>
                <a:gd name="T58" fmla="*/ 40 w 48"/>
                <a:gd name="T59" fmla="*/ 48 h 56"/>
                <a:gd name="T60" fmla="*/ 40 w 48"/>
                <a:gd name="T61" fmla="*/ 48 h 56"/>
                <a:gd name="T62" fmla="*/ 40 w 48"/>
                <a:gd name="T63" fmla="*/ 52 h 56"/>
                <a:gd name="T64" fmla="*/ 40 w 48"/>
                <a:gd name="T65" fmla="*/ 56 h 56"/>
                <a:gd name="T66" fmla="*/ 40 w 48"/>
                <a:gd name="T67" fmla="*/ 52 h 56"/>
                <a:gd name="T68" fmla="*/ 36 w 48"/>
                <a:gd name="T69" fmla="*/ 48 h 56"/>
                <a:gd name="T70" fmla="*/ 36 w 48"/>
                <a:gd name="T71" fmla="*/ 44 h 56"/>
                <a:gd name="T72" fmla="*/ 36 w 48"/>
                <a:gd name="T73" fmla="*/ 40 h 56"/>
                <a:gd name="T74" fmla="*/ 32 w 48"/>
                <a:gd name="T75" fmla="*/ 44 h 56"/>
                <a:gd name="T76" fmla="*/ 36 w 48"/>
                <a:gd name="T77" fmla="*/ 44 h 56"/>
                <a:gd name="T78" fmla="*/ 36 w 48"/>
                <a:gd name="T79" fmla="*/ 48 h 56"/>
                <a:gd name="T80" fmla="*/ 36 w 48"/>
                <a:gd name="T81" fmla="*/ 48 h 56"/>
                <a:gd name="T82" fmla="*/ 32 w 48"/>
                <a:gd name="T83" fmla="*/ 48 h 56"/>
                <a:gd name="T84" fmla="*/ 28 w 48"/>
                <a:gd name="T85" fmla="*/ 44 h 56"/>
                <a:gd name="T86" fmla="*/ 32 w 48"/>
                <a:gd name="T87" fmla="*/ 38 h 56"/>
                <a:gd name="T88" fmla="*/ 28 w 48"/>
                <a:gd name="T89" fmla="*/ 34 h 56"/>
                <a:gd name="T90" fmla="*/ 26 w 48"/>
                <a:gd name="T91" fmla="*/ 30 h 56"/>
                <a:gd name="T92" fmla="*/ 22 w 48"/>
                <a:gd name="T93" fmla="*/ 30 h 56"/>
                <a:gd name="T94" fmla="*/ 18 w 48"/>
                <a:gd name="T95" fmla="*/ 26 h 56"/>
                <a:gd name="T96" fmla="*/ 18 w 48"/>
                <a:gd name="T97" fmla="*/ 26 h 56"/>
                <a:gd name="T98" fmla="*/ 14 w 48"/>
                <a:gd name="T99" fmla="*/ 22 h 56"/>
                <a:gd name="T100" fmla="*/ 10 w 48"/>
                <a:gd name="T101" fmla="*/ 18 h 56"/>
                <a:gd name="T102" fmla="*/ 10 w 48"/>
                <a:gd name="T103" fmla="*/ 18 h 56"/>
                <a:gd name="T104" fmla="*/ 10 w 48"/>
                <a:gd name="T105" fmla="*/ 18 h 56"/>
                <a:gd name="T106" fmla="*/ 14 w 48"/>
                <a:gd name="T107" fmla="*/ 22 h 56"/>
                <a:gd name="T108" fmla="*/ 10 w 48"/>
                <a:gd name="T109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" h="56">
                  <a:moveTo>
                    <a:pt x="10" y="26"/>
                  </a:moveTo>
                  <a:lnTo>
                    <a:pt x="6" y="26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0" y="30"/>
                  </a:lnTo>
                  <a:lnTo>
                    <a:pt x="40" y="34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44" y="44"/>
                  </a:lnTo>
                  <a:lnTo>
                    <a:pt x="44" y="44"/>
                  </a:lnTo>
                  <a:lnTo>
                    <a:pt x="44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2" y="40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2" y="40"/>
                  </a:lnTo>
                  <a:lnTo>
                    <a:pt x="32" y="40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28" y="38"/>
                  </a:lnTo>
                  <a:lnTo>
                    <a:pt x="28" y="38"/>
                  </a:lnTo>
                  <a:lnTo>
                    <a:pt x="28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DD329CF4-E043-B7D8-B801-52C30109CD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9200" y="3924368"/>
              <a:ext cx="244475" cy="92075"/>
            </a:xfrm>
            <a:custGeom>
              <a:avLst/>
              <a:gdLst>
                <a:gd name="T0" fmla="*/ 82 w 154"/>
                <a:gd name="T1" fmla="*/ 30 h 58"/>
                <a:gd name="T2" fmla="*/ 68 w 154"/>
                <a:gd name="T3" fmla="*/ 26 h 58"/>
                <a:gd name="T4" fmla="*/ 60 w 154"/>
                <a:gd name="T5" fmla="*/ 18 h 58"/>
                <a:gd name="T6" fmla="*/ 44 w 154"/>
                <a:gd name="T7" fmla="*/ 14 h 58"/>
                <a:gd name="T8" fmla="*/ 38 w 154"/>
                <a:gd name="T9" fmla="*/ 14 h 58"/>
                <a:gd name="T10" fmla="*/ 44 w 154"/>
                <a:gd name="T11" fmla="*/ 8 h 58"/>
                <a:gd name="T12" fmla="*/ 30 w 154"/>
                <a:gd name="T13" fmla="*/ 8 h 58"/>
                <a:gd name="T14" fmla="*/ 22 w 154"/>
                <a:gd name="T15" fmla="*/ 14 h 58"/>
                <a:gd name="T16" fmla="*/ 14 w 154"/>
                <a:gd name="T17" fmla="*/ 18 h 58"/>
                <a:gd name="T18" fmla="*/ 8 w 154"/>
                <a:gd name="T19" fmla="*/ 26 h 58"/>
                <a:gd name="T20" fmla="*/ 4 w 154"/>
                <a:gd name="T21" fmla="*/ 18 h 58"/>
                <a:gd name="T22" fmla="*/ 10 w 154"/>
                <a:gd name="T23" fmla="*/ 8 h 58"/>
                <a:gd name="T24" fmla="*/ 26 w 154"/>
                <a:gd name="T25" fmla="*/ 4 h 58"/>
                <a:gd name="T26" fmla="*/ 40 w 154"/>
                <a:gd name="T27" fmla="*/ 0 h 58"/>
                <a:gd name="T28" fmla="*/ 52 w 154"/>
                <a:gd name="T29" fmla="*/ 4 h 58"/>
                <a:gd name="T30" fmla="*/ 60 w 154"/>
                <a:gd name="T31" fmla="*/ 4 h 58"/>
                <a:gd name="T32" fmla="*/ 70 w 154"/>
                <a:gd name="T33" fmla="*/ 8 h 58"/>
                <a:gd name="T34" fmla="*/ 78 w 154"/>
                <a:gd name="T35" fmla="*/ 14 h 58"/>
                <a:gd name="T36" fmla="*/ 94 w 154"/>
                <a:gd name="T37" fmla="*/ 18 h 58"/>
                <a:gd name="T38" fmla="*/ 100 w 154"/>
                <a:gd name="T39" fmla="*/ 26 h 58"/>
                <a:gd name="T40" fmla="*/ 104 w 154"/>
                <a:gd name="T41" fmla="*/ 22 h 58"/>
                <a:gd name="T42" fmla="*/ 104 w 154"/>
                <a:gd name="T43" fmla="*/ 26 h 58"/>
                <a:gd name="T44" fmla="*/ 112 w 154"/>
                <a:gd name="T45" fmla="*/ 30 h 58"/>
                <a:gd name="T46" fmla="*/ 120 w 154"/>
                <a:gd name="T47" fmla="*/ 34 h 58"/>
                <a:gd name="T48" fmla="*/ 130 w 154"/>
                <a:gd name="T49" fmla="*/ 38 h 58"/>
                <a:gd name="T50" fmla="*/ 130 w 154"/>
                <a:gd name="T51" fmla="*/ 44 h 58"/>
                <a:gd name="T52" fmla="*/ 138 w 154"/>
                <a:gd name="T53" fmla="*/ 44 h 58"/>
                <a:gd name="T54" fmla="*/ 150 w 154"/>
                <a:gd name="T55" fmla="*/ 50 h 58"/>
                <a:gd name="T56" fmla="*/ 146 w 154"/>
                <a:gd name="T57" fmla="*/ 54 h 58"/>
                <a:gd name="T58" fmla="*/ 130 w 154"/>
                <a:gd name="T59" fmla="*/ 58 h 58"/>
                <a:gd name="T60" fmla="*/ 120 w 154"/>
                <a:gd name="T61" fmla="*/ 54 h 58"/>
                <a:gd name="T62" fmla="*/ 112 w 154"/>
                <a:gd name="T63" fmla="*/ 54 h 58"/>
                <a:gd name="T64" fmla="*/ 104 w 154"/>
                <a:gd name="T65" fmla="*/ 58 h 58"/>
                <a:gd name="T66" fmla="*/ 104 w 154"/>
                <a:gd name="T67" fmla="*/ 50 h 58"/>
                <a:gd name="T68" fmla="*/ 108 w 154"/>
                <a:gd name="T69" fmla="*/ 44 h 58"/>
                <a:gd name="T70" fmla="*/ 98 w 154"/>
                <a:gd name="T71" fmla="*/ 40 h 58"/>
                <a:gd name="T72" fmla="*/ 90 w 154"/>
                <a:gd name="T73" fmla="*/ 38 h 58"/>
                <a:gd name="T74" fmla="*/ 90 w 154"/>
                <a:gd name="T75" fmla="*/ 30 h 58"/>
                <a:gd name="T76" fmla="*/ 78 w 154"/>
                <a:gd name="T77" fmla="*/ 8 h 58"/>
                <a:gd name="T78" fmla="*/ 90 w 154"/>
                <a:gd name="T79" fmla="*/ 14 h 58"/>
                <a:gd name="T80" fmla="*/ 90 w 154"/>
                <a:gd name="T81" fmla="*/ 10 h 58"/>
                <a:gd name="T82" fmla="*/ 90 w 154"/>
                <a:gd name="T83" fmla="*/ 14 h 58"/>
                <a:gd name="T84" fmla="*/ 94 w 154"/>
                <a:gd name="T85" fmla="*/ 10 h 58"/>
                <a:gd name="T86" fmla="*/ 98 w 154"/>
                <a:gd name="T87" fmla="*/ 14 h 58"/>
                <a:gd name="T88" fmla="*/ 100 w 154"/>
                <a:gd name="T89" fmla="*/ 14 h 58"/>
                <a:gd name="T90" fmla="*/ 100 w 154"/>
                <a:gd name="T91" fmla="*/ 22 h 58"/>
                <a:gd name="T92" fmla="*/ 100 w 154"/>
                <a:gd name="T93" fmla="*/ 22 h 58"/>
                <a:gd name="T94" fmla="*/ 22 w 154"/>
                <a:gd name="T95" fmla="*/ 26 h 58"/>
                <a:gd name="T96" fmla="*/ 26 w 154"/>
                <a:gd name="T97" fmla="*/ 22 h 58"/>
                <a:gd name="T98" fmla="*/ 34 w 154"/>
                <a:gd name="T99" fmla="*/ 30 h 58"/>
                <a:gd name="T100" fmla="*/ 26 w 154"/>
                <a:gd name="T101" fmla="*/ 3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4" h="58">
                  <a:moveTo>
                    <a:pt x="90" y="30"/>
                  </a:moveTo>
                  <a:lnTo>
                    <a:pt x="86" y="26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78" y="30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4" y="22"/>
                  </a:lnTo>
                  <a:lnTo>
                    <a:pt x="64" y="18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4" y="14"/>
                  </a:lnTo>
                  <a:lnTo>
                    <a:pt x="44" y="18"/>
                  </a:lnTo>
                  <a:lnTo>
                    <a:pt x="40" y="18"/>
                  </a:lnTo>
                  <a:lnTo>
                    <a:pt x="40" y="14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2" y="14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4" y="10"/>
                  </a:lnTo>
                  <a:lnTo>
                    <a:pt x="78" y="10"/>
                  </a:lnTo>
                  <a:lnTo>
                    <a:pt x="78" y="14"/>
                  </a:lnTo>
                  <a:lnTo>
                    <a:pt x="82" y="14"/>
                  </a:lnTo>
                  <a:lnTo>
                    <a:pt x="86" y="14"/>
                  </a:lnTo>
                  <a:lnTo>
                    <a:pt x="90" y="14"/>
                  </a:lnTo>
                  <a:lnTo>
                    <a:pt x="94" y="18"/>
                  </a:lnTo>
                  <a:lnTo>
                    <a:pt x="98" y="18"/>
                  </a:lnTo>
                  <a:lnTo>
                    <a:pt x="98" y="22"/>
                  </a:lnTo>
                  <a:lnTo>
                    <a:pt x="100" y="22"/>
                  </a:lnTo>
                  <a:lnTo>
                    <a:pt x="100" y="26"/>
                  </a:lnTo>
                  <a:lnTo>
                    <a:pt x="104" y="26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4" y="22"/>
                  </a:lnTo>
                  <a:lnTo>
                    <a:pt x="100" y="22"/>
                  </a:lnTo>
                  <a:lnTo>
                    <a:pt x="104" y="22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8" y="30"/>
                  </a:lnTo>
                  <a:lnTo>
                    <a:pt x="108" y="26"/>
                  </a:lnTo>
                  <a:lnTo>
                    <a:pt x="112" y="26"/>
                  </a:lnTo>
                  <a:lnTo>
                    <a:pt x="112" y="30"/>
                  </a:lnTo>
                  <a:lnTo>
                    <a:pt x="112" y="34"/>
                  </a:lnTo>
                  <a:lnTo>
                    <a:pt x="116" y="30"/>
                  </a:lnTo>
                  <a:lnTo>
                    <a:pt x="116" y="34"/>
                  </a:lnTo>
                  <a:lnTo>
                    <a:pt x="120" y="34"/>
                  </a:lnTo>
                  <a:lnTo>
                    <a:pt x="124" y="34"/>
                  </a:lnTo>
                  <a:lnTo>
                    <a:pt x="124" y="38"/>
                  </a:lnTo>
                  <a:lnTo>
                    <a:pt x="128" y="38"/>
                  </a:lnTo>
                  <a:lnTo>
                    <a:pt x="130" y="38"/>
                  </a:lnTo>
                  <a:lnTo>
                    <a:pt x="130" y="40"/>
                  </a:lnTo>
                  <a:lnTo>
                    <a:pt x="128" y="40"/>
                  </a:lnTo>
                  <a:lnTo>
                    <a:pt x="128" y="44"/>
                  </a:lnTo>
                  <a:lnTo>
                    <a:pt x="130" y="44"/>
                  </a:lnTo>
                  <a:lnTo>
                    <a:pt x="134" y="44"/>
                  </a:lnTo>
                  <a:lnTo>
                    <a:pt x="134" y="40"/>
                  </a:lnTo>
                  <a:lnTo>
                    <a:pt x="134" y="44"/>
                  </a:lnTo>
                  <a:lnTo>
                    <a:pt x="138" y="44"/>
                  </a:lnTo>
                  <a:lnTo>
                    <a:pt x="142" y="44"/>
                  </a:lnTo>
                  <a:lnTo>
                    <a:pt x="146" y="44"/>
                  </a:lnTo>
                  <a:lnTo>
                    <a:pt x="146" y="48"/>
                  </a:lnTo>
                  <a:lnTo>
                    <a:pt x="150" y="50"/>
                  </a:lnTo>
                  <a:lnTo>
                    <a:pt x="150" y="48"/>
                  </a:lnTo>
                  <a:lnTo>
                    <a:pt x="154" y="50"/>
                  </a:lnTo>
                  <a:lnTo>
                    <a:pt x="150" y="54"/>
                  </a:lnTo>
                  <a:lnTo>
                    <a:pt x="146" y="54"/>
                  </a:lnTo>
                  <a:lnTo>
                    <a:pt x="142" y="54"/>
                  </a:lnTo>
                  <a:lnTo>
                    <a:pt x="138" y="54"/>
                  </a:lnTo>
                  <a:lnTo>
                    <a:pt x="134" y="58"/>
                  </a:lnTo>
                  <a:lnTo>
                    <a:pt x="130" y="58"/>
                  </a:lnTo>
                  <a:lnTo>
                    <a:pt x="130" y="54"/>
                  </a:lnTo>
                  <a:lnTo>
                    <a:pt x="128" y="54"/>
                  </a:lnTo>
                  <a:lnTo>
                    <a:pt x="124" y="54"/>
                  </a:lnTo>
                  <a:lnTo>
                    <a:pt x="120" y="54"/>
                  </a:lnTo>
                  <a:lnTo>
                    <a:pt x="116" y="54"/>
                  </a:lnTo>
                  <a:lnTo>
                    <a:pt x="112" y="54"/>
                  </a:lnTo>
                  <a:lnTo>
                    <a:pt x="112" y="58"/>
                  </a:lnTo>
                  <a:lnTo>
                    <a:pt x="112" y="54"/>
                  </a:lnTo>
                  <a:lnTo>
                    <a:pt x="112" y="58"/>
                  </a:lnTo>
                  <a:lnTo>
                    <a:pt x="108" y="54"/>
                  </a:lnTo>
                  <a:lnTo>
                    <a:pt x="108" y="58"/>
                  </a:lnTo>
                  <a:lnTo>
                    <a:pt x="104" y="58"/>
                  </a:lnTo>
                  <a:lnTo>
                    <a:pt x="100" y="58"/>
                  </a:lnTo>
                  <a:lnTo>
                    <a:pt x="100" y="54"/>
                  </a:lnTo>
                  <a:lnTo>
                    <a:pt x="104" y="54"/>
                  </a:lnTo>
                  <a:lnTo>
                    <a:pt x="104" y="50"/>
                  </a:lnTo>
                  <a:lnTo>
                    <a:pt x="108" y="50"/>
                  </a:lnTo>
                  <a:lnTo>
                    <a:pt x="108" y="48"/>
                  </a:lnTo>
                  <a:lnTo>
                    <a:pt x="112" y="48"/>
                  </a:lnTo>
                  <a:lnTo>
                    <a:pt x="108" y="44"/>
                  </a:lnTo>
                  <a:lnTo>
                    <a:pt x="104" y="44"/>
                  </a:lnTo>
                  <a:lnTo>
                    <a:pt x="100" y="44"/>
                  </a:lnTo>
                  <a:lnTo>
                    <a:pt x="100" y="40"/>
                  </a:lnTo>
                  <a:lnTo>
                    <a:pt x="98" y="40"/>
                  </a:lnTo>
                  <a:lnTo>
                    <a:pt x="98" y="44"/>
                  </a:lnTo>
                  <a:lnTo>
                    <a:pt x="94" y="40"/>
                  </a:lnTo>
                  <a:lnTo>
                    <a:pt x="94" y="38"/>
                  </a:lnTo>
                  <a:lnTo>
                    <a:pt x="90" y="38"/>
                  </a:lnTo>
                  <a:lnTo>
                    <a:pt x="90" y="34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30"/>
                  </a:lnTo>
                  <a:close/>
                  <a:moveTo>
                    <a:pt x="78" y="10"/>
                  </a:moveTo>
                  <a:lnTo>
                    <a:pt x="78" y="8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8" y="10"/>
                  </a:lnTo>
                  <a:close/>
                  <a:moveTo>
                    <a:pt x="90" y="14"/>
                  </a:moveTo>
                  <a:lnTo>
                    <a:pt x="94" y="10"/>
                  </a:lnTo>
                  <a:lnTo>
                    <a:pt x="90" y="10"/>
                  </a:lnTo>
                  <a:lnTo>
                    <a:pt x="86" y="10"/>
                  </a:lnTo>
                  <a:lnTo>
                    <a:pt x="90" y="10"/>
                  </a:lnTo>
                  <a:lnTo>
                    <a:pt x="94" y="10"/>
                  </a:lnTo>
                  <a:lnTo>
                    <a:pt x="90" y="10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4"/>
                  </a:lnTo>
                  <a:close/>
                  <a:moveTo>
                    <a:pt x="98" y="14"/>
                  </a:moveTo>
                  <a:lnTo>
                    <a:pt x="94" y="14"/>
                  </a:lnTo>
                  <a:lnTo>
                    <a:pt x="94" y="10"/>
                  </a:lnTo>
                  <a:lnTo>
                    <a:pt x="98" y="10"/>
                  </a:lnTo>
                  <a:lnTo>
                    <a:pt x="98" y="14"/>
                  </a:lnTo>
                  <a:lnTo>
                    <a:pt x="98" y="14"/>
                  </a:lnTo>
                  <a:lnTo>
                    <a:pt x="98" y="14"/>
                  </a:lnTo>
                  <a:close/>
                  <a:moveTo>
                    <a:pt x="100" y="18"/>
                  </a:moveTo>
                  <a:lnTo>
                    <a:pt x="98" y="18"/>
                  </a:lnTo>
                  <a:lnTo>
                    <a:pt x="98" y="14"/>
                  </a:lnTo>
                  <a:lnTo>
                    <a:pt x="100" y="14"/>
                  </a:lnTo>
                  <a:lnTo>
                    <a:pt x="100" y="18"/>
                  </a:lnTo>
                  <a:lnTo>
                    <a:pt x="100" y="18"/>
                  </a:lnTo>
                  <a:lnTo>
                    <a:pt x="100" y="18"/>
                  </a:lnTo>
                  <a:close/>
                  <a:moveTo>
                    <a:pt x="100" y="22"/>
                  </a:moveTo>
                  <a:lnTo>
                    <a:pt x="98" y="18"/>
                  </a:lnTo>
                  <a:lnTo>
                    <a:pt x="100" y="18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100" y="22"/>
                  </a:lnTo>
                  <a:close/>
                  <a:moveTo>
                    <a:pt x="26" y="30"/>
                  </a:moveTo>
                  <a:lnTo>
                    <a:pt x="22" y="30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Freeform 71">
              <a:extLst>
                <a:ext uri="{FF2B5EF4-FFF2-40B4-BE49-F238E27FC236}">
                  <a16:creationId xmlns:a16="http://schemas.microsoft.com/office/drawing/2014/main" id="{A354E2DB-7034-DE62-EBF2-144031DFAB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1300" y="4010093"/>
              <a:ext cx="79375" cy="66675"/>
            </a:xfrm>
            <a:custGeom>
              <a:avLst/>
              <a:gdLst>
                <a:gd name="T0" fmla="*/ 24 w 50"/>
                <a:gd name="T1" fmla="*/ 30 h 42"/>
                <a:gd name="T2" fmla="*/ 22 w 50"/>
                <a:gd name="T3" fmla="*/ 30 h 42"/>
                <a:gd name="T4" fmla="*/ 18 w 50"/>
                <a:gd name="T5" fmla="*/ 30 h 42"/>
                <a:gd name="T6" fmla="*/ 18 w 50"/>
                <a:gd name="T7" fmla="*/ 30 h 42"/>
                <a:gd name="T8" fmla="*/ 18 w 50"/>
                <a:gd name="T9" fmla="*/ 26 h 42"/>
                <a:gd name="T10" fmla="*/ 18 w 50"/>
                <a:gd name="T11" fmla="*/ 30 h 42"/>
                <a:gd name="T12" fmla="*/ 14 w 50"/>
                <a:gd name="T13" fmla="*/ 30 h 42"/>
                <a:gd name="T14" fmla="*/ 10 w 50"/>
                <a:gd name="T15" fmla="*/ 30 h 42"/>
                <a:gd name="T16" fmla="*/ 10 w 50"/>
                <a:gd name="T17" fmla="*/ 34 h 42"/>
                <a:gd name="T18" fmla="*/ 10 w 50"/>
                <a:gd name="T19" fmla="*/ 38 h 42"/>
                <a:gd name="T20" fmla="*/ 2 w 50"/>
                <a:gd name="T21" fmla="*/ 38 h 42"/>
                <a:gd name="T22" fmla="*/ 2 w 50"/>
                <a:gd name="T23" fmla="*/ 34 h 42"/>
                <a:gd name="T24" fmla="*/ 2 w 50"/>
                <a:gd name="T25" fmla="*/ 30 h 42"/>
                <a:gd name="T26" fmla="*/ 0 w 50"/>
                <a:gd name="T27" fmla="*/ 26 h 42"/>
                <a:gd name="T28" fmla="*/ 0 w 50"/>
                <a:gd name="T29" fmla="*/ 26 h 42"/>
                <a:gd name="T30" fmla="*/ 0 w 50"/>
                <a:gd name="T31" fmla="*/ 26 h 42"/>
                <a:gd name="T32" fmla="*/ 2 w 50"/>
                <a:gd name="T33" fmla="*/ 24 h 42"/>
                <a:gd name="T34" fmla="*/ 2 w 50"/>
                <a:gd name="T35" fmla="*/ 24 h 42"/>
                <a:gd name="T36" fmla="*/ 2 w 50"/>
                <a:gd name="T37" fmla="*/ 16 h 42"/>
                <a:gd name="T38" fmla="*/ 2 w 50"/>
                <a:gd name="T39" fmla="*/ 16 h 42"/>
                <a:gd name="T40" fmla="*/ 2 w 50"/>
                <a:gd name="T41" fmla="*/ 8 h 42"/>
                <a:gd name="T42" fmla="*/ 2 w 50"/>
                <a:gd name="T43" fmla="*/ 8 h 42"/>
                <a:gd name="T44" fmla="*/ 2 w 50"/>
                <a:gd name="T45" fmla="*/ 4 h 42"/>
                <a:gd name="T46" fmla="*/ 2 w 50"/>
                <a:gd name="T47" fmla="*/ 4 h 42"/>
                <a:gd name="T48" fmla="*/ 6 w 50"/>
                <a:gd name="T49" fmla="*/ 0 h 42"/>
                <a:gd name="T50" fmla="*/ 10 w 50"/>
                <a:gd name="T51" fmla="*/ 4 h 42"/>
                <a:gd name="T52" fmla="*/ 10 w 50"/>
                <a:gd name="T53" fmla="*/ 0 h 42"/>
                <a:gd name="T54" fmla="*/ 14 w 50"/>
                <a:gd name="T55" fmla="*/ 0 h 42"/>
                <a:gd name="T56" fmla="*/ 18 w 50"/>
                <a:gd name="T57" fmla="*/ 4 h 42"/>
                <a:gd name="T58" fmla="*/ 22 w 50"/>
                <a:gd name="T59" fmla="*/ 4 h 42"/>
                <a:gd name="T60" fmla="*/ 24 w 50"/>
                <a:gd name="T61" fmla="*/ 8 h 42"/>
                <a:gd name="T62" fmla="*/ 24 w 50"/>
                <a:gd name="T63" fmla="*/ 4 h 42"/>
                <a:gd name="T64" fmla="*/ 28 w 50"/>
                <a:gd name="T65" fmla="*/ 8 h 42"/>
                <a:gd name="T66" fmla="*/ 28 w 50"/>
                <a:gd name="T67" fmla="*/ 12 h 42"/>
                <a:gd name="T68" fmla="*/ 28 w 50"/>
                <a:gd name="T69" fmla="*/ 12 h 42"/>
                <a:gd name="T70" fmla="*/ 36 w 50"/>
                <a:gd name="T71" fmla="*/ 12 h 42"/>
                <a:gd name="T72" fmla="*/ 40 w 50"/>
                <a:gd name="T73" fmla="*/ 12 h 42"/>
                <a:gd name="T74" fmla="*/ 32 w 50"/>
                <a:gd name="T75" fmla="*/ 16 h 42"/>
                <a:gd name="T76" fmla="*/ 32 w 50"/>
                <a:gd name="T77" fmla="*/ 16 h 42"/>
                <a:gd name="T78" fmla="*/ 36 w 50"/>
                <a:gd name="T79" fmla="*/ 16 h 42"/>
                <a:gd name="T80" fmla="*/ 36 w 50"/>
                <a:gd name="T81" fmla="*/ 16 h 42"/>
                <a:gd name="T82" fmla="*/ 40 w 50"/>
                <a:gd name="T83" fmla="*/ 20 h 42"/>
                <a:gd name="T84" fmla="*/ 44 w 50"/>
                <a:gd name="T85" fmla="*/ 20 h 42"/>
                <a:gd name="T86" fmla="*/ 48 w 50"/>
                <a:gd name="T87" fmla="*/ 24 h 42"/>
                <a:gd name="T88" fmla="*/ 50 w 50"/>
                <a:gd name="T89" fmla="*/ 26 h 42"/>
                <a:gd name="T90" fmla="*/ 48 w 50"/>
                <a:gd name="T91" fmla="*/ 30 h 42"/>
                <a:gd name="T92" fmla="*/ 48 w 50"/>
                <a:gd name="T93" fmla="*/ 30 h 42"/>
                <a:gd name="T94" fmla="*/ 44 w 50"/>
                <a:gd name="T95" fmla="*/ 30 h 42"/>
                <a:gd name="T96" fmla="*/ 44 w 50"/>
                <a:gd name="T97" fmla="*/ 30 h 42"/>
                <a:gd name="T98" fmla="*/ 40 w 50"/>
                <a:gd name="T99" fmla="*/ 30 h 42"/>
                <a:gd name="T100" fmla="*/ 32 w 50"/>
                <a:gd name="T101" fmla="*/ 26 h 42"/>
                <a:gd name="T102" fmla="*/ 28 w 50"/>
                <a:gd name="T103" fmla="*/ 26 h 42"/>
                <a:gd name="T104" fmla="*/ 24 w 50"/>
                <a:gd name="T105" fmla="*/ 26 h 42"/>
                <a:gd name="T106" fmla="*/ 44 w 50"/>
                <a:gd name="T107" fmla="*/ 34 h 42"/>
                <a:gd name="T108" fmla="*/ 44 w 50"/>
                <a:gd name="T109" fmla="*/ 34 h 42"/>
                <a:gd name="T110" fmla="*/ 48 w 50"/>
                <a:gd name="T111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" h="42">
                  <a:moveTo>
                    <a:pt x="24" y="26"/>
                  </a:moveTo>
                  <a:lnTo>
                    <a:pt x="24" y="26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4" y="2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4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close/>
                  <a:moveTo>
                    <a:pt x="48" y="34"/>
                  </a:move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0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Freeform 72">
              <a:extLst>
                <a:ext uri="{FF2B5EF4-FFF2-40B4-BE49-F238E27FC236}">
                  <a16:creationId xmlns:a16="http://schemas.microsoft.com/office/drawing/2014/main" id="{AF852F47-6ED5-E361-3B4E-8BCC17C35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725" y="4165668"/>
              <a:ext cx="50800" cy="34925"/>
            </a:xfrm>
            <a:custGeom>
              <a:avLst/>
              <a:gdLst>
                <a:gd name="T0" fmla="*/ 32 w 32"/>
                <a:gd name="T1" fmla="*/ 16 h 22"/>
                <a:gd name="T2" fmla="*/ 32 w 32"/>
                <a:gd name="T3" fmla="*/ 16 h 22"/>
                <a:gd name="T4" fmla="*/ 32 w 32"/>
                <a:gd name="T5" fmla="*/ 18 h 22"/>
                <a:gd name="T6" fmla="*/ 32 w 32"/>
                <a:gd name="T7" fmla="*/ 18 h 22"/>
                <a:gd name="T8" fmla="*/ 32 w 32"/>
                <a:gd name="T9" fmla="*/ 18 h 22"/>
                <a:gd name="T10" fmla="*/ 32 w 32"/>
                <a:gd name="T11" fmla="*/ 22 h 22"/>
                <a:gd name="T12" fmla="*/ 28 w 32"/>
                <a:gd name="T13" fmla="*/ 22 h 22"/>
                <a:gd name="T14" fmla="*/ 28 w 32"/>
                <a:gd name="T15" fmla="*/ 22 h 22"/>
                <a:gd name="T16" fmla="*/ 22 w 32"/>
                <a:gd name="T17" fmla="*/ 22 h 22"/>
                <a:gd name="T18" fmla="*/ 22 w 32"/>
                <a:gd name="T19" fmla="*/ 18 h 22"/>
                <a:gd name="T20" fmla="*/ 22 w 32"/>
                <a:gd name="T21" fmla="*/ 18 h 22"/>
                <a:gd name="T22" fmla="*/ 22 w 32"/>
                <a:gd name="T23" fmla="*/ 22 h 22"/>
                <a:gd name="T24" fmla="*/ 18 w 32"/>
                <a:gd name="T25" fmla="*/ 22 h 22"/>
                <a:gd name="T26" fmla="*/ 18 w 32"/>
                <a:gd name="T27" fmla="*/ 18 h 22"/>
                <a:gd name="T28" fmla="*/ 14 w 32"/>
                <a:gd name="T29" fmla="*/ 18 h 22"/>
                <a:gd name="T30" fmla="*/ 14 w 32"/>
                <a:gd name="T31" fmla="*/ 18 h 22"/>
                <a:gd name="T32" fmla="*/ 10 w 32"/>
                <a:gd name="T33" fmla="*/ 16 h 22"/>
                <a:gd name="T34" fmla="*/ 8 w 32"/>
                <a:gd name="T35" fmla="*/ 16 h 22"/>
                <a:gd name="T36" fmla="*/ 4 w 32"/>
                <a:gd name="T37" fmla="*/ 16 h 22"/>
                <a:gd name="T38" fmla="*/ 4 w 32"/>
                <a:gd name="T39" fmla="*/ 16 h 22"/>
                <a:gd name="T40" fmla="*/ 4 w 32"/>
                <a:gd name="T41" fmla="*/ 16 h 22"/>
                <a:gd name="T42" fmla="*/ 0 w 32"/>
                <a:gd name="T43" fmla="*/ 12 h 22"/>
                <a:gd name="T44" fmla="*/ 0 w 32"/>
                <a:gd name="T45" fmla="*/ 8 h 22"/>
                <a:gd name="T46" fmla="*/ 4 w 32"/>
                <a:gd name="T47" fmla="*/ 8 h 22"/>
                <a:gd name="T48" fmla="*/ 8 w 32"/>
                <a:gd name="T49" fmla="*/ 4 h 22"/>
                <a:gd name="T50" fmla="*/ 8 w 32"/>
                <a:gd name="T51" fmla="*/ 4 h 22"/>
                <a:gd name="T52" fmla="*/ 8 w 32"/>
                <a:gd name="T53" fmla="*/ 4 h 22"/>
                <a:gd name="T54" fmla="*/ 8 w 32"/>
                <a:gd name="T55" fmla="*/ 4 h 22"/>
                <a:gd name="T56" fmla="*/ 8 w 32"/>
                <a:gd name="T57" fmla="*/ 0 h 22"/>
                <a:gd name="T58" fmla="*/ 10 w 32"/>
                <a:gd name="T59" fmla="*/ 0 h 22"/>
                <a:gd name="T60" fmla="*/ 10 w 32"/>
                <a:gd name="T61" fmla="*/ 0 h 22"/>
                <a:gd name="T62" fmla="*/ 14 w 32"/>
                <a:gd name="T63" fmla="*/ 0 h 22"/>
                <a:gd name="T64" fmla="*/ 14 w 32"/>
                <a:gd name="T65" fmla="*/ 4 h 22"/>
                <a:gd name="T66" fmla="*/ 14 w 32"/>
                <a:gd name="T67" fmla="*/ 4 h 22"/>
                <a:gd name="T68" fmla="*/ 18 w 32"/>
                <a:gd name="T69" fmla="*/ 4 h 22"/>
                <a:gd name="T70" fmla="*/ 18 w 32"/>
                <a:gd name="T71" fmla="*/ 4 h 22"/>
                <a:gd name="T72" fmla="*/ 18 w 32"/>
                <a:gd name="T73" fmla="*/ 8 h 22"/>
                <a:gd name="T74" fmla="*/ 18 w 32"/>
                <a:gd name="T75" fmla="*/ 8 h 22"/>
                <a:gd name="T76" fmla="*/ 22 w 32"/>
                <a:gd name="T77" fmla="*/ 8 h 22"/>
                <a:gd name="T78" fmla="*/ 22 w 32"/>
                <a:gd name="T79" fmla="*/ 8 h 22"/>
                <a:gd name="T80" fmla="*/ 22 w 32"/>
                <a:gd name="T81" fmla="*/ 12 h 22"/>
                <a:gd name="T82" fmla="*/ 24 w 32"/>
                <a:gd name="T83" fmla="*/ 12 h 22"/>
                <a:gd name="T84" fmla="*/ 24 w 32"/>
                <a:gd name="T85" fmla="*/ 12 h 22"/>
                <a:gd name="T86" fmla="*/ 24 w 32"/>
                <a:gd name="T87" fmla="*/ 8 h 22"/>
                <a:gd name="T88" fmla="*/ 28 w 32"/>
                <a:gd name="T89" fmla="*/ 8 h 22"/>
                <a:gd name="T90" fmla="*/ 28 w 32"/>
                <a:gd name="T91" fmla="*/ 12 h 22"/>
                <a:gd name="T92" fmla="*/ 28 w 32"/>
                <a:gd name="T93" fmla="*/ 12 h 22"/>
                <a:gd name="T94" fmla="*/ 32 w 32"/>
                <a:gd name="T95" fmla="*/ 12 h 22"/>
                <a:gd name="T96" fmla="*/ 32 w 32"/>
                <a:gd name="T9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" h="22">
                  <a:moveTo>
                    <a:pt x="32" y="12"/>
                  </a:moveTo>
                  <a:lnTo>
                    <a:pt x="32" y="12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2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22" y="22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Freeform 73">
              <a:extLst>
                <a:ext uri="{FF2B5EF4-FFF2-40B4-BE49-F238E27FC236}">
                  <a16:creationId xmlns:a16="http://schemas.microsoft.com/office/drawing/2014/main" id="{9D44593E-34FE-55A3-E1E3-DAA37CAE97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5900" y="1781243"/>
              <a:ext cx="1365250" cy="993775"/>
            </a:xfrm>
            <a:custGeom>
              <a:avLst/>
              <a:gdLst>
                <a:gd name="T0" fmla="*/ 472 w 860"/>
                <a:gd name="T1" fmla="*/ 18 h 626"/>
                <a:gd name="T2" fmla="*/ 342 w 860"/>
                <a:gd name="T3" fmla="*/ 34 h 626"/>
                <a:gd name="T4" fmla="*/ 738 w 860"/>
                <a:gd name="T5" fmla="*/ 60 h 626"/>
                <a:gd name="T6" fmla="*/ 764 w 860"/>
                <a:gd name="T7" fmla="*/ 160 h 626"/>
                <a:gd name="T8" fmla="*/ 734 w 860"/>
                <a:gd name="T9" fmla="*/ 204 h 626"/>
                <a:gd name="T10" fmla="*/ 742 w 860"/>
                <a:gd name="T11" fmla="*/ 256 h 626"/>
                <a:gd name="T12" fmla="*/ 234 w 860"/>
                <a:gd name="T13" fmla="*/ 284 h 626"/>
                <a:gd name="T14" fmla="*/ 246 w 860"/>
                <a:gd name="T15" fmla="*/ 294 h 626"/>
                <a:gd name="T16" fmla="*/ 252 w 860"/>
                <a:gd name="T17" fmla="*/ 314 h 626"/>
                <a:gd name="T18" fmla="*/ 506 w 860"/>
                <a:gd name="T19" fmla="*/ 484 h 626"/>
                <a:gd name="T20" fmla="*/ 332 w 860"/>
                <a:gd name="T21" fmla="*/ 578 h 626"/>
                <a:gd name="T22" fmla="*/ 418 w 860"/>
                <a:gd name="T23" fmla="*/ 622 h 626"/>
                <a:gd name="T24" fmla="*/ 308 w 860"/>
                <a:gd name="T25" fmla="*/ 398 h 626"/>
                <a:gd name="T26" fmla="*/ 312 w 860"/>
                <a:gd name="T27" fmla="*/ 366 h 626"/>
                <a:gd name="T28" fmla="*/ 268 w 860"/>
                <a:gd name="T29" fmla="*/ 320 h 626"/>
                <a:gd name="T30" fmla="*/ 256 w 860"/>
                <a:gd name="T31" fmla="*/ 306 h 626"/>
                <a:gd name="T32" fmla="*/ 200 w 860"/>
                <a:gd name="T33" fmla="*/ 238 h 626"/>
                <a:gd name="T34" fmla="*/ 86 w 860"/>
                <a:gd name="T35" fmla="*/ 216 h 626"/>
                <a:gd name="T36" fmla="*/ 86 w 860"/>
                <a:gd name="T37" fmla="*/ 190 h 626"/>
                <a:gd name="T38" fmla="*/ 30 w 860"/>
                <a:gd name="T39" fmla="*/ 172 h 626"/>
                <a:gd name="T40" fmla="*/ 122 w 860"/>
                <a:gd name="T41" fmla="*/ 104 h 626"/>
                <a:gd name="T42" fmla="*/ 178 w 860"/>
                <a:gd name="T43" fmla="*/ 52 h 626"/>
                <a:gd name="T44" fmla="*/ 276 w 860"/>
                <a:gd name="T45" fmla="*/ 60 h 626"/>
                <a:gd name="T46" fmla="*/ 406 w 860"/>
                <a:gd name="T47" fmla="*/ 56 h 626"/>
                <a:gd name="T48" fmla="*/ 464 w 860"/>
                <a:gd name="T49" fmla="*/ 26 h 626"/>
                <a:gd name="T50" fmla="*/ 418 w 860"/>
                <a:gd name="T51" fmla="*/ 12 h 626"/>
                <a:gd name="T52" fmla="*/ 524 w 860"/>
                <a:gd name="T53" fmla="*/ 4 h 626"/>
                <a:gd name="T54" fmla="*/ 584 w 860"/>
                <a:gd name="T55" fmla="*/ 18 h 626"/>
                <a:gd name="T56" fmla="*/ 678 w 860"/>
                <a:gd name="T57" fmla="*/ 16 h 626"/>
                <a:gd name="T58" fmla="*/ 606 w 860"/>
                <a:gd name="T59" fmla="*/ 44 h 626"/>
                <a:gd name="T60" fmla="*/ 692 w 860"/>
                <a:gd name="T61" fmla="*/ 48 h 626"/>
                <a:gd name="T62" fmla="*/ 786 w 860"/>
                <a:gd name="T63" fmla="*/ 52 h 626"/>
                <a:gd name="T64" fmla="*/ 748 w 860"/>
                <a:gd name="T65" fmla="*/ 90 h 626"/>
                <a:gd name="T66" fmla="*/ 756 w 860"/>
                <a:gd name="T67" fmla="*/ 124 h 626"/>
                <a:gd name="T68" fmla="*/ 744 w 860"/>
                <a:gd name="T69" fmla="*/ 178 h 626"/>
                <a:gd name="T70" fmla="*/ 726 w 860"/>
                <a:gd name="T71" fmla="*/ 208 h 626"/>
                <a:gd name="T72" fmla="*/ 734 w 860"/>
                <a:gd name="T73" fmla="*/ 238 h 626"/>
                <a:gd name="T74" fmla="*/ 738 w 860"/>
                <a:gd name="T75" fmla="*/ 280 h 626"/>
                <a:gd name="T76" fmla="*/ 660 w 860"/>
                <a:gd name="T77" fmla="*/ 294 h 626"/>
                <a:gd name="T78" fmla="*/ 704 w 860"/>
                <a:gd name="T79" fmla="*/ 328 h 626"/>
                <a:gd name="T80" fmla="*/ 688 w 860"/>
                <a:gd name="T81" fmla="*/ 358 h 626"/>
                <a:gd name="T82" fmla="*/ 632 w 860"/>
                <a:gd name="T83" fmla="*/ 358 h 626"/>
                <a:gd name="T84" fmla="*/ 704 w 860"/>
                <a:gd name="T85" fmla="*/ 388 h 626"/>
                <a:gd name="T86" fmla="*/ 580 w 860"/>
                <a:gd name="T87" fmla="*/ 426 h 626"/>
                <a:gd name="T88" fmla="*/ 502 w 860"/>
                <a:gd name="T89" fmla="*/ 484 h 626"/>
                <a:gd name="T90" fmla="*/ 458 w 860"/>
                <a:gd name="T91" fmla="*/ 530 h 626"/>
                <a:gd name="T92" fmla="*/ 436 w 860"/>
                <a:gd name="T93" fmla="*/ 578 h 626"/>
                <a:gd name="T94" fmla="*/ 420 w 860"/>
                <a:gd name="T95" fmla="*/ 618 h 626"/>
                <a:gd name="T96" fmla="*/ 388 w 860"/>
                <a:gd name="T97" fmla="*/ 596 h 626"/>
                <a:gd name="T98" fmla="*/ 332 w 860"/>
                <a:gd name="T99" fmla="*/ 578 h 626"/>
                <a:gd name="T100" fmla="*/ 306 w 860"/>
                <a:gd name="T101" fmla="*/ 534 h 626"/>
                <a:gd name="T102" fmla="*/ 302 w 860"/>
                <a:gd name="T103" fmla="*/ 518 h 626"/>
                <a:gd name="T104" fmla="*/ 286 w 860"/>
                <a:gd name="T105" fmla="*/ 482 h 626"/>
                <a:gd name="T106" fmla="*/ 278 w 860"/>
                <a:gd name="T107" fmla="*/ 462 h 626"/>
                <a:gd name="T108" fmla="*/ 290 w 860"/>
                <a:gd name="T109" fmla="*/ 436 h 626"/>
                <a:gd name="T110" fmla="*/ 278 w 860"/>
                <a:gd name="T111" fmla="*/ 432 h 626"/>
                <a:gd name="T112" fmla="*/ 306 w 860"/>
                <a:gd name="T113" fmla="*/ 418 h 626"/>
                <a:gd name="T114" fmla="*/ 768 w 860"/>
                <a:gd name="T115" fmla="*/ 216 h 626"/>
                <a:gd name="T116" fmla="*/ 712 w 860"/>
                <a:gd name="T117" fmla="*/ 310 h 626"/>
                <a:gd name="T118" fmla="*/ 648 w 860"/>
                <a:gd name="T119" fmla="*/ 358 h 626"/>
                <a:gd name="T120" fmla="*/ 264 w 860"/>
                <a:gd name="T121" fmla="*/ 380 h 626"/>
                <a:gd name="T122" fmla="*/ 610 w 860"/>
                <a:gd name="T123" fmla="*/ 426 h 626"/>
                <a:gd name="T124" fmla="*/ 462 w 860"/>
                <a:gd name="T125" fmla="*/ 518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60" h="626">
                  <a:moveTo>
                    <a:pt x="472" y="8"/>
                  </a:moveTo>
                  <a:lnTo>
                    <a:pt x="476" y="8"/>
                  </a:lnTo>
                  <a:lnTo>
                    <a:pt x="480" y="8"/>
                  </a:lnTo>
                  <a:lnTo>
                    <a:pt x="480" y="12"/>
                  </a:lnTo>
                  <a:lnTo>
                    <a:pt x="476" y="12"/>
                  </a:lnTo>
                  <a:lnTo>
                    <a:pt x="472" y="8"/>
                  </a:lnTo>
                  <a:lnTo>
                    <a:pt x="472" y="8"/>
                  </a:lnTo>
                  <a:lnTo>
                    <a:pt x="472" y="8"/>
                  </a:lnTo>
                  <a:close/>
                  <a:moveTo>
                    <a:pt x="480" y="16"/>
                  </a:moveTo>
                  <a:lnTo>
                    <a:pt x="476" y="16"/>
                  </a:lnTo>
                  <a:lnTo>
                    <a:pt x="472" y="16"/>
                  </a:lnTo>
                  <a:lnTo>
                    <a:pt x="468" y="16"/>
                  </a:lnTo>
                  <a:lnTo>
                    <a:pt x="468" y="12"/>
                  </a:lnTo>
                  <a:lnTo>
                    <a:pt x="464" y="12"/>
                  </a:lnTo>
                  <a:lnTo>
                    <a:pt x="462" y="12"/>
                  </a:lnTo>
                  <a:lnTo>
                    <a:pt x="458" y="12"/>
                  </a:lnTo>
                  <a:lnTo>
                    <a:pt x="458" y="8"/>
                  </a:lnTo>
                  <a:lnTo>
                    <a:pt x="462" y="8"/>
                  </a:lnTo>
                  <a:lnTo>
                    <a:pt x="464" y="12"/>
                  </a:lnTo>
                  <a:lnTo>
                    <a:pt x="468" y="12"/>
                  </a:lnTo>
                  <a:lnTo>
                    <a:pt x="472" y="12"/>
                  </a:lnTo>
                  <a:lnTo>
                    <a:pt x="476" y="12"/>
                  </a:lnTo>
                  <a:lnTo>
                    <a:pt x="476" y="16"/>
                  </a:lnTo>
                  <a:lnTo>
                    <a:pt x="480" y="16"/>
                  </a:lnTo>
                  <a:lnTo>
                    <a:pt x="484" y="16"/>
                  </a:lnTo>
                  <a:lnTo>
                    <a:pt x="480" y="16"/>
                  </a:lnTo>
                  <a:lnTo>
                    <a:pt x="480" y="16"/>
                  </a:lnTo>
                  <a:lnTo>
                    <a:pt x="480" y="16"/>
                  </a:lnTo>
                  <a:close/>
                  <a:moveTo>
                    <a:pt x="446" y="12"/>
                  </a:moveTo>
                  <a:lnTo>
                    <a:pt x="442" y="12"/>
                  </a:lnTo>
                  <a:lnTo>
                    <a:pt x="446" y="8"/>
                  </a:lnTo>
                  <a:lnTo>
                    <a:pt x="450" y="12"/>
                  </a:lnTo>
                  <a:lnTo>
                    <a:pt x="446" y="12"/>
                  </a:lnTo>
                  <a:lnTo>
                    <a:pt x="446" y="12"/>
                  </a:lnTo>
                  <a:lnTo>
                    <a:pt x="446" y="12"/>
                  </a:lnTo>
                  <a:close/>
                  <a:moveTo>
                    <a:pt x="432" y="12"/>
                  </a:moveTo>
                  <a:lnTo>
                    <a:pt x="436" y="12"/>
                  </a:lnTo>
                  <a:lnTo>
                    <a:pt x="440" y="12"/>
                  </a:lnTo>
                  <a:lnTo>
                    <a:pt x="436" y="12"/>
                  </a:lnTo>
                  <a:lnTo>
                    <a:pt x="432" y="12"/>
                  </a:lnTo>
                  <a:lnTo>
                    <a:pt x="432" y="12"/>
                  </a:lnTo>
                  <a:lnTo>
                    <a:pt x="432" y="12"/>
                  </a:lnTo>
                  <a:close/>
                  <a:moveTo>
                    <a:pt x="442" y="12"/>
                  </a:moveTo>
                  <a:lnTo>
                    <a:pt x="446" y="12"/>
                  </a:lnTo>
                  <a:lnTo>
                    <a:pt x="450" y="12"/>
                  </a:lnTo>
                  <a:lnTo>
                    <a:pt x="446" y="12"/>
                  </a:lnTo>
                  <a:lnTo>
                    <a:pt x="442" y="12"/>
                  </a:lnTo>
                  <a:lnTo>
                    <a:pt x="442" y="12"/>
                  </a:lnTo>
                  <a:lnTo>
                    <a:pt x="442" y="12"/>
                  </a:lnTo>
                  <a:close/>
                  <a:moveTo>
                    <a:pt x="488" y="16"/>
                  </a:moveTo>
                  <a:lnTo>
                    <a:pt x="484" y="16"/>
                  </a:lnTo>
                  <a:lnTo>
                    <a:pt x="488" y="16"/>
                  </a:lnTo>
                  <a:lnTo>
                    <a:pt x="490" y="16"/>
                  </a:lnTo>
                  <a:lnTo>
                    <a:pt x="494" y="16"/>
                  </a:lnTo>
                  <a:lnTo>
                    <a:pt x="490" y="16"/>
                  </a:lnTo>
                  <a:lnTo>
                    <a:pt x="488" y="16"/>
                  </a:lnTo>
                  <a:lnTo>
                    <a:pt x="488" y="16"/>
                  </a:lnTo>
                  <a:lnTo>
                    <a:pt x="488" y="16"/>
                  </a:lnTo>
                  <a:close/>
                  <a:moveTo>
                    <a:pt x="468" y="18"/>
                  </a:moveTo>
                  <a:lnTo>
                    <a:pt x="464" y="18"/>
                  </a:lnTo>
                  <a:lnTo>
                    <a:pt x="462" y="18"/>
                  </a:lnTo>
                  <a:lnTo>
                    <a:pt x="458" y="18"/>
                  </a:lnTo>
                  <a:lnTo>
                    <a:pt x="454" y="18"/>
                  </a:lnTo>
                  <a:lnTo>
                    <a:pt x="450" y="16"/>
                  </a:lnTo>
                  <a:lnTo>
                    <a:pt x="446" y="16"/>
                  </a:lnTo>
                  <a:lnTo>
                    <a:pt x="450" y="16"/>
                  </a:lnTo>
                  <a:lnTo>
                    <a:pt x="454" y="16"/>
                  </a:lnTo>
                  <a:lnTo>
                    <a:pt x="458" y="16"/>
                  </a:lnTo>
                  <a:lnTo>
                    <a:pt x="462" y="18"/>
                  </a:lnTo>
                  <a:lnTo>
                    <a:pt x="464" y="18"/>
                  </a:lnTo>
                  <a:lnTo>
                    <a:pt x="468" y="18"/>
                  </a:lnTo>
                  <a:lnTo>
                    <a:pt x="468" y="18"/>
                  </a:lnTo>
                  <a:lnTo>
                    <a:pt x="468" y="18"/>
                  </a:lnTo>
                  <a:close/>
                  <a:moveTo>
                    <a:pt x="472" y="18"/>
                  </a:moveTo>
                  <a:lnTo>
                    <a:pt x="468" y="18"/>
                  </a:lnTo>
                  <a:lnTo>
                    <a:pt x="464" y="18"/>
                  </a:lnTo>
                  <a:lnTo>
                    <a:pt x="464" y="16"/>
                  </a:lnTo>
                  <a:lnTo>
                    <a:pt x="462" y="16"/>
                  </a:lnTo>
                  <a:lnTo>
                    <a:pt x="458" y="16"/>
                  </a:lnTo>
                  <a:lnTo>
                    <a:pt x="462" y="16"/>
                  </a:lnTo>
                  <a:lnTo>
                    <a:pt x="464" y="16"/>
                  </a:lnTo>
                  <a:lnTo>
                    <a:pt x="468" y="16"/>
                  </a:lnTo>
                  <a:lnTo>
                    <a:pt x="472" y="16"/>
                  </a:lnTo>
                  <a:lnTo>
                    <a:pt x="476" y="16"/>
                  </a:lnTo>
                  <a:lnTo>
                    <a:pt x="476" y="18"/>
                  </a:lnTo>
                  <a:lnTo>
                    <a:pt x="472" y="18"/>
                  </a:lnTo>
                  <a:lnTo>
                    <a:pt x="472" y="18"/>
                  </a:lnTo>
                  <a:lnTo>
                    <a:pt x="472" y="18"/>
                  </a:lnTo>
                  <a:close/>
                  <a:moveTo>
                    <a:pt x="368" y="22"/>
                  </a:moveTo>
                  <a:lnTo>
                    <a:pt x="364" y="22"/>
                  </a:lnTo>
                  <a:lnTo>
                    <a:pt x="368" y="22"/>
                  </a:lnTo>
                  <a:lnTo>
                    <a:pt x="372" y="22"/>
                  </a:lnTo>
                  <a:lnTo>
                    <a:pt x="376" y="22"/>
                  </a:lnTo>
                  <a:lnTo>
                    <a:pt x="372" y="22"/>
                  </a:lnTo>
                  <a:lnTo>
                    <a:pt x="368" y="22"/>
                  </a:lnTo>
                  <a:lnTo>
                    <a:pt x="368" y="22"/>
                  </a:lnTo>
                  <a:lnTo>
                    <a:pt x="368" y="22"/>
                  </a:lnTo>
                  <a:close/>
                  <a:moveTo>
                    <a:pt x="350" y="26"/>
                  </a:moveTo>
                  <a:lnTo>
                    <a:pt x="346" y="26"/>
                  </a:lnTo>
                  <a:lnTo>
                    <a:pt x="346" y="22"/>
                  </a:lnTo>
                  <a:lnTo>
                    <a:pt x="350" y="22"/>
                  </a:lnTo>
                  <a:lnTo>
                    <a:pt x="354" y="22"/>
                  </a:lnTo>
                  <a:lnTo>
                    <a:pt x="358" y="22"/>
                  </a:lnTo>
                  <a:lnTo>
                    <a:pt x="362" y="22"/>
                  </a:lnTo>
                  <a:lnTo>
                    <a:pt x="362" y="26"/>
                  </a:lnTo>
                  <a:lnTo>
                    <a:pt x="358" y="26"/>
                  </a:lnTo>
                  <a:lnTo>
                    <a:pt x="354" y="26"/>
                  </a:lnTo>
                  <a:lnTo>
                    <a:pt x="350" y="26"/>
                  </a:lnTo>
                  <a:lnTo>
                    <a:pt x="350" y="26"/>
                  </a:lnTo>
                  <a:lnTo>
                    <a:pt x="350" y="26"/>
                  </a:lnTo>
                  <a:close/>
                  <a:moveTo>
                    <a:pt x="394" y="48"/>
                  </a:moveTo>
                  <a:lnTo>
                    <a:pt x="392" y="44"/>
                  </a:lnTo>
                  <a:lnTo>
                    <a:pt x="388" y="44"/>
                  </a:lnTo>
                  <a:lnTo>
                    <a:pt x="388" y="42"/>
                  </a:lnTo>
                  <a:lnTo>
                    <a:pt x="384" y="42"/>
                  </a:lnTo>
                  <a:lnTo>
                    <a:pt x="380" y="42"/>
                  </a:lnTo>
                  <a:lnTo>
                    <a:pt x="376" y="42"/>
                  </a:lnTo>
                  <a:lnTo>
                    <a:pt x="372" y="42"/>
                  </a:lnTo>
                  <a:lnTo>
                    <a:pt x="368" y="38"/>
                  </a:lnTo>
                  <a:lnTo>
                    <a:pt x="364" y="38"/>
                  </a:lnTo>
                  <a:lnTo>
                    <a:pt x="364" y="34"/>
                  </a:lnTo>
                  <a:lnTo>
                    <a:pt x="362" y="34"/>
                  </a:lnTo>
                  <a:lnTo>
                    <a:pt x="362" y="30"/>
                  </a:lnTo>
                  <a:lnTo>
                    <a:pt x="358" y="30"/>
                  </a:lnTo>
                  <a:lnTo>
                    <a:pt x="362" y="30"/>
                  </a:lnTo>
                  <a:lnTo>
                    <a:pt x="364" y="30"/>
                  </a:lnTo>
                  <a:lnTo>
                    <a:pt x="368" y="30"/>
                  </a:lnTo>
                  <a:lnTo>
                    <a:pt x="372" y="30"/>
                  </a:lnTo>
                  <a:lnTo>
                    <a:pt x="376" y="30"/>
                  </a:lnTo>
                  <a:lnTo>
                    <a:pt x="380" y="30"/>
                  </a:lnTo>
                  <a:lnTo>
                    <a:pt x="384" y="30"/>
                  </a:lnTo>
                  <a:lnTo>
                    <a:pt x="392" y="34"/>
                  </a:lnTo>
                  <a:lnTo>
                    <a:pt x="394" y="34"/>
                  </a:lnTo>
                  <a:lnTo>
                    <a:pt x="398" y="34"/>
                  </a:lnTo>
                  <a:lnTo>
                    <a:pt x="398" y="38"/>
                  </a:lnTo>
                  <a:lnTo>
                    <a:pt x="402" y="38"/>
                  </a:lnTo>
                  <a:lnTo>
                    <a:pt x="402" y="42"/>
                  </a:lnTo>
                  <a:lnTo>
                    <a:pt x="398" y="42"/>
                  </a:lnTo>
                  <a:lnTo>
                    <a:pt x="394" y="42"/>
                  </a:lnTo>
                  <a:lnTo>
                    <a:pt x="394" y="44"/>
                  </a:lnTo>
                  <a:lnTo>
                    <a:pt x="398" y="44"/>
                  </a:lnTo>
                  <a:lnTo>
                    <a:pt x="398" y="48"/>
                  </a:lnTo>
                  <a:lnTo>
                    <a:pt x="394" y="48"/>
                  </a:lnTo>
                  <a:lnTo>
                    <a:pt x="394" y="48"/>
                  </a:lnTo>
                  <a:lnTo>
                    <a:pt x="394" y="48"/>
                  </a:lnTo>
                  <a:close/>
                  <a:moveTo>
                    <a:pt x="350" y="38"/>
                  </a:moveTo>
                  <a:lnTo>
                    <a:pt x="346" y="34"/>
                  </a:lnTo>
                  <a:lnTo>
                    <a:pt x="342" y="34"/>
                  </a:lnTo>
                  <a:lnTo>
                    <a:pt x="346" y="34"/>
                  </a:lnTo>
                  <a:lnTo>
                    <a:pt x="350" y="34"/>
                  </a:lnTo>
                  <a:lnTo>
                    <a:pt x="354" y="34"/>
                  </a:lnTo>
                  <a:lnTo>
                    <a:pt x="350" y="38"/>
                  </a:lnTo>
                  <a:lnTo>
                    <a:pt x="350" y="38"/>
                  </a:lnTo>
                  <a:lnTo>
                    <a:pt x="350" y="38"/>
                  </a:lnTo>
                  <a:close/>
                  <a:moveTo>
                    <a:pt x="308" y="48"/>
                  </a:moveTo>
                  <a:lnTo>
                    <a:pt x="306" y="48"/>
                  </a:lnTo>
                  <a:lnTo>
                    <a:pt x="302" y="48"/>
                  </a:lnTo>
                  <a:lnTo>
                    <a:pt x="298" y="48"/>
                  </a:lnTo>
                  <a:lnTo>
                    <a:pt x="294" y="48"/>
                  </a:lnTo>
                  <a:lnTo>
                    <a:pt x="290" y="48"/>
                  </a:lnTo>
                  <a:lnTo>
                    <a:pt x="286" y="48"/>
                  </a:lnTo>
                  <a:lnTo>
                    <a:pt x="282" y="48"/>
                  </a:lnTo>
                  <a:lnTo>
                    <a:pt x="282" y="44"/>
                  </a:lnTo>
                  <a:lnTo>
                    <a:pt x="278" y="44"/>
                  </a:lnTo>
                  <a:lnTo>
                    <a:pt x="278" y="42"/>
                  </a:lnTo>
                  <a:lnTo>
                    <a:pt x="282" y="42"/>
                  </a:lnTo>
                  <a:lnTo>
                    <a:pt x="286" y="42"/>
                  </a:lnTo>
                  <a:lnTo>
                    <a:pt x="290" y="42"/>
                  </a:lnTo>
                  <a:lnTo>
                    <a:pt x="286" y="42"/>
                  </a:lnTo>
                  <a:lnTo>
                    <a:pt x="290" y="42"/>
                  </a:lnTo>
                  <a:lnTo>
                    <a:pt x="290" y="44"/>
                  </a:lnTo>
                  <a:lnTo>
                    <a:pt x="294" y="44"/>
                  </a:lnTo>
                  <a:lnTo>
                    <a:pt x="298" y="44"/>
                  </a:lnTo>
                  <a:lnTo>
                    <a:pt x="306" y="48"/>
                  </a:lnTo>
                  <a:lnTo>
                    <a:pt x="308" y="48"/>
                  </a:lnTo>
                  <a:lnTo>
                    <a:pt x="308" y="48"/>
                  </a:lnTo>
                  <a:lnTo>
                    <a:pt x="308" y="48"/>
                  </a:lnTo>
                  <a:close/>
                  <a:moveTo>
                    <a:pt x="294" y="42"/>
                  </a:moveTo>
                  <a:lnTo>
                    <a:pt x="298" y="42"/>
                  </a:lnTo>
                  <a:lnTo>
                    <a:pt x="298" y="44"/>
                  </a:lnTo>
                  <a:lnTo>
                    <a:pt x="294" y="44"/>
                  </a:lnTo>
                  <a:lnTo>
                    <a:pt x="294" y="42"/>
                  </a:lnTo>
                  <a:lnTo>
                    <a:pt x="294" y="42"/>
                  </a:lnTo>
                  <a:lnTo>
                    <a:pt x="294" y="42"/>
                  </a:lnTo>
                  <a:close/>
                  <a:moveTo>
                    <a:pt x="764" y="48"/>
                  </a:moveTo>
                  <a:lnTo>
                    <a:pt x="760" y="44"/>
                  </a:lnTo>
                  <a:lnTo>
                    <a:pt x="756" y="44"/>
                  </a:lnTo>
                  <a:lnTo>
                    <a:pt x="756" y="42"/>
                  </a:lnTo>
                  <a:lnTo>
                    <a:pt x="760" y="42"/>
                  </a:lnTo>
                  <a:lnTo>
                    <a:pt x="760" y="44"/>
                  </a:lnTo>
                  <a:lnTo>
                    <a:pt x="764" y="48"/>
                  </a:lnTo>
                  <a:lnTo>
                    <a:pt x="768" y="48"/>
                  </a:lnTo>
                  <a:lnTo>
                    <a:pt x="764" y="48"/>
                  </a:lnTo>
                  <a:lnTo>
                    <a:pt x="764" y="48"/>
                  </a:lnTo>
                  <a:lnTo>
                    <a:pt x="764" y="48"/>
                  </a:lnTo>
                  <a:close/>
                  <a:moveTo>
                    <a:pt x="744" y="52"/>
                  </a:moveTo>
                  <a:lnTo>
                    <a:pt x="742" y="48"/>
                  </a:lnTo>
                  <a:lnTo>
                    <a:pt x="738" y="48"/>
                  </a:lnTo>
                  <a:lnTo>
                    <a:pt x="738" y="44"/>
                  </a:lnTo>
                  <a:lnTo>
                    <a:pt x="742" y="44"/>
                  </a:lnTo>
                  <a:lnTo>
                    <a:pt x="744" y="44"/>
                  </a:lnTo>
                  <a:lnTo>
                    <a:pt x="744" y="48"/>
                  </a:lnTo>
                  <a:lnTo>
                    <a:pt x="748" y="48"/>
                  </a:lnTo>
                  <a:lnTo>
                    <a:pt x="752" y="48"/>
                  </a:lnTo>
                  <a:lnTo>
                    <a:pt x="752" y="52"/>
                  </a:lnTo>
                  <a:lnTo>
                    <a:pt x="748" y="52"/>
                  </a:lnTo>
                  <a:lnTo>
                    <a:pt x="744" y="52"/>
                  </a:lnTo>
                  <a:lnTo>
                    <a:pt x="744" y="52"/>
                  </a:lnTo>
                  <a:lnTo>
                    <a:pt x="744" y="52"/>
                  </a:lnTo>
                  <a:close/>
                  <a:moveTo>
                    <a:pt x="768" y="60"/>
                  </a:moveTo>
                  <a:lnTo>
                    <a:pt x="764" y="60"/>
                  </a:lnTo>
                  <a:lnTo>
                    <a:pt x="760" y="56"/>
                  </a:lnTo>
                  <a:lnTo>
                    <a:pt x="764" y="56"/>
                  </a:lnTo>
                  <a:lnTo>
                    <a:pt x="768" y="56"/>
                  </a:lnTo>
                  <a:lnTo>
                    <a:pt x="770" y="56"/>
                  </a:lnTo>
                  <a:lnTo>
                    <a:pt x="770" y="60"/>
                  </a:lnTo>
                  <a:lnTo>
                    <a:pt x="774" y="60"/>
                  </a:lnTo>
                  <a:lnTo>
                    <a:pt x="770" y="60"/>
                  </a:lnTo>
                  <a:lnTo>
                    <a:pt x="768" y="60"/>
                  </a:lnTo>
                  <a:lnTo>
                    <a:pt x="768" y="60"/>
                  </a:lnTo>
                  <a:lnTo>
                    <a:pt x="768" y="60"/>
                  </a:lnTo>
                  <a:close/>
                  <a:moveTo>
                    <a:pt x="738" y="60"/>
                  </a:moveTo>
                  <a:lnTo>
                    <a:pt x="734" y="56"/>
                  </a:lnTo>
                  <a:lnTo>
                    <a:pt x="738" y="56"/>
                  </a:lnTo>
                  <a:lnTo>
                    <a:pt x="742" y="60"/>
                  </a:lnTo>
                  <a:lnTo>
                    <a:pt x="744" y="60"/>
                  </a:lnTo>
                  <a:lnTo>
                    <a:pt x="742" y="60"/>
                  </a:lnTo>
                  <a:lnTo>
                    <a:pt x="738" y="60"/>
                  </a:lnTo>
                  <a:lnTo>
                    <a:pt x="738" y="60"/>
                  </a:lnTo>
                  <a:lnTo>
                    <a:pt x="738" y="60"/>
                  </a:lnTo>
                  <a:close/>
                  <a:moveTo>
                    <a:pt x="86" y="90"/>
                  </a:moveTo>
                  <a:lnTo>
                    <a:pt x="90" y="90"/>
                  </a:lnTo>
                  <a:lnTo>
                    <a:pt x="94" y="90"/>
                  </a:lnTo>
                  <a:lnTo>
                    <a:pt x="90" y="90"/>
                  </a:lnTo>
                  <a:lnTo>
                    <a:pt x="86" y="90"/>
                  </a:lnTo>
                  <a:lnTo>
                    <a:pt x="86" y="90"/>
                  </a:lnTo>
                  <a:lnTo>
                    <a:pt x="86" y="90"/>
                  </a:lnTo>
                  <a:close/>
                  <a:moveTo>
                    <a:pt x="760" y="130"/>
                  </a:moveTo>
                  <a:lnTo>
                    <a:pt x="760" y="134"/>
                  </a:lnTo>
                  <a:lnTo>
                    <a:pt x="756" y="134"/>
                  </a:lnTo>
                  <a:lnTo>
                    <a:pt x="756" y="130"/>
                  </a:lnTo>
                  <a:lnTo>
                    <a:pt x="760" y="130"/>
                  </a:lnTo>
                  <a:lnTo>
                    <a:pt x="760" y="130"/>
                  </a:lnTo>
                  <a:lnTo>
                    <a:pt x="760" y="130"/>
                  </a:lnTo>
                  <a:close/>
                  <a:moveTo>
                    <a:pt x="782" y="130"/>
                  </a:moveTo>
                  <a:lnTo>
                    <a:pt x="782" y="134"/>
                  </a:lnTo>
                  <a:lnTo>
                    <a:pt x="778" y="134"/>
                  </a:lnTo>
                  <a:lnTo>
                    <a:pt x="778" y="138"/>
                  </a:lnTo>
                  <a:lnTo>
                    <a:pt x="774" y="138"/>
                  </a:lnTo>
                  <a:lnTo>
                    <a:pt x="774" y="134"/>
                  </a:lnTo>
                  <a:lnTo>
                    <a:pt x="778" y="130"/>
                  </a:lnTo>
                  <a:lnTo>
                    <a:pt x="782" y="130"/>
                  </a:lnTo>
                  <a:lnTo>
                    <a:pt x="782" y="130"/>
                  </a:lnTo>
                  <a:lnTo>
                    <a:pt x="782" y="130"/>
                  </a:lnTo>
                  <a:close/>
                  <a:moveTo>
                    <a:pt x="774" y="146"/>
                  </a:moveTo>
                  <a:lnTo>
                    <a:pt x="770" y="142"/>
                  </a:lnTo>
                  <a:lnTo>
                    <a:pt x="774" y="142"/>
                  </a:lnTo>
                  <a:lnTo>
                    <a:pt x="774" y="146"/>
                  </a:lnTo>
                  <a:lnTo>
                    <a:pt x="774" y="146"/>
                  </a:lnTo>
                  <a:lnTo>
                    <a:pt x="774" y="146"/>
                  </a:lnTo>
                  <a:close/>
                  <a:moveTo>
                    <a:pt x="770" y="146"/>
                  </a:moveTo>
                  <a:lnTo>
                    <a:pt x="770" y="150"/>
                  </a:lnTo>
                  <a:lnTo>
                    <a:pt x="768" y="150"/>
                  </a:lnTo>
                  <a:lnTo>
                    <a:pt x="768" y="146"/>
                  </a:lnTo>
                  <a:lnTo>
                    <a:pt x="770" y="146"/>
                  </a:lnTo>
                  <a:lnTo>
                    <a:pt x="770" y="146"/>
                  </a:lnTo>
                  <a:lnTo>
                    <a:pt x="770" y="146"/>
                  </a:lnTo>
                  <a:close/>
                  <a:moveTo>
                    <a:pt x="760" y="154"/>
                  </a:moveTo>
                  <a:lnTo>
                    <a:pt x="764" y="158"/>
                  </a:lnTo>
                  <a:lnTo>
                    <a:pt x="760" y="158"/>
                  </a:lnTo>
                  <a:lnTo>
                    <a:pt x="756" y="158"/>
                  </a:lnTo>
                  <a:lnTo>
                    <a:pt x="756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56" y="158"/>
                  </a:moveTo>
                  <a:lnTo>
                    <a:pt x="752" y="158"/>
                  </a:lnTo>
                  <a:lnTo>
                    <a:pt x="752" y="154"/>
                  </a:lnTo>
                  <a:lnTo>
                    <a:pt x="756" y="154"/>
                  </a:lnTo>
                  <a:lnTo>
                    <a:pt x="756" y="158"/>
                  </a:lnTo>
                  <a:lnTo>
                    <a:pt x="756" y="158"/>
                  </a:lnTo>
                  <a:lnTo>
                    <a:pt x="756" y="158"/>
                  </a:lnTo>
                  <a:close/>
                  <a:moveTo>
                    <a:pt x="760" y="160"/>
                  </a:moveTo>
                  <a:lnTo>
                    <a:pt x="760" y="158"/>
                  </a:lnTo>
                  <a:lnTo>
                    <a:pt x="764" y="158"/>
                  </a:lnTo>
                  <a:lnTo>
                    <a:pt x="760" y="160"/>
                  </a:lnTo>
                  <a:lnTo>
                    <a:pt x="760" y="160"/>
                  </a:lnTo>
                  <a:lnTo>
                    <a:pt x="760" y="160"/>
                  </a:lnTo>
                  <a:close/>
                  <a:moveTo>
                    <a:pt x="744" y="160"/>
                  </a:moveTo>
                  <a:lnTo>
                    <a:pt x="742" y="160"/>
                  </a:lnTo>
                  <a:lnTo>
                    <a:pt x="738" y="160"/>
                  </a:lnTo>
                  <a:lnTo>
                    <a:pt x="742" y="160"/>
                  </a:lnTo>
                  <a:lnTo>
                    <a:pt x="744" y="160"/>
                  </a:lnTo>
                  <a:lnTo>
                    <a:pt x="744" y="160"/>
                  </a:lnTo>
                  <a:lnTo>
                    <a:pt x="744" y="160"/>
                  </a:lnTo>
                  <a:close/>
                  <a:moveTo>
                    <a:pt x="764" y="160"/>
                  </a:moveTo>
                  <a:lnTo>
                    <a:pt x="764" y="164"/>
                  </a:lnTo>
                  <a:lnTo>
                    <a:pt x="760" y="164"/>
                  </a:lnTo>
                  <a:lnTo>
                    <a:pt x="760" y="160"/>
                  </a:lnTo>
                  <a:lnTo>
                    <a:pt x="764" y="160"/>
                  </a:lnTo>
                  <a:lnTo>
                    <a:pt x="768" y="160"/>
                  </a:lnTo>
                  <a:lnTo>
                    <a:pt x="764" y="160"/>
                  </a:lnTo>
                  <a:lnTo>
                    <a:pt x="764" y="160"/>
                  </a:lnTo>
                  <a:lnTo>
                    <a:pt x="764" y="160"/>
                  </a:lnTo>
                  <a:close/>
                  <a:moveTo>
                    <a:pt x="734" y="164"/>
                  </a:moveTo>
                  <a:lnTo>
                    <a:pt x="734" y="168"/>
                  </a:lnTo>
                  <a:lnTo>
                    <a:pt x="730" y="168"/>
                  </a:lnTo>
                  <a:lnTo>
                    <a:pt x="730" y="164"/>
                  </a:lnTo>
                  <a:lnTo>
                    <a:pt x="734" y="164"/>
                  </a:lnTo>
                  <a:lnTo>
                    <a:pt x="734" y="164"/>
                  </a:lnTo>
                  <a:lnTo>
                    <a:pt x="734" y="164"/>
                  </a:lnTo>
                  <a:close/>
                  <a:moveTo>
                    <a:pt x="748" y="174"/>
                  </a:moveTo>
                  <a:lnTo>
                    <a:pt x="748" y="178"/>
                  </a:lnTo>
                  <a:lnTo>
                    <a:pt x="744" y="174"/>
                  </a:lnTo>
                  <a:lnTo>
                    <a:pt x="742" y="174"/>
                  </a:lnTo>
                  <a:lnTo>
                    <a:pt x="744" y="174"/>
                  </a:lnTo>
                  <a:lnTo>
                    <a:pt x="748" y="174"/>
                  </a:lnTo>
                  <a:lnTo>
                    <a:pt x="748" y="174"/>
                  </a:lnTo>
                  <a:lnTo>
                    <a:pt x="748" y="174"/>
                  </a:lnTo>
                  <a:close/>
                  <a:moveTo>
                    <a:pt x="752" y="178"/>
                  </a:moveTo>
                  <a:lnTo>
                    <a:pt x="748" y="178"/>
                  </a:lnTo>
                  <a:lnTo>
                    <a:pt x="752" y="178"/>
                  </a:lnTo>
                  <a:lnTo>
                    <a:pt x="752" y="178"/>
                  </a:lnTo>
                  <a:lnTo>
                    <a:pt x="752" y="178"/>
                  </a:lnTo>
                  <a:close/>
                  <a:moveTo>
                    <a:pt x="96" y="178"/>
                  </a:moveTo>
                  <a:lnTo>
                    <a:pt x="94" y="178"/>
                  </a:lnTo>
                  <a:lnTo>
                    <a:pt x="90" y="178"/>
                  </a:lnTo>
                  <a:lnTo>
                    <a:pt x="94" y="178"/>
                  </a:lnTo>
                  <a:lnTo>
                    <a:pt x="96" y="178"/>
                  </a:lnTo>
                  <a:lnTo>
                    <a:pt x="96" y="178"/>
                  </a:lnTo>
                  <a:lnTo>
                    <a:pt x="96" y="178"/>
                  </a:lnTo>
                  <a:close/>
                  <a:moveTo>
                    <a:pt x="26" y="182"/>
                  </a:moveTo>
                  <a:lnTo>
                    <a:pt x="26" y="178"/>
                  </a:lnTo>
                  <a:lnTo>
                    <a:pt x="30" y="178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8" y="182"/>
                  </a:lnTo>
                  <a:lnTo>
                    <a:pt x="40" y="182"/>
                  </a:lnTo>
                  <a:lnTo>
                    <a:pt x="38" y="182"/>
                  </a:lnTo>
                  <a:lnTo>
                    <a:pt x="34" y="182"/>
                  </a:lnTo>
                  <a:lnTo>
                    <a:pt x="30" y="182"/>
                  </a:lnTo>
                  <a:lnTo>
                    <a:pt x="26" y="182"/>
                  </a:lnTo>
                  <a:lnTo>
                    <a:pt x="22" y="182"/>
                  </a:lnTo>
                  <a:lnTo>
                    <a:pt x="26" y="182"/>
                  </a:lnTo>
                  <a:lnTo>
                    <a:pt x="26" y="182"/>
                  </a:lnTo>
                  <a:lnTo>
                    <a:pt x="26" y="182"/>
                  </a:lnTo>
                  <a:close/>
                  <a:moveTo>
                    <a:pt x="10" y="182"/>
                  </a:moveTo>
                  <a:lnTo>
                    <a:pt x="14" y="182"/>
                  </a:lnTo>
                  <a:lnTo>
                    <a:pt x="18" y="182"/>
                  </a:lnTo>
                  <a:lnTo>
                    <a:pt x="22" y="182"/>
                  </a:lnTo>
                  <a:lnTo>
                    <a:pt x="18" y="186"/>
                  </a:lnTo>
                  <a:lnTo>
                    <a:pt x="14" y="186"/>
                  </a:lnTo>
                  <a:lnTo>
                    <a:pt x="10" y="186"/>
                  </a:lnTo>
                  <a:lnTo>
                    <a:pt x="10" y="182"/>
                  </a:lnTo>
                  <a:lnTo>
                    <a:pt x="8" y="182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0" y="182"/>
                  </a:lnTo>
                  <a:close/>
                  <a:moveTo>
                    <a:pt x="752" y="198"/>
                  </a:moveTo>
                  <a:lnTo>
                    <a:pt x="756" y="198"/>
                  </a:lnTo>
                  <a:lnTo>
                    <a:pt x="752" y="200"/>
                  </a:lnTo>
                  <a:lnTo>
                    <a:pt x="752" y="198"/>
                  </a:lnTo>
                  <a:lnTo>
                    <a:pt x="752" y="198"/>
                  </a:lnTo>
                  <a:lnTo>
                    <a:pt x="752" y="198"/>
                  </a:lnTo>
                  <a:close/>
                  <a:moveTo>
                    <a:pt x="752" y="200"/>
                  </a:moveTo>
                  <a:lnTo>
                    <a:pt x="756" y="200"/>
                  </a:lnTo>
                  <a:lnTo>
                    <a:pt x="752" y="200"/>
                  </a:lnTo>
                  <a:lnTo>
                    <a:pt x="752" y="200"/>
                  </a:lnTo>
                  <a:lnTo>
                    <a:pt x="752" y="200"/>
                  </a:lnTo>
                  <a:close/>
                  <a:moveTo>
                    <a:pt x="734" y="204"/>
                  </a:moveTo>
                  <a:lnTo>
                    <a:pt x="730" y="204"/>
                  </a:lnTo>
                  <a:lnTo>
                    <a:pt x="726" y="204"/>
                  </a:lnTo>
                  <a:lnTo>
                    <a:pt x="730" y="204"/>
                  </a:lnTo>
                  <a:lnTo>
                    <a:pt x="734" y="204"/>
                  </a:lnTo>
                  <a:lnTo>
                    <a:pt x="734" y="204"/>
                  </a:lnTo>
                  <a:lnTo>
                    <a:pt x="734" y="204"/>
                  </a:lnTo>
                  <a:close/>
                  <a:moveTo>
                    <a:pt x="48" y="204"/>
                  </a:moveTo>
                  <a:lnTo>
                    <a:pt x="44" y="204"/>
                  </a:lnTo>
                  <a:lnTo>
                    <a:pt x="40" y="204"/>
                  </a:lnTo>
                  <a:lnTo>
                    <a:pt x="44" y="20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4"/>
                  </a:lnTo>
                  <a:close/>
                  <a:moveTo>
                    <a:pt x="738" y="208"/>
                  </a:moveTo>
                  <a:lnTo>
                    <a:pt x="738" y="212"/>
                  </a:lnTo>
                  <a:lnTo>
                    <a:pt x="738" y="208"/>
                  </a:lnTo>
                  <a:lnTo>
                    <a:pt x="734" y="208"/>
                  </a:lnTo>
                  <a:lnTo>
                    <a:pt x="738" y="208"/>
                  </a:lnTo>
                  <a:lnTo>
                    <a:pt x="738" y="204"/>
                  </a:lnTo>
                  <a:lnTo>
                    <a:pt x="738" y="208"/>
                  </a:lnTo>
                  <a:lnTo>
                    <a:pt x="738" y="208"/>
                  </a:lnTo>
                  <a:lnTo>
                    <a:pt x="738" y="208"/>
                  </a:lnTo>
                  <a:close/>
                  <a:moveTo>
                    <a:pt x="40" y="208"/>
                  </a:moveTo>
                  <a:lnTo>
                    <a:pt x="44" y="208"/>
                  </a:lnTo>
                  <a:lnTo>
                    <a:pt x="40" y="208"/>
                  </a:lnTo>
                  <a:lnTo>
                    <a:pt x="40" y="208"/>
                  </a:lnTo>
                  <a:lnTo>
                    <a:pt x="40" y="208"/>
                  </a:lnTo>
                  <a:close/>
                  <a:moveTo>
                    <a:pt x="744" y="208"/>
                  </a:moveTo>
                  <a:lnTo>
                    <a:pt x="748" y="208"/>
                  </a:lnTo>
                  <a:lnTo>
                    <a:pt x="748" y="212"/>
                  </a:lnTo>
                  <a:lnTo>
                    <a:pt x="744" y="212"/>
                  </a:lnTo>
                  <a:lnTo>
                    <a:pt x="744" y="208"/>
                  </a:lnTo>
                  <a:lnTo>
                    <a:pt x="742" y="212"/>
                  </a:lnTo>
                  <a:lnTo>
                    <a:pt x="742" y="208"/>
                  </a:lnTo>
                  <a:lnTo>
                    <a:pt x="744" y="208"/>
                  </a:lnTo>
                  <a:lnTo>
                    <a:pt x="744" y="208"/>
                  </a:lnTo>
                  <a:lnTo>
                    <a:pt x="744" y="208"/>
                  </a:lnTo>
                  <a:close/>
                  <a:moveTo>
                    <a:pt x="734" y="212"/>
                  </a:moveTo>
                  <a:lnTo>
                    <a:pt x="738" y="212"/>
                  </a:lnTo>
                  <a:lnTo>
                    <a:pt x="742" y="212"/>
                  </a:lnTo>
                  <a:lnTo>
                    <a:pt x="742" y="216"/>
                  </a:lnTo>
                  <a:lnTo>
                    <a:pt x="742" y="212"/>
                  </a:lnTo>
                  <a:lnTo>
                    <a:pt x="738" y="212"/>
                  </a:lnTo>
                  <a:lnTo>
                    <a:pt x="734" y="212"/>
                  </a:lnTo>
                  <a:lnTo>
                    <a:pt x="734" y="212"/>
                  </a:lnTo>
                  <a:lnTo>
                    <a:pt x="734" y="212"/>
                  </a:lnTo>
                  <a:close/>
                  <a:moveTo>
                    <a:pt x="744" y="212"/>
                  </a:moveTo>
                  <a:lnTo>
                    <a:pt x="742" y="212"/>
                  </a:lnTo>
                  <a:lnTo>
                    <a:pt x="744" y="212"/>
                  </a:lnTo>
                  <a:lnTo>
                    <a:pt x="748" y="212"/>
                  </a:lnTo>
                  <a:lnTo>
                    <a:pt x="744" y="212"/>
                  </a:lnTo>
                  <a:lnTo>
                    <a:pt x="744" y="212"/>
                  </a:lnTo>
                  <a:lnTo>
                    <a:pt x="744" y="212"/>
                  </a:lnTo>
                  <a:close/>
                  <a:moveTo>
                    <a:pt x="110" y="220"/>
                  </a:moveTo>
                  <a:lnTo>
                    <a:pt x="114" y="220"/>
                  </a:lnTo>
                  <a:lnTo>
                    <a:pt x="110" y="220"/>
                  </a:lnTo>
                  <a:lnTo>
                    <a:pt x="108" y="220"/>
                  </a:lnTo>
                  <a:lnTo>
                    <a:pt x="110" y="220"/>
                  </a:lnTo>
                  <a:lnTo>
                    <a:pt x="110" y="220"/>
                  </a:lnTo>
                  <a:lnTo>
                    <a:pt x="110" y="220"/>
                  </a:lnTo>
                  <a:close/>
                  <a:moveTo>
                    <a:pt x="748" y="224"/>
                  </a:moveTo>
                  <a:lnTo>
                    <a:pt x="744" y="224"/>
                  </a:lnTo>
                  <a:lnTo>
                    <a:pt x="748" y="220"/>
                  </a:lnTo>
                  <a:lnTo>
                    <a:pt x="748" y="224"/>
                  </a:lnTo>
                  <a:lnTo>
                    <a:pt x="748" y="224"/>
                  </a:lnTo>
                  <a:lnTo>
                    <a:pt x="748" y="224"/>
                  </a:lnTo>
                  <a:close/>
                  <a:moveTo>
                    <a:pt x="744" y="246"/>
                  </a:moveTo>
                  <a:lnTo>
                    <a:pt x="748" y="250"/>
                  </a:lnTo>
                  <a:lnTo>
                    <a:pt x="744" y="250"/>
                  </a:lnTo>
                  <a:lnTo>
                    <a:pt x="748" y="250"/>
                  </a:lnTo>
                  <a:lnTo>
                    <a:pt x="752" y="254"/>
                  </a:lnTo>
                  <a:lnTo>
                    <a:pt x="748" y="256"/>
                  </a:lnTo>
                  <a:lnTo>
                    <a:pt x="744" y="256"/>
                  </a:lnTo>
                  <a:lnTo>
                    <a:pt x="742" y="256"/>
                  </a:lnTo>
                  <a:lnTo>
                    <a:pt x="742" y="254"/>
                  </a:lnTo>
                  <a:lnTo>
                    <a:pt x="742" y="250"/>
                  </a:lnTo>
                  <a:lnTo>
                    <a:pt x="742" y="246"/>
                  </a:lnTo>
                  <a:lnTo>
                    <a:pt x="744" y="246"/>
                  </a:lnTo>
                  <a:lnTo>
                    <a:pt x="744" y="246"/>
                  </a:lnTo>
                  <a:lnTo>
                    <a:pt x="744" y="246"/>
                  </a:lnTo>
                  <a:close/>
                  <a:moveTo>
                    <a:pt x="770" y="256"/>
                  </a:moveTo>
                  <a:lnTo>
                    <a:pt x="768" y="256"/>
                  </a:lnTo>
                  <a:lnTo>
                    <a:pt x="770" y="256"/>
                  </a:lnTo>
                  <a:lnTo>
                    <a:pt x="774" y="256"/>
                  </a:lnTo>
                  <a:lnTo>
                    <a:pt x="770" y="256"/>
                  </a:lnTo>
                  <a:lnTo>
                    <a:pt x="770" y="256"/>
                  </a:lnTo>
                  <a:lnTo>
                    <a:pt x="770" y="256"/>
                  </a:lnTo>
                  <a:close/>
                  <a:moveTo>
                    <a:pt x="768" y="260"/>
                  </a:moveTo>
                  <a:lnTo>
                    <a:pt x="764" y="260"/>
                  </a:lnTo>
                  <a:lnTo>
                    <a:pt x="760" y="260"/>
                  </a:lnTo>
                  <a:lnTo>
                    <a:pt x="764" y="256"/>
                  </a:lnTo>
                  <a:lnTo>
                    <a:pt x="768" y="256"/>
                  </a:lnTo>
                  <a:lnTo>
                    <a:pt x="768" y="260"/>
                  </a:lnTo>
                  <a:lnTo>
                    <a:pt x="768" y="260"/>
                  </a:lnTo>
                  <a:lnTo>
                    <a:pt x="768" y="260"/>
                  </a:lnTo>
                  <a:close/>
                  <a:moveTo>
                    <a:pt x="226" y="260"/>
                  </a:moveTo>
                  <a:lnTo>
                    <a:pt x="222" y="260"/>
                  </a:lnTo>
                  <a:lnTo>
                    <a:pt x="226" y="260"/>
                  </a:lnTo>
                  <a:lnTo>
                    <a:pt x="226" y="260"/>
                  </a:lnTo>
                  <a:lnTo>
                    <a:pt x="226" y="260"/>
                  </a:lnTo>
                  <a:close/>
                  <a:moveTo>
                    <a:pt x="220" y="260"/>
                  </a:moveTo>
                  <a:lnTo>
                    <a:pt x="222" y="260"/>
                  </a:lnTo>
                  <a:lnTo>
                    <a:pt x="226" y="260"/>
                  </a:lnTo>
                  <a:lnTo>
                    <a:pt x="230" y="260"/>
                  </a:lnTo>
                  <a:lnTo>
                    <a:pt x="234" y="260"/>
                  </a:lnTo>
                  <a:lnTo>
                    <a:pt x="230" y="260"/>
                  </a:lnTo>
                  <a:lnTo>
                    <a:pt x="226" y="260"/>
                  </a:lnTo>
                  <a:lnTo>
                    <a:pt x="222" y="264"/>
                  </a:lnTo>
                  <a:lnTo>
                    <a:pt x="220" y="260"/>
                  </a:lnTo>
                  <a:lnTo>
                    <a:pt x="220" y="260"/>
                  </a:lnTo>
                  <a:lnTo>
                    <a:pt x="220" y="260"/>
                  </a:lnTo>
                  <a:close/>
                  <a:moveTo>
                    <a:pt x="734" y="264"/>
                  </a:moveTo>
                  <a:lnTo>
                    <a:pt x="738" y="264"/>
                  </a:lnTo>
                  <a:lnTo>
                    <a:pt x="742" y="264"/>
                  </a:lnTo>
                  <a:lnTo>
                    <a:pt x="742" y="268"/>
                  </a:lnTo>
                  <a:lnTo>
                    <a:pt x="744" y="268"/>
                  </a:lnTo>
                  <a:lnTo>
                    <a:pt x="748" y="268"/>
                  </a:lnTo>
                  <a:lnTo>
                    <a:pt x="748" y="272"/>
                  </a:lnTo>
                  <a:lnTo>
                    <a:pt x="744" y="272"/>
                  </a:lnTo>
                  <a:lnTo>
                    <a:pt x="742" y="272"/>
                  </a:lnTo>
                  <a:lnTo>
                    <a:pt x="738" y="272"/>
                  </a:lnTo>
                  <a:lnTo>
                    <a:pt x="734" y="272"/>
                  </a:lnTo>
                  <a:lnTo>
                    <a:pt x="730" y="272"/>
                  </a:lnTo>
                  <a:lnTo>
                    <a:pt x="726" y="272"/>
                  </a:lnTo>
                  <a:lnTo>
                    <a:pt x="722" y="272"/>
                  </a:lnTo>
                  <a:lnTo>
                    <a:pt x="722" y="268"/>
                  </a:lnTo>
                  <a:lnTo>
                    <a:pt x="722" y="264"/>
                  </a:lnTo>
                  <a:lnTo>
                    <a:pt x="726" y="264"/>
                  </a:lnTo>
                  <a:lnTo>
                    <a:pt x="730" y="264"/>
                  </a:lnTo>
                  <a:lnTo>
                    <a:pt x="734" y="264"/>
                  </a:lnTo>
                  <a:lnTo>
                    <a:pt x="734" y="264"/>
                  </a:lnTo>
                  <a:lnTo>
                    <a:pt x="734" y="264"/>
                  </a:lnTo>
                  <a:close/>
                  <a:moveTo>
                    <a:pt x="234" y="280"/>
                  </a:moveTo>
                  <a:lnTo>
                    <a:pt x="230" y="280"/>
                  </a:lnTo>
                  <a:lnTo>
                    <a:pt x="234" y="280"/>
                  </a:lnTo>
                  <a:lnTo>
                    <a:pt x="238" y="280"/>
                  </a:lnTo>
                  <a:lnTo>
                    <a:pt x="242" y="280"/>
                  </a:lnTo>
                  <a:lnTo>
                    <a:pt x="238" y="280"/>
                  </a:lnTo>
                  <a:lnTo>
                    <a:pt x="234" y="280"/>
                  </a:lnTo>
                  <a:lnTo>
                    <a:pt x="234" y="280"/>
                  </a:lnTo>
                  <a:lnTo>
                    <a:pt x="234" y="280"/>
                  </a:lnTo>
                  <a:close/>
                  <a:moveTo>
                    <a:pt x="234" y="284"/>
                  </a:moveTo>
                  <a:lnTo>
                    <a:pt x="230" y="286"/>
                  </a:lnTo>
                  <a:lnTo>
                    <a:pt x="226" y="286"/>
                  </a:lnTo>
                  <a:lnTo>
                    <a:pt x="226" y="284"/>
                  </a:lnTo>
                  <a:lnTo>
                    <a:pt x="230" y="284"/>
                  </a:lnTo>
                  <a:lnTo>
                    <a:pt x="234" y="284"/>
                  </a:lnTo>
                  <a:lnTo>
                    <a:pt x="234" y="284"/>
                  </a:lnTo>
                  <a:lnTo>
                    <a:pt x="234" y="284"/>
                  </a:lnTo>
                  <a:close/>
                  <a:moveTo>
                    <a:pt x="234" y="286"/>
                  </a:moveTo>
                  <a:lnTo>
                    <a:pt x="230" y="286"/>
                  </a:lnTo>
                  <a:lnTo>
                    <a:pt x="234" y="286"/>
                  </a:lnTo>
                  <a:lnTo>
                    <a:pt x="234" y="284"/>
                  </a:lnTo>
                  <a:lnTo>
                    <a:pt x="238" y="284"/>
                  </a:lnTo>
                  <a:lnTo>
                    <a:pt x="238" y="286"/>
                  </a:lnTo>
                  <a:lnTo>
                    <a:pt x="234" y="286"/>
                  </a:lnTo>
                  <a:lnTo>
                    <a:pt x="234" y="286"/>
                  </a:lnTo>
                  <a:lnTo>
                    <a:pt x="234" y="286"/>
                  </a:lnTo>
                  <a:close/>
                  <a:moveTo>
                    <a:pt x="242" y="286"/>
                  </a:moveTo>
                  <a:lnTo>
                    <a:pt x="246" y="286"/>
                  </a:lnTo>
                  <a:lnTo>
                    <a:pt x="246" y="290"/>
                  </a:lnTo>
                  <a:lnTo>
                    <a:pt x="242" y="290"/>
                  </a:lnTo>
                  <a:lnTo>
                    <a:pt x="246" y="290"/>
                  </a:lnTo>
                  <a:lnTo>
                    <a:pt x="242" y="290"/>
                  </a:lnTo>
                  <a:lnTo>
                    <a:pt x="238" y="286"/>
                  </a:lnTo>
                  <a:lnTo>
                    <a:pt x="242" y="286"/>
                  </a:lnTo>
                  <a:lnTo>
                    <a:pt x="242" y="286"/>
                  </a:lnTo>
                  <a:lnTo>
                    <a:pt x="242" y="286"/>
                  </a:lnTo>
                  <a:close/>
                  <a:moveTo>
                    <a:pt x="242" y="290"/>
                  </a:moveTo>
                  <a:lnTo>
                    <a:pt x="238" y="290"/>
                  </a:lnTo>
                  <a:lnTo>
                    <a:pt x="242" y="290"/>
                  </a:lnTo>
                  <a:lnTo>
                    <a:pt x="242" y="290"/>
                  </a:lnTo>
                  <a:lnTo>
                    <a:pt x="242" y="290"/>
                  </a:lnTo>
                  <a:close/>
                  <a:moveTo>
                    <a:pt x="686" y="290"/>
                  </a:moveTo>
                  <a:lnTo>
                    <a:pt x="688" y="290"/>
                  </a:lnTo>
                  <a:lnTo>
                    <a:pt x="692" y="294"/>
                  </a:lnTo>
                  <a:lnTo>
                    <a:pt x="696" y="294"/>
                  </a:lnTo>
                  <a:lnTo>
                    <a:pt x="700" y="294"/>
                  </a:lnTo>
                  <a:lnTo>
                    <a:pt x="704" y="294"/>
                  </a:lnTo>
                  <a:lnTo>
                    <a:pt x="704" y="298"/>
                  </a:lnTo>
                  <a:lnTo>
                    <a:pt x="696" y="298"/>
                  </a:lnTo>
                  <a:lnTo>
                    <a:pt x="696" y="294"/>
                  </a:lnTo>
                  <a:lnTo>
                    <a:pt x="692" y="294"/>
                  </a:lnTo>
                  <a:lnTo>
                    <a:pt x="688" y="294"/>
                  </a:lnTo>
                  <a:lnTo>
                    <a:pt x="686" y="294"/>
                  </a:lnTo>
                  <a:lnTo>
                    <a:pt x="682" y="294"/>
                  </a:lnTo>
                  <a:lnTo>
                    <a:pt x="678" y="294"/>
                  </a:lnTo>
                  <a:lnTo>
                    <a:pt x="682" y="294"/>
                  </a:lnTo>
                  <a:lnTo>
                    <a:pt x="686" y="294"/>
                  </a:lnTo>
                  <a:lnTo>
                    <a:pt x="688" y="294"/>
                  </a:lnTo>
                  <a:lnTo>
                    <a:pt x="692" y="294"/>
                  </a:lnTo>
                  <a:lnTo>
                    <a:pt x="692" y="298"/>
                  </a:lnTo>
                  <a:lnTo>
                    <a:pt x="696" y="298"/>
                  </a:lnTo>
                  <a:lnTo>
                    <a:pt x="700" y="298"/>
                  </a:lnTo>
                  <a:lnTo>
                    <a:pt x="704" y="298"/>
                  </a:lnTo>
                  <a:lnTo>
                    <a:pt x="708" y="298"/>
                  </a:lnTo>
                  <a:lnTo>
                    <a:pt x="704" y="298"/>
                  </a:lnTo>
                  <a:lnTo>
                    <a:pt x="700" y="298"/>
                  </a:lnTo>
                  <a:lnTo>
                    <a:pt x="700" y="302"/>
                  </a:lnTo>
                  <a:lnTo>
                    <a:pt x="696" y="302"/>
                  </a:lnTo>
                  <a:lnTo>
                    <a:pt x="692" y="302"/>
                  </a:lnTo>
                  <a:lnTo>
                    <a:pt x="688" y="302"/>
                  </a:lnTo>
                  <a:lnTo>
                    <a:pt x="686" y="302"/>
                  </a:lnTo>
                  <a:lnTo>
                    <a:pt x="682" y="302"/>
                  </a:lnTo>
                  <a:lnTo>
                    <a:pt x="678" y="298"/>
                  </a:lnTo>
                  <a:lnTo>
                    <a:pt x="674" y="298"/>
                  </a:lnTo>
                  <a:lnTo>
                    <a:pt x="670" y="298"/>
                  </a:lnTo>
                  <a:lnTo>
                    <a:pt x="666" y="298"/>
                  </a:lnTo>
                  <a:lnTo>
                    <a:pt x="670" y="294"/>
                  </a:lnTo>
                  <a:lnTo>
                    <a:pt x="674" y="294"/>
                  </a:lnTo>
                  <a:lnTo>
                    <a:pt x="674" y="290"/>
                  </a:lnTo>
                  <a:lnTo>
                    <a:pt x="678" y="290"/>
                  </a:lnTo>
                  <a:lnTo>
                    <a:pt x="682" y="290"/>
                  </a:lnTo>
                  <a:lnTo>
                    <a:pt x="686" y="290"/>
                  </a:lnTo>
                  <a:lnTo>
                    <a:pt x="686" y="290"/>
                  </a:lnTo>
                  <a:lnTo>
                    <a:pt x="686" y="290"/>
                  </a:lnTo>
                  <a:close/>
                  <a:moveTo>
                    <a:pt x="246" y="294"/>
                  </a:moveTo>
                  <a:lnTo>
                    <a:pt x="250" y="290"/>
                  </a:lnTo>
                  <a:lnTo>
                    <a:pt x="250" y="294"/>
                  </a:lnTo>
                  <a:lnTo>
                    <a:pt x="246" y="294"/>
                  </a:lnTo>
                  <a:lnTo>
                    <a:pt x="246" y="294"/>
                  </a:lnTo>
                  <a:lnTo>
                    <a:pt x="246" y="294"/>
                  </a:lnTo>
                  <a:close/>
                  <a:moveTo>
                    <a:pt x="242" y="290"/>
                  </a:moveTo>
                  <a:lnTo>
                    <a:pt x="242" y="294"/>
                  </a:lnTo>
                  <a:lnTo>
                    <a:pt x="238" y="294"/>
                  </a:lnTo>
                  <a:lnTo>
                    <a:pt x="238" y="290"/>
                  </a:lnTo>
                  <a:lnTo>
                    <a:pt x="242" y="290"/>
                  </a:lnTo>
                  <a:lnTo>
                    <a:pt x="242" y="290"/>
                  </a:lnTo>
                  <a:lnTo>
                    <a:pt x="242" y="290"/>
                  </a:lnTo>
                  <a:close/>
                  <a:moveTo>
                    <a:pt x="246" y="294"/>
                  </a:moveTo>
                  <a:lnTo>
                    <a:pt x="242" y="294"/>
                  </a:lnTo>
                  <a:lnTo>
                    <a:pt x="246" y="294"/>
                  </a:lnTo>
                  <a:lnTo>
                    <a:pt x="246" y="294"/>
                  </a:lnTo>
                  <a:lnTo>
                    <a:pt x="246" y="294"/>
                  </a:lnTo>
                  <a:close/>
                  <a:moveTo>
                    <a:pt x="242" y="294"/>
                  </a:moveTo>
                  <a:lnTo>
                    <a:pt x="242" y="298"/>
                  </a:lnTo>
                  <a:lnTo>
                    <a:pt x="238" y="298"/>
                  </a:lnTo>
                  <a:lnTo>
                    <a:pt x="238" y="294"/>
                  </a:lnTo>
                  <a:lnTo>
                    <a:pt x="242" y="294"/>
                  </a:lnTo>
                  <a:lnTo>
                    <a:pt x="242" y="294"/>
                  </a:lnTo>
                  <a:lnTo>
                    <a:pt x="242" y="294"/>
                  </a:lnTo>
                  <a:close/>
                  <a:moveTo>
                    <a:pt x="250" y="306"/>
                  </a:moveTo>
                  <a:lnTo>
                    <a:pt x="250" y="302"/>
                  </a:lnTo>
                  <a:lnTo>
                    <a:pt x="246" y="302"/>
                  </a:lnTo>
                  <a:lnTo>
                    <a:pt x="250" y="302"/>
                  </a:lnTo>
                  <a:lnTo>
                    <a:pt x="252" y="302"/>
                  </a:lnTo>
                  <a:lnTo>
                    <a:pt x="252" y="306"/>
                  </a:lnTo>
                  <a:lnTo>
                    <a:pt x="250" y="306"/>
                  </a:lnTo>
                  <a:lnTo>
                    <a:pt x="250" y="306"/>
                  </a:lnTo>
                  <a:lnTo>
                    <a:pt x="250" y="306"/>
                  </a:lnTo>
                  <a:close/>
                  <a:moveTo>
                    <a:pt x="682" y="306"/>
                  </a:moveTo>
                  <a:lnTo>
                    <a:pt x="682" y="310"/>
                  </a:lnTo>
                  <a:lnTo>
                    <a:pt x="678" y="310"/>
                  </a:lnTo>
                  <a:lnTo>
                    <a:pt x="674" y="306"/>
                  </a:lnTo>
                  <a:lnTo>
                    <a:pt x="678" y="306"/>
                  </a:lnTo>
                  <a:lnTo>
                    <a:pt x="682" y="306"/>
                  </a:lnTo>
                  <a:lnTo>
                    <a:pt x="682" y="306"/>
                  </a:lnTo>
                  <a:lnTo>
                    <a:pt x="682" y="306"/>
                  </a:lnTo>
                  <a:close/>
                  <a:moveTo>
                    <a:pt x="246" y="306"/>
                  </a:moveTo>
                  <a:lnTo>
                    <a:pt x="250" y="306"/>
                  </a:lnTo>
                  <a:lnTo>
                    <a:pt x="246" y="306"/>
                  </a:lnTo>
                  <a:lnTo>
                    <a:pt x="246" y="306"/>
                  </a:lnTo>
                  <a:lnTo>
                    <a:pt x="246" y="306"/>
                  </a:lnTo>
                  <a:close/>
                  <a:moveTo>
                    <a:pt x="252" y="306"/>
                  </a:moveTo>
                  <a:lnTo>
                    <a:pt x="252" y="310"/>
                  </a:lnTo>
                  <a:lnTo>
                    <a:pt x="250" y="310"/>
                  </a:lnTo>
                  <a:lnTo>
                    <a:pt x="250" y="314"/>
                  </a:lnTo>
                  <a:lnTo>
                    <a:pt x="246" y="314"/>
                  </a:lnTo>
                  <a:lnTo>
                    <a:pt x="242" y="314"/>
                  </a:lnTo>
                  <a:lnTo>
                    <a:pt x="246" y="310"/>
                  </a:lnTo>
                  <a:lnTo>
                    <a:pt x="250" y="310"/>
                  </a:lnTo>
                  <a:lnTo>
                    <a:pt x="250" y="306"/>
                  </a:lnTo>
                  <a:lnTo>
                    <a:pt x="252" y="306"/>
                  </a:lnTo>
                  <a:lnTo>
                    <a:pt x="252" y="306"/>
                  </a:lnTo>
                  <a:lnTo>
                    <a:pt x="252" y="306"/>
                  </a:lnTo>
                  <a:close/>
                  <a:moveTo>
                    <a:pt x="246" y="310"/>
                  </a:moveTo>
                  <a:lnTo>
                    <a:pt x="242" y="310"/>
                  </a:lnTo>
                  <a:lnTo>
                    <a:pt x="238" y="314"/>
                  </a:lnTo>
                  <a:lnTo>
                    <a:pt x="238" y="310"/>
                  </a:lnTo>
                  <a:lnTo>
                    <a:pt x="242" y="310"/>
                  </a:lnTo>
                  <a:lnTo>
                    <a:pt x="246" y="310"/>
                  </a:lnTo>
                  <a:lnTo>
                    <a:pt x="246" y="310"/>
                  </a:lnTo>
                  <a:lnTo>
                    <a:pt x="246" y="310"/>
                  </a:lnTo>
                  <a:close/>
                  <a:moveTo>
                    <a:pt x="252" y="310"/>
                  </a:moveTo>
                  <a:lnTo>
                    <a:pt x="256" y="310"/>
                  </a:lnTo>
                  <a:lnTo>
                    <a:pt x="252" y="310"/>
                  </a:lnTo>
                  <a:lnTo>
                    <a:pt x="252" y="310"/>
                  </a:lnTo>
                  <a:lnTo>
                    <a:pt x="252" y="310"/>
                  </a:lnTo>
                  <a:close/>
                  <a:moveTo>
                    <a:pt x="252" y="310"/>
                  </a:moveTo>
                  <a:lnTo>
                    <a:pt x="252" y="314"/>
                  </a:lnTo>
                  <a:lnTo>
                    <a:pt x="250" y="314"/>
                  </a:lnTo>
                  <a:lnTo>
                    <a:pt x="250" y="310"/>
                  </a:lnTo>
                  <a:lnTo>
                    <a:pt x="252" y="310"/>
                  </a:lnTo>
                  <a:lnTo>
                    <a:pt x="252" y="310"/>
                  </a:lnTo>
                  <a:lnTo>
                    <a:pt x="252" y="310"/>
                  </a:lnTo>
                  <a:close/>
                  <a:moveTo>
                    <a:pt x="252" y="314"/>
                  </a:moveTo>
                  <a:lnTo>
                    <a:pt x="250" y="314"/>
                  </a:lnTo>
                  <a:lnTo>
                    <a:pt x="252" y="314"/>
                  </a:lnTo>
                  <a:lnTo>
                    <a:pt x="252" y="314"/>
                  </a:lnTo>
                  <a:lnTo>
                    <a:pt x="252" y="314"/>
                  </a:lnTo>
                  <a:close/>
                  <a:moveTo>
                    <a:pt x="252" y="316"/>
                  </a:moveTo>
                  <a:lnTo>
                    <a:pt x="252" y="320"/>
                  </a:lnTo>
                  <a:lnTo>
                    <a:pt x="250" y="320"/>
                  </a:lnTo>
                  <a:lnTo>
                    <a:pt x="250" y="324"/>
                  </a:lnTo>
                  <a:lnTo>
                    <a:pt x="246" y="324"/>
                  </a:lnTo>
                  <a:lnTo>
                    <a:pt x="246" y="320"/>
                  </a:lnTo>
                  <a:lnTo>
                    <a:pt x="250" y="320"/>
                  </a:lnTo>
                  <a:lnTo>
                    <a:pt x="252" y="320"/>
                  </a:lnTo>
                  <a:lnTo>
                    <a:pt x="252" y="316"/>
                  </a:lnTo>
                  <a:lnTo>
                    <a:pt x="252" y="316"/>
                  </a:lnTo>
                  <a:lnTo>
                    <a:pt x="252" y="316"/>
                  </a:lnTo>
                  <a:close/>
                  <a:moveTo>
                    <a:pt x="670" y="350"/>
                  </a:moveTo>
                  <a:lnTo>
                    <a:pt x="674" y="354"/>
                  </a:lnTo>
                  <a:lnTo>
                    <a:pt x="670" y="350"/>
                  </a:lnTo>
                  <a:lnTo>
                    <a:pt x="670" y="350"/>
                  </a:lnTo>
                  <a:lnTo>
                    <a:pt x="670" y="350"/>
                  </a:lnTo>
                  <a:close/>
                  <a:moveTo>
                    <a:pt x="308" y="370"/>
                  </a:moveTo>
                  <a:lnTo>
                    <a:pt x="306" y="370"/>
                  </a:lnTo>
                  <a:lnTo>
                    <a:pt x="306" y="366"/>
                  </a:lnTo>
                  <a:lnTo>
                    <a:pt x="302" y="366"/>
                  </a:lnTo>
                  <a:lnTo>
                    <a:pt x="306" y="366"/>
                  </a:lnTo>
                  <a:lnTo>
                    <a:pt x="308" y="370"/>
                  </a:lnTo>
                  <a:lnTo>
                    <a:pt x="308" y="370"/>
                  </a:lnTo>
                  <a:lnTo>
                    <a:pt x="308" y="370"/>
                  </a:lnTo>
                  <a:close/>
                  <a:moveTo>
                    <a:pt x="704" y="388"/>
                  </a:moveTo>
                  <a:lnTo>
                    <a:pt x="700" y="388"/>
                  </a:lnTo>
                  <a:lnTo>
                    <a:pt x="696" y="388"/>
                  </a:lnTo>
                  <a:lnTo>
                    <a:pt x="700" y="388"/>
                  </a:lnTo>
                  <a:lnTo>
                    <a:pt x="704" y="388"/>
                  </a:lnTo>
                  <a:lnTo>
                    <a:pt x="704" y="388"/>
                  </a:lnTo>
                  <a:lnTo>
                    <a:pt x="704" y="388"/>
                  </a:lnTo>
                  <a:close/>
                  <a:moveTo>
                    <a:pt x="298" y="414"/>
                  </a:moveTo>
                  <a:lnTo>
                    <a:pt x="294" y="418"/>
                  </a:lnTo>
                  <a:lnTo>
                    <a:pt x="290" y="418"/>
                  </a:lnTo>
                  <a:lnTo>
                    <a:pt x="290" y="414"/>
                  </a:lnTo>
                  <a:lnTo>
                    <a:pt x="294" y="414"/>
                  </a:lnTo>
                  <a:lnTo>
                    <a:pt x="298" y="414"/>
                  </a:lnTo>
                  <a:lnTo>
                    <a:pt x="294" y="414"/>
                  </a:lnTo>
                  <a:lnTo>
                    <a:pt x="294" y="418"/>
                  </a:lnTo>
                  <a:lnTo>
                    <a:pt x="298" y="414"/>
                  </a:lnTo>
                  <a:lnTo>
                    <a:pt x="298" y="414"/>
                  </a:lnTo>
                  <a:lnTo>
                    <a:pt x="298" y="414"/>
                  </a:lnTo>
                  <a:close/>
                  <a:moveTo>
                    <a:pt x="282" y="418"/>
                  </a:moveTo>
                  <a:lnTo>
                    <a:pt x="282" y="422"/>
                  </a:lnTo>
                  <a:lnTo>
                    <a:pt x="278" y="422"/>
                  </a:lnTo>
                  <a:lnTo>
                    <a:pt x="282" y="418"/>
                  </a:lnTo>
                  <a:lnTo>
                    <a:pt x="282" y="418"/>
                  </a:lnTo>
                  <a:lnTo>
                    <a:pt x="282" y="418"/>
                  </a:lnTo>
                  <a:close/>
                  <a:moveTo>
                    <a:pt x="584" y="426"/>
                  </a:moveTo>
                  <a:lnTo>
                    <a:pt x="580" y="426"/>
                  </a:lnTo>
                  <a:lnTo>
                    <a:pt x="584" y="426"/>
                  </a:lnTo>
                  <a:lnTo>
                    <a:pt x="580" y="426"/>
                  </a:lnTo>
                  <a:lnTo>
                    <a:pt x="584" y="426"/>
                  </a:lnTo>
                  <a:lnTo>
                    <a:pt x="584" y="426"/>
                  </a:lnTo>
                  <a:lnTo>
                    <a:pt x="584" y="426"/>
                  </a:lnTo>
                  <a:close/>
                  <a:moveTo>
                    <a:pt x="282" y="458"/>
                  </a:moveTo>
                  <a:lnTo>
                    <a:pt x="278" y="458"/>
                  </a:lnTo>
                  <a:lnTo>
                    <a:pt x="276" y="458"/>
                  </a:lnTo>
                  <a:lnTo>
                    <a:pt x="278" y="458"/>
                  </a:lnTo>
                  <a:lnTo>
                    <a:pt x="282" y="458"/>
                  </a:lnTo>
                  <a:lnTo>
                    <a:pt x="282" y="458"/>
                  </a:lnTo>
                  <a:lnTo>
                    <a:pt x="282" y="458"/>
                  </a:lnTo>
                  <a:close/>
                  <a:moveTo>
                    <a:pt x="510" y="484"/>
                  </a:moveTo>
                  <a:lnTo>
                    <a:pt x="510" y="482"/>
                  </a:lnTo>
                  <a:lnTo>
                    <a:pt x="510" y="484"/>
                  </a:lnTo>
                  <a:lnTo>
                    <a:pt x="510" y="484"/>
                  </a:lnTo>
                  <a:lnTo>
                    <a:pt x="510" y="484"/>
                  </a:lnTo>
                  <a:close/>
                  <a:moveTo>
                    <a:pt x="510" y="488"/>
                  </a:moveTo>
                  <a:lnTo>
                    <a:pt x="506" y="488"/>
                  </a:lnTo>
                  <a:lnTo>
                    <a:pt x="506" y="484"/>
                  </a:lnTo>
                  <a:lnTo>
                    <a:pt x="510" y="488"/>
                  </a:lnTo>
                  <a:lnTo>
                    <a:pt x="510" y="488"/>
                  </a:lnTo>
                  <a:lnTo>
                    <a:pt x="510" y="488"/>
                  </a:lnTo>
                  <a:close/>
                  <a:moveTo>
                    <a:pt x="278" y="488"/>
                  </a:moveTo>
                  <a:lnTo>
                    <a:pt x="282" y="488"/>
                  </a:lnTo>
                  <a:lnTo>
                    <a:pt x="282" y="492"/>
                  </a:lnTo>
                  <a:lnTo>
                    <a:pt x="278" y="488"/>
                  </a:lnTo>
                  <a:lnTo>
                    <a:pt x="278" y="488"/>
                  </a:lnTo>
                  <a:lnTo>
                    <a:pt x="278" y="488"/>
                  </a:lnTo>
                  <a:close/>
                  <a:moveTo>
                    <a:pt x="450" y="522"/>
                  </a:moveTo>
                  <a:lnTo>
                    <a:pt x="454" y="522"/>
                  </a:lnTo>
                  <a:lnTo>
                    <a:pt x="458" y="522"/>
                  </a:lnTo>
                  <a:lnTo>
                    <a:pt x="454" y="522"/>
                  </a:lnTo>
                  <a:lnTo>
                    <a:pt x="450" y="522"/>
                  </a:lnTo>
                  <a:lnTo>
                    <a:pt x="450" y="522"/>
                  </a:lnTo>
                  <a:lnTo>
                    <a:pt x="450" y="522"/>
                  </a:lnTo>
                  <a:close/>
                  <a:moveTo>
                    <a:pt x="450" y="548"/>
                  </a:moveTo>
                  <a:lnTo>
                    <a:pt x="450" y="544"/>
                  </a:lnTo>
                  <a:lnTo>
                    <a:pt x="446" y="544"/>
                  </a:lnTo>
                  <a:lnTo>
                    <a:pt x="442" y="544"/>
                  </a:lnTo>
                  <a:lnTo>
                    <a:pt x="442" y="540"/>
                  </a:lnTo>
                  <a:lnTo>
                    <a:pt x="440" y="540"/>
                  </a:lnTo>
                  <a:lnTo>
                    <a:pt x="442" y="540"/>
                  </a:lnTo>
                  <a:lnTo>
                    <a:pt x="446" y="540"/>
                  </a:lnTo>
                  <a:lnTo>
                    <a:pt x="446" y="544"/>
                  </a:lnTo>
                  <a:lnTo>
                    <a:pt x="450" y="544"/>
                  </a:lnTo>
                  <a:lnTo>
                    <a:pt x="450" y="548"/>
                  </a:lnTo>
                  <a:lnTo>
                    <a:pt x="450" y="548"/>
                  </a:lnTo>
                  <a:lnTo>
                    <a:pt x="450" y="548"/>
                  </a:lnTo>
                  <a:close/>
                  <a:moveTo>
                    <a:pt x="450" y="548"/>
                  </a:moveTo>
                  <a:lnTo>
                    <a:pt x="446" y="548"/>
                  </a:lnTo>
                  <a:lnTo>
                    <a:pt x="450" y="548"/>
                  </a:lnTo>
                  <a:lnTo>
                    <a:pt x="450" y="548"/>
                  </a:lnTo>
                  <a:lnTo>
                    <a:pt x="450" y="548"/>
                  </a:lnTo>
                  <a:close/>
                  <a:moveTo>
                    <a:pt x="312" y="548"/>
                  </a:moveTo>
                  <a:lnTo>
                    <a:pt x="316" y="548"/>
                  </a:lnTo>
                  <a:lnTo>
                    <a:pt x="312" y="548"/>
                  </a:lnTo>
                  <a:lnTo>
                    <a:pt x="312" y="548"/>
                  </a:lnTo>
                  <a:lnTo>
                    <a:pt x="312" y="548"/>
                  </a:lnTo>
                  <a:close/>
                  <a:moveTo>
                    <a:pt x="446" y="548"/>
                  </a:moveTo>
                  <a:lnTo>
                    <a:pt x="442" y="548"/>
                  </a:lnTo>
                  <a:lnTo>
                    <a:pt x="446" y="548"/>
                  </a:lnTo>
                  <a:lnTo>
                    <a:pt x="446" y="552"/>
                  </a:lnTo>
                  <a:lnTo>
                    <a:pt x="446" y="548"/>
                  </a:lnTo>
                  <a:lnTo>
                    <a:pt x="446" y="548"/>
                  </a:lnTo>
                  <a:lnTo>
                    <a:pt x="446" y="548"/>
                  </a:lnTo>
                  <a:close/>
                  <a:moveTo>
                    <a:pt x="442" y="556"/>
                  </a:moveTo>
                  <a:lnTo>
                    <a:pt x="442" y="552"/>
                  </a:lnTo>
                  <a:lnTo>
                    <a:pt x="446" y="552"/>
                  </a:lnTo>
                  <a:lnTo>
                    <a:pt x="442" y="556"/>
                  </a:lnTo>
                  <a:lnTo>
                    <a:pt x="442" y="556"/>
                  </a:lnTo>
                  <a:lnTo>
                    <a:pt x="442" y="556"/>
                  </a:lnTo>
                  <a:close/>
                  <a:moveTo>
                    <a:pt x="432" y="560"/>
                  </a:moveTo>
                  <a:lnTo>
                    <a:pt x="432" y="556"/>
                  </a:lnTo>
                  <a:lnTo>
                    <a:pt x="436" y="556"/>
                  </a:lnTo>
                  <a:lnTo>
                    <a:pt x="440" y="556"/>
                  </a:lnTo>
                  <a:lnTo>
                    <a:pt x="440" y="560"/>
                  </a:lnTo>
                  <a:lnTo>
                    <a:pt x="440" y="556"/>
                  </a:lnTo>
                  <a:lnTo>
                    <a:pt x="436" y="556"/>
                  </a:lnTo>
                  <a:lnTo>
                    <a:pt x="436" y="560"/>
                  </a:lnTo>
                  <a:lnTo>
                    <a:pt x="440" y="560"/>
                  </a:lnTo>
                  <a:lnTo>
                    <a:pt x="436" y="560"/>
                  </a:lnTo>
                  <a:lnTo>
                    <a:pt x="432" y="560"/>
                  </a:lnTo>
                  <a:lnTo>
                    <a:pt x="432" y="560"/>
                  </a:lnTo>
                  <a:lnTo>
                    <a:pt x="432" y="560"/>
                  </a:lnTo>
                  <a:close/>
                  <a:moveTo>
                    <a:pt x="436" y="564"/>
                  </a:moveTo>
                  <a:lnTo>
                    <a:pt x="432" y="564"/>
                  </a:lnTo>
                  <a:lnTo>
                    <a:pt x="436" y="560"/>
                  </a:lnTo>
                  <a:lnTo>
                    <a:pt x="436" y="564"/>
                  </a:lnTo>
                  <a:lnTo>
                    <a:pt x="436" y="564"/>
                  </a:lnTo>
                  <a:lnTo>
                    <a:pt x="436" y="564"/>
                  </a:lnTo>
                  <a:close/>
                  <a:moveTo>
                    <a:pt x="332" y="578"/>
                  </a:moveTo>
                  <a:lnTo>
                    <a:pt x="332" y="574"/>
                  </a:lnTo>
                  <a:lnTo>
                    <a:pt x="332" y="578"/>
                  </a:lnTo>
                  <a:lnTo>
                    <a:pt x="332" y="578"/>
                  </a:lnTo>
                  <a:lnTo>
                    <a:pt x="332" y="578"/>
                  </a:lnTo>
                  <a:close/>
                  <a:moveTo>
                    <a:pt x="436" y="582"/>
                  </a:moveTo>
                  <a:lnTo>
                    <a:pt x="436" y="578"/>
                  </a:lnTo>
                  <a:lnTo>
                    <a:pt x="436" y="582"/>
                  </a:lnTo>
                  <a:lnTo>
                    <a:pt x="436" y="582"/>
                  </a:lnTo>
                  <a:lnTo>
                    <a:pt x="436" y="582"/>
                  </a:lnTo>
                  <a:close/>
                  <a:moveTo>
                    <a:pt x="346" y="588"/>
                  </a:moveTo>
                  <a:lnTo>
                    <a:pt x="342" y="588"/>
                  </a:lnTo>
                  <a:lnTo>
                    <a:pt x="346" y="588"/>
                  </a:lnTo>
                  <a:lnTo>
                    <a:pt x="346" y="588"/>
                  </a:lnTo>
                  <a:lnTo>
                    <a:pt x="346" y="588"/>
                  </a:lnTo>
                  <a:close/>
                  <a:moveTo>
                    <a:pt x="350" y="596"/>
                  </a:moveTo>
                  <a:lnTo>
                    <a:pt x="354" y="596"/>
                  </a:lnTo>
                  <a:lnTo>
                    <a:pt x="350" y="596"/>
                  </a:lnTo>
                  <a:lnTo>
                    <a:pt x="346" y="596"/>
                  </a:lnTo>
                  <a:lnTo>
                    <a:pt x="350" y="596"/>
                  </a:lnTo>
                  <a:lnTo>
                    <a:pt x="350" y="596"/>
                  </a:lnTo>
                  <a:lnTo>
                    <a:pt x="350" y="596"/>
                  </a:lnTo>
                  <a:close/>
                  <a:moveTo>
                    <a:pt x="380" y="600"/>
                  </a:moveTo>
                  <a:lnTo>
                    <a:pt x="376" y="600"/>
                  </a:lnTo>
                  <a:lnTo>
                    <a:pt x="376" y="604"/>
                  </a:lnTo>
                  <a:lnTo>
                    <a:pt x="372" y="604"/>
                  </a:lnTo>
                  <a:lnTo>
                    <a:pt x="368" y="604"/>
                  </a:lnTo>
                  <a:lnTo>
                    <a:pt x="372" y="604"/>
                  </a:lnTo>
                  <a:lnTo>
                    <a:pt x="372" y="600"/>
                  </a:lnTo>
                  <a:lnTo>
                    <a:pt x="376" y="600"/>
                  </a:lnTo>
                  <a:lnTo>
                    <a:pt x="380" y="600"/>
                  </a:lnTo>
                  <a:lnTo>
                    <a:pt x="380" y="600"/>
                  </a:lnTo>
                  <a:lnTo>
                    <a:pt x="380" y="600"/>
                  </a:lnTo>
                  <a:close/>
                  <a:moveTo>
                    <a:pt x="424" y="600"/>
                  </a:moveTo>
                  <a:lnTo>
                    <a:pt x="428" y="600"/>
                  </a:lnTo>
                  <a:lnTo>
                    <a:pt x="424" y="600"/>
                  </a:lnTo>
                  <a:lnTo>
                    <a:pt x="424" y="600"/>
                  </a:lnTo>
                  <a:lnTo>
                    <a:pt x="424" y="600"/>
                  </a:lnTo>
                  <a:close/>
                  <a:moveTo>
                    <a:pt x="358" y="604"/>
                  </a:moveTo>
                  <a:lnTo>
                    <a:pt x="354" y="604"/>
                  </a:lnTo>
                  <a:lnTo>
                    <a:pt x="350" y="604"/>
                  </a:lnTo>
                  <a:lnTo>
                    <a:pt x="354" y="600"/>
                  </a:lnTo>
                  <a:lnTo>
                    <a:pt x="358" y="600"/>
                  </a:lnTo>
                  <a:lnTo>
                    <a:pt x="358" y="604"/>
                  </a:lnTo>
                  <a:lnTo>
                    <a:pt x="358" y="604"/>
                  </a:lnTo>
                  <a:lnTo>
                    <a:pt x="358" y="604"/>
                  </a:lnTo>
                  <a:close/>
                  <a:moveTo>
                    <a:pt x="384" y="604"/>
                  </a:moveTo>
                  <a:lnTo>
                    <a:pt x="380" y="604"/>
                  </a:lnTo>
                  <a:lnTo>
                    <a:pt x="380" y="608"/>
                  </a:lnTo>
                  <a:lnTo>
                    <a:pt x="380" y="604"/>
                  </a:lnTo>
                  <a:lnTo>
                    <a:pt x="384" y="604"/>
                  </a:lnTo>
                  <a:lnTo>
                    <a:pt x="384" y="604"/>
                  </a:lnTo>
                  <a:lnTo>
                    <a:pt x="384" y="604"/>
                  </a:lnTo>
                  <a:close/>
                  <a:moveTo>
                    <a:pt x="384" y="604"/>
                  </a:moveTo>
                  <a:lnTo>
                    <a:pt x="384" y="608"/>
                  </a:lnTo>
                  <a:lnTo>
                    <a:pt x="380" y="608"/>
                  </a:lnTo>
                  <a:lnTo>
                    <a:pt x="384" y="604"/>
                  </a:lnTo>
                  <a:lnTo>
                    <a:pt x="384" y="604"/>
                  </a:lnTo>
                  <a:lnTo>
                    <a:pt x="384" y="604"/>
                  </a:lnTo>
                  <a:close/>
                  <a:moveTo>
                    <a:pt x="394" y="612"/>
                  </a:moveTo>
                  <a:lnTo>
                    <a:pt x="394" y="614"/>
                  </a:lnTo>
                  <a:lnTo>
                    <a:pt x="392" y="614"/>
                  </a:lnTo>
                  <a:lnTo>
                    <a:pt x="392" y="612"/>
                  </a:lnTo>
                  <a:lnTo>
                    <a:pt x="394" y="612"/>
                  </a:lnTo>
                  <a:lnTo>
                    <a:pt x="394" y="612"/>
                  </a:lnTo>
                  <a:lnTo>
                    <a:pt x="394" y="612"/>
                  </a:lnTo>
                  <a:close/>
                  <a:moveTo>
                    <a:pt x="418" y="622"/>
                  </a:moveTo>
                  <a:lnTo>
                    <a:pt x="414" y="622"/>
                  </a:lnTo>
                  <a:lnTo>
                    <a:pt x="410" y="618"/>
                  </a:lnTo>
                  <a:lnTo>
                    <a:pt x="410" y="614"/>
                  </a:lnTo>
                  <a:lnTo>
                    <a:pt x="414" y="618"/>
                  </a:lnTo>
                  <a:lnTo>
                    <a:pt x="418" y="618"/>
                  </a:lnTo>
                  <a:lnTo>
                    <a:pt x="420" y="618"/>
                  </a:lnTo>
                  <a:lnTo>
                    <a:pt x="420" y="622"/>
                  </a:lnTo>
                  <a:lnTo>
                    <a:pt x="420" y="618"/>
                  </a:lnTo>
                  <a:lnTo>
                    <a:pt x="418" y="618"/>
                  </a:lnTo>
                  <a:lnTo>
                    <a:pt x="418" y="622"/>
                  </a:lnTo>
                  <a:lnTo>
                    <a:pt x="418" y="622"/>
                  </a:lnTo>
                  <a:lnTo>
                    <a:pt x="418" y="622"/>
                  </a:lnTo>
                  <a:close/>
                  <a:moveTo>
                    <a:pt x="406" y="614"/>
                  </a:moveTo>
                  <a:lnTo>
                    <a:pt x="406" y="618"/>
                  </a:lnTo>
                  <a:lnTo>
                    <a:pt x="410" y="618"/>
                  </a:lnTo>
                  <a:lnTo>
                    <a:pt x="406" y="618"/>
                  </a:lnTo>
                  <a:lnTo>
                    <a:pt x="406" y="614"/>
                  </a:lnTo>
                  <a:lnTo>
                    <a:pt x="406" y="614"/>
                  </a:lnTo>
                  <a:lnTo>
                    <a:pt x="406" y="614"/>
                  </a:lnTo>
                  <a:close/>
                  <a:moveTo>
                    <a:pt x="406" y="618"/>
                  </a:moveTo>
                  <a:lnTo>
                    <a:pt x="406" y="622"/>
                  </a:lnTo>
                  <a:lnTo>
                    <a:pt x="402" y="622"/>
                  </a:lnTo>
                  <a:lnTo>
                    <a:pt x="402" y="618"/>
                  </a:lnTo>
                  <a:lnTo>
                    <a:pt x="406" y="618"/>
                  </a:lnTo>
                  <a:lnTo>
                    <a:pt x="406" y="618"/>
                  </a:lnTo>
                  <a:lnTo>
                    <a:pt x="406" y="618"/>
                  </a:lnTo>
                  <a:close/>
                  <a:moveTo>
                    <a:pt x="418" y="622"/>
                  </a:moveTo>
                  <a:lnTo>
                    <a:pt x="418" y="618"/>
                  </a:lnTo>
                  <a:lnTo>
                    <a:pt x="420" y="618"/>
                  </a:lnTo>
                  <a:lnTo>
                    <a:pt x="418" y="622"/>
                  </a:lnTo>
                  <a:lnTo>
                    <a:pt x="418" y="622"/>
                  </a:lnTo>
                  <a:lnTo>
                    <a:pt x="418" y="622"/>
                  </a:lnTo>
                  <a:close/>
                  <a:moveTo>
                    <a:pt x="406" y="622"/>
                  </a:moveTo>
                  <a:lnTo>
                    <a:pt x="406" y="618"/>
                  </a:lnTo>
                  <a:lnTo>
                    <a:pt x="410" y="618"/>
                  </a:lnTo>
                  <a:lnTo>
                    <a:pt x="410" y="622"/>
                  </a:lnTo>
                  <a:lnTo>
                    <a:pt x="406" y="622"/>
                  </a:lnTo>
                  <a:lnTo>
                    <a:pt x="406" y="622"/>
                  </a:lnTo>
                  <a:lnTo>
                    <a:pt x="406" y="622"/>
                  </a:lnTo>
                  <a:close/>
                  <a:moveTo>
                    <a:pt x="410" y="626"/>
                  </a:moveTo>
                  <a:lnTo>
                    <a:pt x="410" y="622"/>
                  </a:lnTo>
                  <a:lnTo>
                    <a:pt x="414" y="622"/>
                  </a:lnTo>
                  <a:lnTo>
                    <a:pt x="414" y="626"/>
                  </a:lnTo>
                  <a:lnTo>
                    <a:pt x="410" y="626"/>
                  </a:lnTo>
                  <a:lnTo>
                    <a:pt x="410" y="626"/>
                  </a:lnTo>
                  <a:lnTo>
                    <a:pt x="410" y="626"/>
                  </a:lnTo>
                  <a:close/>
                  <a:moveTo>
                    <a:pt x="312" y="414"/>
                  </a:moveTo>
                  <a:lnTo>
                    <a:pt x="312" y="410"/>
                  </a:lnTo>
                  <a:lnTo>
                    <a:pt x="316" y="410"/>
                  </a:lnTo>
                  <a:lnTo>
                    <a:pt x="312" y="410"/>
                  </a:lnTo>
                  <a:lnTo>
                    <a:pt x="308" y="410"/>
                  </a:lnTo>
                  <a:lnTo>
                    <a:pt x="308" y="414"/>
                  </a:lnTo>
                  <a:lnTo>
                    <a:pt x="308" y="410"/>
                  </a:lnTo>
                  <a:lnTo>
                    <a:pt x="306" y="410"/>
                  </a:lnTo>
                  <a:lnTo>
                    <a:pt x="308" y="410"/>
                  </a:lnTo>
                  <a:lnTo>
                    <a:pt x="312" y="406"/>
                  </a:lnTo>
                  <a:lnTo>
                    <a:pt x="308" y="406"/>
                  </a:lnTo>
                  <a:lnTo>
                    <a:pt x="308" y="402"/>
                  </a:lnTo>
                  <a:lnTo>
                    <a:pt x="312" y="402"/>
                  </a:lnTo>
                  <a:lnTo>
                    <a:pt x="312" y="406"/>
                  </a:lnTo>
                  <a:lnTo>
                    <a:pt x="312" y="402"/>
                  </a:lnTo>
                  <a:lnTo>
                    <a:pt x="316" y="402"/>
                  </a:lnTo>
                  <a:lnTo>
                    <a:pt x="316" y="406"/>
                  </a:lnTo>
                  <a:lnTo>
                    <a:pt x="320" y="406"/>
                  </a:lnTo>
                  <a:lnTo>
                    <a:pt x="316" y="406"/>
                  </a:lnTo>
                  <a:lnTo>
                    <a:pt x="320" y="406"/>
                  </a:lnTo>
                  <a:lnTo>
                    <a:pt x="320" y="402"/>
                  </a:lnTo>
                  <a:lnTo>
                    <a:pt x="320" y="406"/>
                  </a:lnTo>
                  <a:lnTo>
                    <a:pt x="324" y="406"/>
                  </a:lnTo>
                  <a:lnTo>
                    <a:pt x="324" y="402"/>
                  </a:lnTo>
                  <a:lnTo>
                    <a:pt x="320" y="402"/>
                  </a:lnTo>
                  <a:lnTo>
                    <a:pt x="316" y="402"/>
                  </a:lnTo>
                  <a:lnTo>
                    <a:pt x="320" y="402"/>
                  </a:lnTo>
                  <a:lnTo>
                    <a:pt x="324" y="402"/>
                  </a:lnTo>
                  <a:lnTo>
                    <a:pt x="324" y="398"/>
                  </a:lnTo>
                  <a:lnTo>
                    <a:pt x="320" y="398"/>
                  </a:lnTo>
                  <a:lnTo>
                    <a:pt x="316" y="398"/>
                  </a:lnTo>
                  <a:lnTo>
                    <a:pt x="320" y="398"/>
                  </a:lnTo>
                  <a:lnTo>
                    <a:pt x="320" y="396"/>
                  </a:lnTo>
                  <a:lnTo>
                    <a:pt x="316" y="396"/>
                  </a:lnTo>
                  <a:lnTo>
                    <a:pt x="316" y="398"/>
                  </a:lnTo>
                  <a:lnTo>
                    <a:pt x="312" y="402"/>
                  </a:lnTo>
                  <a:lnTo>
                    <a:pt x="308" y="402"/>
                  </a:lnTo>
                  <a:lnTo>
                    <a:pt x="308" y="398"/>
                  </a:lnTo>
                  <a:lnTo>
                    <a:pt x="312" y="398"/>
                  </a:lnTo>
                  <a:lnTo>
                    <a:pt x="312" y="396"/>
                  </a:lnTo>
                  <a:lnTo>
                    <a:pt x="316" y="392"/>
                  </a:lnTo>
                  <a:lnTo>
                    <a:pt x="320" y="392"/>
                  </a:lnTo>
                  <a:lnTo>
                    <a:pt x="316" y="392"/>
                  </a:lnTo>
                  <a:lnTo>
                    <a:pt x="312" y="392"/>
                  </a:lnTo>
                  <a:lnTo>
                    <a:pt x="312" y="388"/>
                  </a:lnTo>
                  <a:lnTo>
                    <a:pt x="316" y="388"/>
                  </a:lnTo>
                  <a:lnTo>
                    <a:pt x="316" y="392"/>
                  </a:lnTo>
                  <a:lnTo>
                    <a:pt x="320" y="392"/>
                  </a:lnTo>
                  <a:lnTo>
                    <a:pt x="320" y="388"/>
                  </a:lnTo>
                  <a:lnTo>
                    <a:pt x="316" y="388"/>
                  </a:lnTo>
                  <a:lnTo>
                    <a:pt x="312" y="388"/>
                  </a:lnTo>
                  <a:lnTo>
                    <a:pt x="316" y="388"/>
                  </a:lnTo>
                  <a:lnTo>
                    <a:pt x="316" y="384"/>
                  </a:lnTo>
                  <a:lnTo>
                    <a:pt x="320" y="388"/>
                  </a:lnTo>
                  <a:lnTo>
                    <a:pt x="324" y="388"/>
                  </a:lnTo>
                  <a:lnTo>
                    <a:pt x="320" y="384"/>
                  </a:lnTo>
                  <a:lnTo>
                    <a:pt x="316" y="384"/>
                  </a:lnTo>
                  <a:lnTo>
                    <a:pt x="316" y="380"/>
                  </a:lnTo>
                  <a:lnTo>
                    <a:pt x="320" y="380"/>
                  </a:lnTo>
                  <a:lnTo>
                    <a:pt x="316" y="380"/>
                  </a:lnTo>
                  <a:lnTo>
                    <a:pt x="312" y="380"/>
                  </a:lnTo>
                  <a:lnTo>
                    <a:pt x="308" y="380"/>
                  </a:lnTo>
                  <a:lnTo>
                    <a:pt x="306" y="380"/>
                  </a:lnTo>
                  <a:lnTo>
                    <a:pt x="308" y="380"/>
                  </a:lnTo>
                  <a:lnTo>
                    <a:pt x="312" y="380"/>
                  </a:lnTo>
                  <a:lnTo>
                    <a:pt x="308" y="376"/>
                  </a:lnTo>
                  <a:lnTo>
                    <a:pt x="306" y="376"/>
                  </a:lnTo>
                  <a:lnTo>
                    <a:pt x="306" y="380"/>
                  </a:lnTo>
                  <a:lnTo>
                    <a:pt x="302" y="380"/>
                  </a:lnTo>
                  <a:lnTo>
                    <a:pt x="298" y="380"/>
                  </a:lnTo>
                  <a:lnTo>
                    <a:pt x="294" y="380"/>
                  </a:lnTo>
                  <a:lnTo>
                    <a:pt x="290" y="380"/>
                  </a:lnTo>
                  <a:lnTo>
                    <a:pt x="290" y="376"/>
                  </a:lnTo>
                  <a:lnTo>
                    <a:pt x="286" y="376"/>
                  </a:lnTo>
                  <a:lnTo>
                    <a:pt x="286" y="372"/>
                  </a:lnTo>
                  <a:lnTo>
                    <a:pt x="282" y="372"/>
                  </a:lnTo>
                  <a:lnTo>
                    <a:pt x="278" y="372"/>
                  </a:lnTo>
                  <a:lnTo>
                    <a:pt x="276" y="370"/>
                  </a:lnTo>
                  <a:lnTo>
                    <a:pt x="272" y="370"/>
                  </a:lnTo>
                  <a:lnTo>
                    <a:pt x="268" y="370"/>
                  </a:lnTo>
                  <a:lnTo>
                    <a:pt x="264" y="370"/>
                  </a:lnTo>
                  <a:lnTo>
                    <a:pt x="264" y="366"/>
                  </a:lnTo>
                  <a:lnTo>
                    <a:pt x="260" y="362"/>
                  </a:lnTo>
                  <a:lnTo>
                    <a:pt x="264" y="362"/>
                  </a:lnTo>
                  <a:lnTo>
                    <a:pt x="264" y="358"/>
                  </a:lnTo>
                  <a:lnTo>
                    <a:pt x="268" y="358"/>
                  </a:lnTo>
                  <a:lnTo>
                    <a:pt x="272" y="358"/>
                  </a:lnTo>
                  <a:lnTo>
                    <a:pt x="276" y="362"/>
                  </a:lnTo>
                  <a:lnTo>
                    <a:pt x="278" y="362"/>
                  </a:lnTo>
                  <a:lnTo>
                    <a:pt x="282" y="362"/>
                  </a:lnTo>
                  <a:lnTo>
                    <a:pt x="286" y="362"/>
                  </a:lnTo>
                  <a:lnTo>
                    <a:pt x="290" y="362"/>
                  </a:lnTo>
                  <a:lnTo>
                    <a:pt x="294" y="366"/>
                  </a:lnTo>
                  <a:lnTo>
                    <a:pt x="298" y="366"/>
                  </a:lnTo>
                  <a:lnTo>
                    <a:pt x="302" y="370"/>
                  </a:lnTo>
                  <a:lnTo>
                    <a:pt x="306" y="370"/>
                  </a:lnTo>
                  <a:lnTo>
                    <a:pt x="308" y="370"/>
                  </a:lnTo>
                  <a:lnTo>
                    <a:pt x="312" y="370"/>
                  </a:lnTo>
                  <a:lnTo>
                    <a:pt x="312" y="372"/>
                  </a:lnTo>
                  <a:lnTo>
                    <a:pt x="316" y="372"/>
                  </a:lnTo>
                  <a:lnTo>
                    <a:pt x="316" y="370"/>
                  </a:lnTo>
                  <a:lnTo>
                    <a:pt x="316" y="366"/>
                  </a:lnTo>
                  <a:lnTo>
                    <a:pt x="316" y="370"/>
                  </a:lnTo>
                  <a:lnTo>
                    <a:pt x="312" y="370"/>
                  </a:lnTo>
                  <a:lnTo>
                    <a:pt x="308" y="370"/>
                  </a:lnTo>
                  <a:lnTo>
                    <a:pt x="312" y="370"/>
                  </a:lnTo>
                  <a:lnTo>
                    <a:pt x="308" y="366"/>
                  </a:lnTo>
                  <a:lnTo>
                    <a:pt x="306" y="366"/>
                  </a:lnTo>
                  <a:lnTo>
                    <a:pt x="308" y="366"/>
                  </a:lnTo>
                  <a:lnTo>
                    <a:pt x="312" y="366"/>
                  </a:lnTo>
                  <a:lnTo>
                    <a:pt x="312" y="362"/>
                  </a:lnTo>
                  <a:lnTo>
                    <a:pt x="312" y="366"/>
                  </a:lnTo>
                  <a:lnTo>
                    <a:pt x="316" y="366"/>
                  </a:lnTo>
                  <a:lnTo>
                    <a:pt x="312" y="362"/>
                  </a:lnTo>
                  <a:lnTo>
                    <a:pt x="308" y="362"/>
                  </a:lnTo>
                  <a:lnTo>
                    <a:pt x="306" y="362"/>
                  </a:lnTo>
                  <a:lnTo>
                    <a:pt x="306" y="358"/>
                  </a:lnTo>
                  <a:lnTo>
                    <a:pt x="308" y="358"/>
                  </a:lnTo>
                  <a:lnTo>
                    <a:pt x="312" y="362"/>
                  </a:lnTo>
                  <a:lnTo>
                    <a:pt x="316" y="362"/>
                  </a:lnTo>
                  <a:lnTo>
                    <a:pt x="312" y="362"/>
                  </a:lnTo>
                  <a:lnTo>
                    <a:pt x="312" y="358"/>
                  </a:lnTo>
                  <a:lnTo>
                    <a:pt x="308" y="358"/>
                  </a:lnTo>
                  <a:lnTo>
                    <a:pt x="306" y="358"/>
                  </a:lnTo>
                  <a:lnTo>
                    <a:pt x="302" y="358"/>
                  </a:lnTo>
                  <a:lnTo>
                    <a:pt x="302" y="354"/>
                  </a:lnTo>
                  <a:lnTo>
                    <a:pt x="298" y="354"/>
                  </a:lnTo>
                  <a:lnTo>
                    <a:pt x="302" y="354"/>
                  </a:lnTo>
                  <a:lnTo>
                    <a:pt x="306" y="354"/>
                  </a:lnTo>
                  <a:lnTo>
                    <a:pt x="308" y="354"/>
                  </a:lnTo>
                  <a:lnTo>
                    <a:pt x="312" y="354"/>
                  </a:lnTo>
                  <a:lnTo>
                    <a:pt x="308" y="354"/>
                  </a:lnTo>
                  <a:lnTo>
                    <a:pt x="306" y="354"/>
                  </a:lnTo>
                  <a:lnTo>
                    <a:pt x="306" y="350"/>
                  </a:lnTo>
                  <a:lnTo>
                    <a:pt x="308" y="350"/>
                  </a:lnTo>
                  <a:lnTo>
                    <a:pt x="306" y="350"/>
                  </a:lnTo>
                  <a:lnTo>
                    <a:pt x="302" y="350"/>
                  </a:lnTo>
                  <a:lnTo>
                    <a:pt x="298" y="350"/>
                  </a:lnTo>
                  <a:lnTo>
                    <a:pt x="294" y="350"/>
                  </a:lnTo>
                  <a:lnTo>
                    <a:pt x="298" y="350"/>
                  </a:lnTo>
                  <a:lnTo>
                    <a:pt x="298" y="346"/>
                  </a:lnTo>
                  <a:lnTo>
                    <a:pt x="302" y="346"/>
                  </a:lnTo>
                  <a:lnTo>
                    <a:pt x="298" y="346"/>
                  </a:lnTo>
                  <a:lnTo>
                    <a:pt x="294" y="346"/>
                  </a:lnTo>
                  <a:lnTo>
                    <a:pt x="294" y="350"/>
                  </a:lnTo>
                  <a:lnTo>
                    <a:pt x="290" y="350"/>
                  </a:lnTo>
                  <a:lnTo>
                    <a:pt x="290" y="346"/>
                  </a:lnTo>
                  <a:lnTo>
                    <a:pt x="294" y="346"/>
                  </a:lnTo>
                  <a:lnTo>
                    <a:pt x="294" y="342"/>
                  </a:lnTo>
                  <a:lnTo>
                    <a:pt x="298" y="342"/>
                  </a:lnTo>
                  <a:lnTo>
                    <a:pt x="302" y="342"/>
                  </a:lnTo>
                  <a:lnTo>
                    <a:pt x="306" y="342"/>
                  </a:lnTo>
                  <a:lnTo>
                    <a:pt x="302" y="342"/>
                  </a:lnTo>
                  <a:lnTo>
                    <a:pt x="298" y="342"/>
                  </a:lnTo>
                  <a:lnTo>
                    <a:pt x="294" y="342"/>
                  </a:lnTo>
                  <a:lnTo>
                    <a:pt x="290" y="342"/>
                  </a:lnTo>
                  <a:lnTo>
                    <a:pt x="286" y="342"/>
                  </a:lnTo>
                  <a:lnTo>
                    <a:pt x="282" y="342"/>
                  </a:lnTo>
                  <a:lnTo>
                    <a:pt x="286" y="342"/>
                  </a:lnTo>
                  <a:lnTo>
                    <a:pt x="286" y="340"/>
                  </a:lnTo>
                  <a:lnTo>
                    <a:pt x="290" y="340"/>
                  </a:lnTo>
                  <a:lnTo>
                    <a:pt x="294" y="340"/>
                  </a:lnTo>
                  <a:lnTo>
                    <a:pt x="298" y="340"/>
                  </a:lnTo>
                  <a:lnTo>
                    <a:pt x="302" y="340"/>
                  </a:lnTo>
                  <a:lnTo>
                    <a:pt x="302" y="336"/>
                  </a:lnTo>
                  <a:lnTo>
                    <a:pt x="298" y="336"/>
                  </a:lnTo>
                  <a:lnTo>
                    <a:pt x="298" y="340"/>
                  </a:lnTo>
                  <a:lnTo>
                    <a:pt x="294" y="340"/>
                  </a:lnTo>
                  <a:lnTo>
                    <a:pt x="290" y="340"/>
                  </a:lnTo>
                  <a:lnTo>
                    <a:pt x="286" y="340"/>
                  </a:lnTo>
                  <a:lnTo>
                    <a:pt x="286" y="336"/>
                  </a:lnTo>
                  <a:lnTo>
                    <a:pt x="282" y="336"/>
                  </a:lnTo>
                  <a:lnTo>
                    <a:pt x="278" y="336"/>
                  </a:lnTo>
                  <a:lnTo>
                    <a:pt x="282" y="336"/>
                  </a:lnTo>
                  <a:lnTo>
                    <a:pt x="282" y="332"/>
                  </a:lnTo>
                  <a:lnTo>
                    <a:pt x="286" y="328"/>
                  </a:lnTo>
                  <a:lnTo>
                    <a:pt x="282" y="332"/>
                  </a:lnTo>
                  <a:lnTo>
                    <a:pt x="278" y="332"/>
                  </a:lnTo>
                  <a:lnTo>
                    <a:pt x="276" y="332"/>
                  </a:lnTo>
                  <a:lnTo>
                    <a:pt x="276" y="328"/>
                  </a:lnTo>
                  <a:lnTo>
                    <a:pt x="276" y="324"/>
                  </a:lnTo>
                  <a:lnTo>
                    <a:pt x="272" y="324"/>
                  </a:lnTo>
                  <a:lnTo>
                    <a:pt x="272" y="320"/>
                  </a:lnTo>
                  <a:lnTo>
                    <a:pt x="276" y="320"/>
                  </a:lnTo>
                  <a:lnTo>
                    <a:pt x="272" y="320"/>
                  </a:lnTo>
                  <a:lnTo>
                    <a:pt x="268" y="320"/>
                  </a:lnTo>
                  <a:lnTo>
                    <a:pt x="272" y="324"/>
                  </a:lnTo>
                  <a:lnTo>
                    <a:pt x="272" y="328"/>
                  </a:lnTo>
                  <a:lnTo>
                    <a:pt x="276" y="328"/>
                  </a:lnTo>
                  <a:lnTo>
                    <a:pt x="276" y="332"/>
                  </a:lnTo>
                  <a:lnTo>
                    <a:pt x="276" y="336"/>
                  </a:lnTo>
                  <a:lnTo>
                    <a:pt x="272" y="336"/>
                  </a:lnTo>
                  <a:lnTo>
                    <a:pt x="268" y="336"/>
                  </a:lnTo>
                  <a:lnTo>
                    <a:pt x="272" y="336"/>
                  </a:lnTo>
                  <a:lnTo>
                    <a:pt x="272" y="340"/>
                  </a:lnTo>
                  <a:lnTo>
                    <a:pt x="268" y="340"/>
                  </a:lnTo>
                  <a:lnTo>
                    <a:pt x="268" y="336"/>
                  </a:lnTo>
                  <a:lnTo>
                    <a:pt x="268" y="340"/>
                  </a:lnTo>
                  <a:lnTo>
                    <a:pt x="272" y="340"/>
                  </a:lnTo>
                  <a:lnTo>
                    <a:pt x="272" y="342"/>
                  </a:lnTo>
                  <a:lnTo>
                    <a:pt x="268" y="342"/>
                  </a:lnTo>
                  <a:lnTo>
                    <a:pt x="264" y="342"/>
                  </a:lnTo>
                  <a:lnTo>
                    <a:pt x="264" y="346"/>
                  </a:lnTo>
                  <a:lnTo>
                    <a:pt x="260" y="346"/>
                  </a:lnTo>
                  <a:lnTo>
                    <a:pt x="256" y="346"/>
                  </a:lnTo>
                  <a:lnTo>
                    <a:pt x="252" y="342"/>
                  </a:lnTo>
                  <a:lnTo>
                    <a:pt x="250" y="342"/>
                  </a:lnTo>
                  <a:lnTo>
                    <a:pt x="252" y="342"/>
                  </a:lnTo>
                  <a:lnTo>
                    <a:pt x="250" y="342"/>
                  </a:lnTo>
                  <a:lnTo>
                    <a:pt x="246" y="342"/>
                  </a:lnTo>
                  <a:lnTo>
                    <a:pt x="246" y="340"/>
                  </a:lnTo>
                  <a:lnTo>
                    <a:pt x="242" y="336"/>
                  </a:lnTo>
                  <a:lnTo>
                    <a:pt x="246" y="336"/>
                  </a:lnTo>
                  <a:lnTo>
                    <a:pt x="250" y="336"/>
                  </a:lnTo>
                  <a:lnTo>
                    <a:pt x="250" y="332"/>
                  </a:lnTo>
                  <a:lnTo>
                    <a:pt x="252" y="332"/>
                  </a:lnTo>
                  <a:lnTo>
                    <a:pt x="256" y="332"/>
                  </a:lnTo>
                  <a:lnTo>
                    <a:pt x="260" y="328"/>
                  </a:lnTo>
                  <a:lnTo>
                    <a:pt x="260" y="324"/>
                  </a:lnTo>
                  <a:lnTo>
                    <a:pt x="264" y="324"/>
                  </a:lnTo>
                  <a:lnTo>
                    <a:pt x="260" y="324"/>
                  </a:lnTo>
                  <a:lnTo>
                    <a:pt x="260" y="328"/>
                  </a:lnTo>
                  <a:lnTo>
                    <a:pt x="256" y="328"/>
                  </a:lnTo>
                  <a:lnTo>
                    <a:pt x="256" y="332"/>
                  </a:lnTo>
                  <a:lnTo>
                    <a:pt x="252" y="332"/>
                  </a:lnTo>
                  <a:lnTo>
                    <a:pt x="250" y="332"/>
                  </a:lnTo>
                  <a:lnTo>
                    <a:pt x="250" y="328"/>
                  </a:lnTo>
                  <a:lnTo>
                    <a:pt x="246" y="328"/>
                  </a:lnTo>
                  <a:lnTo>
                    <a:pt x="250" y="328"/>
                  </a:lnTo>
                  <a:lnTo>
                    <a:pt x="250" y="324"/>
                  </a:lnTo>
                  <a:lnTo>
                    <a:pt x="256" y="320"/>
                  </a:lnTo>
                  <a:lnTo>
                    <a:pt x="252" y="320"/>
                  </a:lnTo>
                  <a:lnTo>
                    <a:pt x="256" y="320"/>
                  </a:lnTo>
                  <a:lnTo>
                    <a:pt x="256" y="316"/>
                  </a:lnTo>
                  <a:lnTo>
                    <a:pt x="252" y="316"/>
                  </a:lnTo>
                  <a:lnTo>
                    <a:pt x="256" y="316"/>
                  </a:lnTo>
                  <a:lnTo>
                    <a:pt x="252" y="316"/>
                  </a:lnTo>
                  <a:lnTo>
                    <a:pt x="250" y="320"/>
                  </a:lnTo>
                  <a:lnTo>
                    <a:pt x="250" y="316"/>
                  </a:lnTo>
                  <a:lnTo>
                    <a:pt x="246" y="316"/>
                  </a:lnTo>
                  <a:lnTo>
                    <a:pt x="246" y="314"/>
                  </a:lnTo>
                  <a:lnTo>
                    <a:pt x="250" y="314"/>
                  </a:lnTo>
                  <a:lnTo>
                    <a:pt x="250" y="316"/>
                  </a:lnTo>
                  <a:lnTo>
                    <a:pt x="252" y="316"/>
                  </a:lnTo>
                  <a:lnTo>
                    <a:pt x="260" y="316"/>
                  </a:lnTo>
                  <a:lnTo>
                    <a:pt x="264" y="316"/>
                  </a:lnTo>
                  <a:lnTo>
                    <a:pt x="260" y="316"/>
                  </a:lnTo>
                  <a:lnTo>
                    <a:pt x="256" y="316"/>
                  </a:lnTo>
                  <a:lnTo>
                    <a:pt x="256" y="314"/>
                  </a:lnTo>
                  <a:lnTo>
                    <a:pt x="252" y="316"/>
                  </a:lnTo>
                  <a:lnTo>
                    <a:pt x="252" y="314"/>
                  </a:lnTo>
                  <a:lnTo>
                    <a:pt x="256" y="314"/>
                  </a:lnTo>
                  <a:lnTo>
                    <a:pt x="260" y="314"/>
                  </a:lnTo>
                  <a:lnTo>
                    <a:pt x="256" y="314"/>
                  </a:lnTo>
                  <a:lnTo>
                    <a:pt x="256" y="310"/>
                  </a:lnTo>
                  <a:lnTo>
                    <a:pt x="260" y="310"/>
                  </a:lnTo>
                  <a:lnTo>
                    <a:pt x="256" y="310"/>
                  </a:lnTo>
                  <a:lnTo>
                    <a:pt x="256" y="306"/>
                  </a:lnTo>
                  <a:lnTo>
                    <a:pt x="260" y="306"/>
                  </a:lnTo>
                  <a:lnTo>
                    <a:pt x="256" y="306"/>
                  </a:lnTo>
                  <a:lnTo>
                    <a:pt x="256" y="302"/>
                  </a:lnTo>
                  <a:lnTo>
                    <a:pt x="252" y="302"/>
                  </a:lnTo>
                  <a:lnTo>
                    <a:pt x="250" y="302"/>
                  </a:lnTo>
                  <a:lnTo>
                    <a:pt x="246" y="302"/>
                  </a:lnTo>
                  <a:lnTo>
                    <a:pt x="246" y="298"/>
                  </a:lnTo>
                  <a:lnTo>
                    <a:pt x="250" y="298"/>
                  </a:lnTo>
                  <a:lnTo>
                    <a:pt x="252" y="298"/>
                  </a:lnTo>
                  <a:lnTo>
                    <a:pt x="250" y="294"/>
                  </a:lnTo>
                  <a:lnTo>
                    <a:pt x="250" y="290"/>
                  </a:lnTo>
                  <a:lnTo>
                    <a:pt x="252" y="290"/>
                  </a:lnTo>
                  <a:lnTo>
                    <a:pt x="252" y="294"/>
                  </a:lnTo>
                  <a:lnTo>
                    <a:pt x="252" y="290"/>
                  </a:lnTo>
                  <a:lnTo>
                    <a:pt x="250" y="290"/>
                  </a:lnTo>
                  <a:lnTo>
                    <a:pt x="246" y="290"/>
                  </a:lnTo>
                  <a:lnTo>
                    <a:pt x="246" y="286"/>
                  </a:lnTo>
                  <a:lnTo>
                    <a:pt x="242" y="286"/>
                  </a:lnTo>
                  <a:lnTo>
                    <a:pt x="238" y="286"/>
                  </a:lnTo>
                  <a:lnTo>
                    <a:pt x="238" y="284"/>
                  </a:lnTo>
                  <a:lnTo>
                    <a:pt x="242" y="284"/>
                  </a:lnTo>
                  <a:lnTo>
                    <a:pt x="238" y="284"/>
                  </a:lnTo>
                  <a:lnTo>
                    <a:pt x="242" y="284"/>
                  </a:lnTo>
                  <a:lnTo>
                    <a:pt x="246" y="284"/>
                  </a:lnTo>
                  <a:lnTo>
                    <a:pt x="242" y="284"/>
                  </a:lnTo>
                  <a:lnTo>
                    <a:pt x="242" y="280"/>
                  </a:lnTo>
                  <a:lnTo>
                    <a:pt x="246" y="280"/>
                  </a:lnTo>
                  <a:lnTo>
                    <a:pt x="242" y="280"/>
                  </a:lnTo>
                  <a:lnTo>
                    <a:pt x="242" y="276"/>
                  </a:lnTo>
                  <a:lnTo>
                    <a:pt x="238" y="276"/>
                  </a:lnTo>
                  <a:lnTo>
                    <a:pt x="242" y="276"/>
                  </a:lnTo>
                  <a:lnTo>
                    <a:pt x="238" y="276"/>
                  </a:lnTo>
                  <a:lnTo>
                    <a:pt x="234" y="276"/>
                  </a:lnTo>
                  <a:lnTo>
                    <a:pt x="234" y="272"/>
                  </a:lnTo>
                  <a:lnTo>
                    <a:pt x="238" y="272"/>
                  </a:lnTo>
                  <a:lnTo>
                    <a:pt x="238" y="268"/>
                  </a:lnTo>
                  <a:lnTo>
                    <a:pt x="234" y="268"/>
                  </a:lnTo>
                  <a:lnTo>
                    <a:pt x="230" y="272"/>
                  </a:lnTo>
                  <a:lnTo>
                    <a:pt x="226" y="272"/>
                  </a:lnTo>
                  <a:lnTo>
                    <a:pt x="222" y="272"/>
                  </a:lnTo>
                  <a:lnTo>
                    <a:pt x="220" y="272"/>
                  </a:lnTo>
                  <a:lnTo>
                    <a:pt x="222" y="272"/>
                  </a:lnTo>
                  <a:lnTo>
                    <a:pt x="226" y="272"/>
                  </a:lnTo>
                  <a:lnTo>
                    <a:pt x="230" y="272"/>
                  </a:lnTo>
                  <a:lnTo>
                    <a:pt x="230" y="268"/>
                  </a:lnTo>
                  <a:lnTo>
                    <a:pt x="234" y="268"/>
                  </a:lnTo>
                  <a:lnTo>
                    <a:pt x="230" y="268"/>
                  </a:lnTo>
                  <a:lnTo>
                    <a:pt x="230" y="264"/>
                  </a:lnTo>
                  <a:lnTo>
                    <a:pt x="234" y="264"/>
                  </a:lnTo>
                  <a:lnTo>
                    <a:pt x="238" y="264"/>
                  </a:lnTo>
                  <a:lnTo>
                    <a:pt x="234" y="264"/>
                  </a:lnTo>
                  <a:lnTo>
                    <a:pt x="230" y="264"/>
                  </a:lnTo>
                  <a:lnTo>
                    <a:pt x="226" y="264"/>
                  </a:lnTo>
                  <a:lnTo>
                    <a:pt x="230" y="264"/>
                  </a:lnTo>
                  <a:lnTo>
                    <a:pt x="234" y="264"/>
                  </a:lnTo>
                  <a:lnTo>
                    <a:pt x="238" y="260"/>
                  </a:lnTo>
                  <a:lnTo>
                    <a:pt x="234" y="260"/>
                  </a:lnTo>
                  <a:lnTo>
                    <a:pt x="230" y="260"/>
                  </a:lnTo>
                  <a:lnTo>
                    <a:pt x="230" y="256"/>
                  </a:lnTo>
                  <a:lnTo>
                    <a:pt x="226" y="256"/>
                  </a:lnTo>
                  <a:lnTo>
                    <a:pt x="222" y="256"/>
                  </a:lnTo>
                  <a:lnTo>
                    <a:pt x="222" y="254"/>
                  </a:lnTo>
                  <a:lnTo>
                    <a:pt x="226" y="254"/>
                  </a:lnTo>
                  <a:lnTo>
                    <a:pt x="226" y="250"/>
                  </a:lnTo>
                  <a:lnTo>
                    <a:pt x="222" y="250"/>
                  </a:lnTo>
                  <a:lnTo>
                    <a:pt x="220" y="250"/>
                  </a:lnTo>
                  <a:lnTo>
                    <a:pt x="216" y="250"/>
                  </a:lnTo>
                  <a:lnTo>
                    <a:pt x="212" y="250"/>
                  </a:lnTo>
                  <a:lnTo>
                    <a:pt x="212" y="246"/>
                  </a:lnTo>
                  <a:lnTo>
                    <a:pt x="208" y="246"/>
                  </a:lnTo>
                  <a:lnTo>
                    <a:pt x="212" y="246"/>
                  </a:lnTo>
                  <a:lnTo>
                    <a:pt x="212" y="242"/>
                  </a:lnTo>
                  <a:lnTo>
                    <a:pt x="208" y="242"/>
                  </a:lnTo>
                  <a:lnTo>
                    <a:pt x="208" y="238"/>
                  </a:lnTo>
                  <a:lnTo>
                    <a:pt x="204" y="238"/>
                  </a:lnTo>
                  <a:lnTo>
                    <a:pt x="200" y="238"/>
                  </a:lnTo>
                  <a:lnTo>
                    <a:pt x="204" y="238"/>
                  </a:lnTo>
                  <a:lnTo>
                    <a:pt x="208" y="238"/>
                  </a:lnTo>
                  <a:lnTo>
                    <a:pt x="208" y="234"/>
                  </a:lnTo>
                  <a:lnTo>
                    <a:pt x="204" y="234"/>
                  </a:lnTo>
                  <a:lnTo>
                    <a:pt x="204" y="230"/>
                  </a:lnTo>
                  <a:lnTo>
                    <a:pt x="208" y="230"/>
                  </a:lnTo>
                  <a:lnTo>
                    <a:pt x="204" y="230"/>
                  </a:lnTo>
                  <a:lnTo>
                    <a:pt x="204" y="228"/>
                  </a:lnTo>
                  <a:lnTo>
                    <a:pt x="200" y="228"/>
                  </a:lnTo>
                  <a:lnTo>
                    <a:pt x="200" y="230"/>
                  </a:lnTo>
                  <a:lnTo>
                    <a:pt x="196" y="230"/>
                  </a:lnTo>
                  <a:lnTo>
                    <a:pt x="194" y="228"/>
                  </a:lnTo>
                  <a:lnTo>
                    <a:pt x="196" y="228"/>
                  </a:lnTo>
                  <a:lnTo>
                    <a:pt x="196" y="224"/>
                  </a:lnTo>
                  <a:lnTo>
                    <a:pt x="194" y="224"/>
                  </a:lnTo>
                  <a:lnTo>
                    <a:pt x="190" y="224"/>
                  </a:lnTo>
                  <a:lnTo>
                    <a:pt x="190" y="228"/>
                  </a:lnTo>
                  <a:lnTo>
                    <a:pt x="186" y="228"/>
                  </a:lnTo>
                  <a:lnTo>
                    <a:pt x="186" y="224"/>
                  </a:lnTo>
                  <a:lnTo>
                    <a:pt x="190" y="224"/>
                  </a:lnTo>
                  <a:lnTo>
                    <a:pt x="186" y="224"/>
                  </a:lnTo>
                  <a:lnTo>
                    <a:pt x="182" y="224"/>
                  </a:lnTo>
                  <a:lnTo>
                    <a:pt x="182" y="220"/>
                  </a:lnTo>
                  <a:lnTo>
                    <a:pt x="178" y="220"/>
                  </a:lnTo>
                  <a:lnTo>
                    <a:pt x="174" y="220"/>
                  </a:lnTo>
                  <a:lnTo>
                    <a:pt x="170" y="220"/>
                  </a:lnTo>
                  <a:lnTo>
                    <a:pt x="170" y="216"/>
                  </a:lnTo>
                  <a:lnTo>
                    <a:pt x="164" y="216"/>
                  </a:lnTo>
                  <a:lnTo>
                    <a:pt x="160" y="216"/>
                  </a:lnTo>
                  <a:lnTo>
                    <a:pt x="156" y="216"/>
                  </a:lnTo>
                  <a:lnTo>
                    <a:pt x="152" y="216"/>
                  </a:lnTo>
                  <a:lnTo>
                    <a:pt x="152" y="212"/>
                  </a:lnTo>
                  <a:lnTo>
                    <a:pt x="148" y="212"/>
                  </a:lnTo>
                  <a:lnTo>
                    <a:pt x="148" y="216"/>
                  </a:lnTo>
                  <a:lnTo>
                    <a:pt x="148" y="212"/>
                  </a:lnTo>
                  <a:lnTo>
                    <a:pt x="144" y="212"/>
                  </a:lnTo>
                  <a:lnTo>
                    <a:pt x="144" y="216"/>
                  </a:lnTo>
                  <a:lnTo>
                    <a:pt x="140" y="216"/>
                  </a:lnTo>
                  <a:lnTo>
                    <a:pt x="144" y="212"/>
                  </a:lnTo>
                  <a:lnTo>
                    <a:pt x="140" y="212"/>
                  </a:lnTo>
                  <a:lnTo>
                    <a:pt x="136" y="212"/>
                  </a:lnTo>
                  <a:lnTo>
                    <a:pt x="134" y="212"/>
                  </a:lnTo>
                  <a:lnTo>
                    <a:pt x="130" y="216"/>
                  </a:lnTo>
                  <a:lnTo>
                    <a:pt x="126" y="216"/>
                  </a:lnTo>
                  <a:lnTo>
                    <a:pt x="122" y="216"/>
                  </a:lnTo>
                  <a:lnTo>
                    <a:pt x="122" y="212"/>
                  </a:lnTo>
                  <a:lnTo>
                    <a:pt x="118" y="216"/>
                  </a:lnTo>
                  <a:lnTo>
                    <a:pt x="118" y="212"/>
                  </a:lnTo>
                  <a:lnTo>
                    <a:pt x="118" y="216"/>
                  </a:lnTo>
                  <a:lnTo>
                    <a:pt x="114" y="216"/>
                  </a:lnTo>
                  <a:lnTo>
                    <a:pt x="118" y="216"/>
                  </a:lnTo>
                  <a:lnTo>
                    <a:pt x="118" y="220"/>
                  </a:lnTo>
                  <a:lnTo>
                    <a:pt x="114" y="220"/>
                  </a:lnTo>
                  <a:lnTo>
                    <a:pt x="114" y="216"/>
                  </a:lnTo>
                  <a:lnTo>
                    <a:pt x="110" y="216"/>
                  </a:lnTo>
                  <a:lnTo>
                    <a:pt x="110" y="220"/>
                  </a:lnTo>
                  <a:lnTo>
                    <a:pt x="110" y="216"/>
                  </a:lnTo>
                  <a:lnTo>
                    <a:pt x="108" y="216"/>
                  </a:lnTo>
                  <a:lnTo>
                    <a:pt x="110" y="216"/>
                  </a:lnTo>
                  <a:lnTo>
                    <a:pt x="108" y="216"/>
                  </a:lnTo>
                  <a:lnTo>
                    <a:pt x="108" y="220"/>
                  </a:lnTo>
                  <a:lnTo>
                    <a:pt x="104" y="220"/>
                  </a:lnTo>
                  <a:lnTo>
                    <a:pt x="100" y="220"/>
                  </a:lnTo>
                  <a:lnTo>
                    <a:pt x="100" y="216"/>
                  </a:lnTo>
                  <a:lnTo>
                    <a:pt x="104" y="216"/>
                  </a:lnTo>
                  <a:lnTo>
                    <a:pt x="100" y="216"/>
                  </a:lnTo>
                  <a:lnTo>
                    <a:pt x="104" y="216"/>
                  </a:lnTo>
                  <a:lnTo>
                    <a:pt x="104" y="212"/>
                  </a:lnTo>
                  <a:lnTo>
                    <a:pt x="100" y="212"/>
                  </a:lnTo>
                  <a:lnTo>
                    <a:pt x="96" y="212"/>
                  </a:lnTo>
                  <a:lnTo>
                    <a:pt x="94" y="216"/>
                  </a:lnTo>
                  <a:lnTo>
                    <a:pt x="94" y="220"/>
                  </a:lnTo>
                  <a:lnTo>
                    <a:pt x="90" y="216"/>
                  </a:lnTo>
                  <a:lnTo>
                    <a:pt x="86" y="216"/>
                  </a:lnTo>
                  <a:lnTo>
                    <a:pt x="86" y="212"/>
                  </a:lnTo>
                  <a:lnTo>
                    <a:pt x="82" y="216"/>
                  </a:lnTo>
                  <a:lnTo>
                    <a:pt x="86" y="216"/>
                  </a:lnTo>
                  <a:lnTo>
                    <a:pt x="86" y="220"/>
                  </a:lnTo>
                  <a:lnTo>
                    <a:pt x="90" y="220"/>
                  </a:lnTo>
                  <a:lnTo>
                    <a:pt x="94" y="224"/>
                  </a:lnTo>
                  <a:lnTo>
                    <a:pt x="90" y="224"/>
                  </a:lnTo>
                  <a:lnTo>
                    <a:pt x="86" y="224"/>
                  </a:lnTo>
                  <a:lnTo>
                    <a:pt x="82" y="220"/>
                  </a:lnTo>
                  <a:lnTo>
                    <a:pt x="78" y="220"/>
                  </a:lnTo>
                  <a:lnTo>
                    <a:pt x="74" y="220"/>
                  </a:lnTo>
                  <a:lnTo>
                    <a:pt x="70" y="220"/>
                  </a:lnTo>
                  <a:lnTo>
                    <a:pt x="66" y="220"/>
                  </a:lnTo>
                  <a:lnTo>
                    <a:pt x="64" y="220"/>
                  </a:lnTo>
                  <a:lnTo>
                    <a:pt x="64" y="216"/>
                  </a:lnTo>
                  <a:lnTo>
                    <a:pt x="60" y="216"/>
                  </a:lnTo>
                  <a:lnTo>
                    <a:pt x="56" y="216"/>
                  </a:lnTo>
                  <a:lnTo>
                    <a:pt x="56" y="212"/>
                  </a:lnTo>
                  <a:lnTo>
                    <a:pt x="52" y="212"/>
                  </a:lnTo>
                  <a:lnTo>
                    <a:pt x="48" y="212"/>
                  </a:lnTo>
                  <a:lnTo>
                    <a:pt x="48" y="208"/>
                  </a:lnTo>
                  <a:lnTo>
                    <a:pt x="52" y="208"/>
                  </a:lnTo>
                  <a:lnTo>
                    <a:pt x="56" y="208"/>
                  </a:lnTo>
                  <a:lnTo>
                    <a:pt x="60" y="204"/>
                  </a:lnTo>
                  <a:lnTo>
                    <a:pt x="64" y="204"/>
                  </a:lnTo>
                  <a:lnTo>
                    <a:pt x="70" y="204"/>
                  </a:lnTo>
                  <a:lnTo>
                    <a:pt x="70" y="200"/>
                  </a:lnTo>
                  <a:lnTo>
                    <a:pt x="66" y="200"/>
                  </a:lnTo>
                  <a:lnTo>
                    <a:pt x="64" y="200"/>
                  </a:lnTo>
                  <a:lnTo>
                    <a:pt x="64" y="204"/>
                  </a:lnTo>
                  <a:lnTo>
                    <a:pt x="60" y="204"/>
                  </a:lnTo>
                  <a:lnTo>
                    <a:pt x="60" y="200"/>
                  </a:lnTo>
                  <a:lnTo>
                    <a:pt x="56" y="200"/>
                  </a:lnTo>
                  <a:lnTo>
                    <a:pt x="52" y="200"/>
                  </a:lnTo>
                  <a:lnTo>
                    <a:pt x="48" y="200"/>
                  </a:lnTo>
                  <a:lnTo>
                    <a:pt x="44" y="200"/>
                  </a:lnTo>
                  <a:lnTo>
                    <a:pt x="40" y="200"/>
                  </a:lnTo>
                  <a:lnTo>
                    <a:pt x="40" y="198"/>
                  </a:lnTo>
                  <a:lnTo>
                    <a:pt x="44" y="198"/>
                  </a:lnTo>
                  <a:lnTo>
                    <a:pt x="44" y="194"/>
                  </a:lnTo>
                  <a:lnTo>
                    <a:pt x="48" y="194"/>
                  </a:lnTo>
                  <a:lnTo>
                    <a:pt x="44" y="194"/>
                  </a:lnTo>
                  <a:lnTo>
                    <a:pt x="40" y="198"/>
                  </a:lnTo>
                  <a:lnTo>
                    <a:pt x="38" y="198"/>
                  </a:lnTo>
                  <a:lnTo>
                    <a:pt x="38" y="200"/>
                  </a:lnTo>
                  <a:lnTo>
                    <a:pt x="34" y="200"/>
                  </a:lnTo>
                  <a:lnTo>
                    <a:pt x="34" y="198"/>
                  </a:lnTo>
                  <a:lnTo>
                    <a:pt x="30" y="198"/>
                  </a:lnTo>
                  <a:lnTo>
                    <a:pt x="34" y="194"/>
                  </a:lnTo>
                  <a:lnTo>
                    <a:pt x="30" y="198"/>
                  </a:lnTo>
                  <a:lnTo>
                    <a:pt x="30" y="194"/>
                  </a:lnTo>
                  <a:lnTo>
                    <a:pt x="26" y="194"/>
                  </a:lnTo>
                  <a:lnTo>
                    <a:pt x="22" y="194"/>
                  </a:lnTo>
                  <a:lnTo>
                    <a:pt x="22" y="190"/>
                  </a:lnTo>
                  <a:lnTo>
                    <a:pt x="26" y="190"/>
                  </a:lnTo>
                  <a:lnTo>
                    <a:pt x="30" y="190"/>
                  </a:lnTo>
                  <a:lnTo>
                    <a:pt x="34" y="186"/>
                  </a:lnTo>
                  <a:lnTo>
                    <a:pt x="38" y="186"/>
                  </a:lnTo>
                  <a:lnTo>
                    <a:pt x="40" y="186"/>
                  </a:lnTo>
                  <a:lnTo>
                    <a:pt x="44" y="186"/>
                  </a:lnTo>
                  <a:lnTo>
                    <a:pt x="48" y="186"/>
                  </a:lnTo>
                  <a:lnTo>
                    <a:pt x="52" y="186"/>
                  </a:lnTo>
                  <a:lnTo>
                    <a:pt x="56" y="186"/>
                  </a:lnTo>
                  <a:lnTo>
                    <a:pt x="56" y="190"/>
                  </a:lnTo>
                  <a:lnTo>
                    <a:pt x="60" y="190"/>
                  </a:lnTo>
                  <a:lnTo>
                    <a:pt x="64" y="190"/>
                  </a:lnTo>
                  <a:lnTo>
                    <a:pt x="66" y="190"/>
                  </a:lnTo>
                  <a:lnTo>
                    <a:pt x="70" y="190"/>
                  </a:lnTo>
                  <a:lnTo>
                    <a:pt x="70" y="186"/>
                  </a:lnTo>
                  <a:lnTo>
                    <a:pt x="74" y="186"/>
                  </a:lnTo>
                  <a:lnTo>
                    <a:pt x="74" y="190"/>
                  </a:lnTo>
                  <a:lnTo>
                    <a:pt x="78" y="190"/>
                  </a:lnTo>
                  <a:lnTo>
                    <a:pt x="82" y="190"/>
                  </a:lnTo>
                  <a:lnTo>
                    <a:pt x="86" y="190"/>
                  </a:lnTo>
                  <a:lnTo>
                    <a:pt x="90" y="190"/>
                  </a:lnTo>
                  <a:lnTo>
                    <a:pt x="94" y="190"/>
                  </a:lnTo>
                  <a:lnTo>
                    <a:pt x="96" y="190"/>
                  </a:lnTo>
                  <a:lnTo>
                    <a:pt x="96" y="186"/>
                  </a:lnTo>
                  <a:lnTo>
                    <a:pt x="94" y="190"/>
                  </a:lnTo>
                  <a:lnTo>
                    <a:pt x="90" y="190"/>
                  </a:lnTo>
                  <a:lnTo>
                    <a:pt x="86" y="190"/>
                  </a:lnTo>
                  <a:lnTo>
                    <a:pt x="82" y="190"/>
                  </a:lnTo>
                  <a:lnTo>
                    <a:pt x="78" y="190"/>
                  </a:lnTo>
                  <a:lnTo>
                    <a:pt x="78" y="186"/>
                  </a:lnTo>
                  <a:lnTo>
                    <a:pt x="74" y="186"/>
                  </a:lnTo>
                  <a:lnTo>
                    <a:pt x="70" y="186"/>
                  </a:lnTo>
                  <a:lnTo>
                    <a:pt x="66" y="186"/>
                  </a:lnTo>
                  <a:lnTo>
                    <a:pt x="64" y="186"/>
                  </a:lnTo>
                  <a:lnTo>
                    <a:pt x="60" y="186"/>
                  </a:lnTo>
                  <a:lnTo>
                    <a:pt x="56" y="186"/>
                  </a:lnTo>
                  <a:lnTo>
                    <a:pt x="60" y="186"/>
                  </a:lnTo>
                  <a:lnTo>
                    <a:pt x="64" y="182"/>
                  </a:lnTo>
                  <a:lnTo>
                    <a:pt x="66" y="182"/>
                  </a:lnTo>
                  <a:lnTo>
                    <a:pt x="70" y="182"/>
                  </a:lnTo>
                  <a:lnTo>
                    <a:pt x="74" y="182"/>
                  </a:lnTo>
                  <a:lnTo>
                    <a:pt x="78" y="182"/>
                  </a:lnTo>
                  <a:lnTo>
                    <a:pt x="82" y="182"/>
                  </a:lnTo>
                  <a:lnTo>
                    <a:pt x="86" y="182"/>
                  </a:lnTo>
                  <a:lnTo>
                    <a:pt x="90" y="182"/>
                  </a:lnTo>
                  <a:lnTo>
                    <a:pt x="90" y="186"/>
                  </a:lnTo>
                  <a:lnTo>
                    <a:pt x="94" y="186"/>
                  </a:lnTo>
                  <a:lnTo>
                    <a:pt x="96" y="186"/>
                  </a:lnTo>
                  <a:lnTo>
                    <a:pt x="94" y="186"/>
                  </a:lnTo>
                  <a:lnTo>
                    <a:pt x="90" y="182"/>
                  </a:lnTo>
                  <a:lnTo>
                    <a:pt x="94" y="182"/>
                  </a:lnTo>
                  <a:lnTo>
                    <a:pt x="96" y="182"/>
                  </a:lnTo>
                  <a:lnTo>
                    <a:pt x="96" y="178"/>
                  </a:lnTo>
                  <a:lnTo>
                    <a:pt x="96" y="174"/>
                  </a:lnTo>
                  <a:lnTo>
                    <a:pt x="94" y="174"/>
                  </a:lnTo>
                  <a:lnTo>
                    <a:pt x="90" y="174"/>
                  </a:lnTo>
                  <a:lnTo>
                    <a:pt x="86" y="174"/>
                  </a:lnTo>
                  <a:lnTo>
                    <a:pt x="82" y="174"/>
                  </a:lnTo>
                  <a:lnTo>
                    <a:pt x="82" y="178"/>
                  </a:lnTo>
                  <a:lnTo>
                    <a:pt x="78" y="178"/>
                  </a:lnTo>
                  <a:lnTo>
                    <a:pt x="74" y="178"/>
                  </a:lnTo>
                  <a:lnTo>
                    <a:pt x="70" y="178"/>
                  </a:lnTo>
                  <a:lnTo>
                    <a:pt x="66" y="178"/>
                  </a:lnTo>
                  <a:lnTo>
                    <a:pt x="64" y="178"/>
                  </a:lnTo>
                  <a:lnTo>
                    <a:pt x="66" y="178"/>
                  </a:lnTo>
                  <a:lnTo>
                    <a:pt x="64" y="178"/>
                  </a:lnTo>
                  <a:lnTo>
                    <a:pt x="64" y="174"/>
                  </a:lnTo>
                  <a:lnTo>
                    <a:pt x="60" y="174"/>
                  </a:lnTo>
                  <a:lnTo>
                    <a:pt x="60" y="178"/>
                  </a:lnTo>
                  <a:lnTo>
                    <a:pt x="64" y="178"/>
                  </a:lnTo>
                  <a:lnTo>
                    <a:pt x="60" y="178"/>
                  </a:lnTo>
                  <a:lnTo>
                    <a:pt x="56" y="178"/>
                  </a:lnTo>
                  <a:lnTo>
                    <a:pt x="56" y="182"/>
                  </a:lnTo>
                  <a:lnTo>
                    <a:pt x="52" y="182"/>
                  </a:lnTo>
                  <a:lnTo>
                    <a:pt x="52" y="178"/>
                  </a:lnTo>
                  <a:lnTo>
                    <a:pt x="48" y="178"/>
                  </a:lnTo>
                  <a:lnTo>
                    <a:pt x="44" y="178"/>
                  </a:lnTo>
                  <a:lnTo>
                    <a:pt x="40" y="178"/>
                  </a:lnTo>
                  <a:lnTo>
                    <a:pt x="38" y="178"/>
                  </a:lnTo>
                  <a:lnTo>
                    <a:pt x="40" y="174"/>
                  </a:lnTo>
                  <a:lnTo>
                    <a:pt x="44" y="174"/>
                  </a:lnTo>
                  <a:lnTo>
                    <a:pt x="48" y="174"/>
                  </a:lnTo>
                  <a:lnTo>
                    <a:pt x="48" y="172"/>
                  </a:lnTo>
                  <a:lnTo>
                    <a:pt x="48" y="174"/>
                  </a:lnTo>
                  <a:lnTo>
                    <a:pt x="44" y="174"/>
                  </a:lnTo>
                  <a:lnTo>
                    <a:pt x="40" y="174"/>
                  </a:lnTo>
                  <a:lnTo>
                    <a:pt x="38" y="174"/>
                  </a:lnTo>
                  <a:lnTo>
                    <a:pt x="34" y="174"/>
                  </a:lnTo>
                  <a:lnTo>
                    <a:pt x="34" y="172"/>
                  </a:lnTo>
                  <a:lnTo>
                    <a:pt x="38" y="172"/>
                  </a:lnTo>
                  <a:lnTo>
                    <a:pt x="40" y="172"/>
                  </a:lnTo>
                  <a:lnTo>
                    <a:pt x="38" y="172"/>
                  </a:lnTo>
                  <a:lnTo>
                    <a:pt x="34" y="172"/>
                  </a:lnTo>
                  <a:lnTo>
                    <a:pt x="30" y="172"/>
                  </a:lnTo>
                  <a:lnTo>
                    <a:pt x="26" y="172"/>
                  </a:lnTo>
                  <a:lnTo>
                    <a:pt x="22" y="172"/>
                  </a:lnTo>
                  <a:lnTo>
                    <a:pt x="26" y="172"/>
                  </a:lnTo>
                  <a:lnTo>
                    <a:pt x="26" y="168"/>
                  </a:lnTo>
                  <a:lnTo>
                    <a:pt x="22" y="168"/>
                  </a:lnTo>
                  <a:lnTo>
                    <a:pt x="22" y="172"/>
                  </a:lnTo>
                  <a:lnTo>
                    <a:pt x="18" y="172"/>
                  </a:lnTo>
                  <a:lnTo>
                    <a:pt x="18" y="168"/>
                  </a:lnTo>
                  <a:lnTo>
                    <a:pt x="14" y="168"/>
                  </a:lnTo>
                  <a:lnTo>
                    <a:pt x="10" y="168"/>
                  </a:lnTo>
                  <a:lnTo>
                    <a:pt x="8" y="164"/>
                  </a:lnTo>
                  <a:lnTo>
                    <a:pt x="10" y="164"/>
                  </a:lnTo>
                  <a:lnTo>
                    <a:pt x="8" y="164"/>
                  </a:lnTo>
                  <a:lnTo>
                    <a:pt x="4" y="164"/>
                  </a:lnTo>
                  <a:lnTo>
                    <a:pt x="0" y="160"/>
                  </a:lnTo>
                  <a:lnTo>
                    <a:pt x="4" y="160"/>
                  </a:lnTo>
                  <a:lnTo>
                    <a:pt x="4" y="158"/>
                  </a:lnTo>
                  <a:lnTo>
                    <a:pt x="8" y="158"/>
                  </a:lnTo>
                  <a:lnTo>
                    <a:pt x="4" y="158"/>
                  </a:lnTo>
                  <a:lnTo>
                    <a:pt x="4" y="154"/>
                  </a:lnTo>
                  <a:lnTo>
                    <a:pt x="8" y="154"/>
                  </a:lnTo>
                  <a:lnTo>
                    <a:pt x="4" y="154"/>
                  </a:lnTo>
                  <a:lnTo>
                    <a:pt x="8" y="150"/>
                  </a:lnTo>
                  <a:lnTo>
                    <a:pt x="10" y="150"/>
                  </a:lnTo>
                  <a:lnTo>
                    <a:pt x="14" y="150"/>
                  </a:lnTo>
                  <a:lnTo>
                    <a:pt x="18" y="150"/>
                  </a:lnTo>
                  <a:lnTo>
                    <a:pt x="22" y="150"/>
                  </a:lnTo>
                  <a:lnTo>
                    <a:pt x="26" y="150"/>
                  </a:lnTo>
                  <a:lnTo>
                    <a:pt x="30" y="150"/>
                  </a:lnTo>
                  <a:lnTo>
                    <a:pt x="30" y="146"/>
                  </a:lnTo>
                  <a:lnTo>
                    <a:pt x="34" y="146"/>
                  </a:lnTo>
                  <a:lnTo>
                    <a:pt x="38" y="146"/>
                  </a:lnTo>
                  <a:lnTo>
                    <a:pt x="40" y="146"/>
                  </a:lnTo>
                  <a:lnTo>
                    <a:pt x="44" y="146"/>
                  </a:lnTo>
                  <a:lnTo>
                    <a:pt x="40" y="146"/>
                  </a:lnTo>
                  <a:lnTo>
                    <a:pt x="40" y="142"/>
                  </a:lnTo>
                  <a:lnTo>
                    <a:pt x="44" y="142"/>
                  </a:lnTo>
                  <a:lnTo>
                    <a:pt x="48" y="142"/>
                  </a:lnTo>
                  <a:lnTo>
                    <a:pt x="52" y="142"/>
                  </a:lnTo>
                  <a:lnTo>
                    <a:pt x="56" y="142"/>
                  </a:lnTo>
                  <a:lnTo>
                    <a:pt x="60" y="142"/>
                  </a:lnTo>
                  <a:lnTo>
                    <a:pt x="56" y="142"/>
                  </a:lnTo>
                  <a:lnTo>
                    <a:pt x="56" y="138"/>
                  </a:lnTo>
                  <a:lnTo>
                    <a:pt x="60" y="138"/>
                  </a:lnTo>
                  <a:lnTo>
                    <a:pt x="66" y="134"/>
                  </a:lnTo>
                  <a:lnTo>
                    <a:pt x="70" y="134"/>
                  </a:lnTo>
                  <a:lnTo>
                    <a:pt x="74" y="138"/>
                  </a:lnTo>
                  <a:lnTo>
                    <a:pt x="74" y="134"/>
                  </a:lnTo>
                  <a:lnTo>
                    <a:pt x="78" y="134"/>
                  </a:lnTo>
                  <a:lnTo>
                    <a:pt x="82" y="134"/>
                  </a:lnTo>
                  <a:lnTo>
                    <a:pt x="86" y="134"/>
                  </a:lnTo>
                  <a:lnTo>
                    <a:pt x="90" y="134"/>
                  </a:lnTo>
                  <a:lnTo>
                    <a:pt x="94" y="134"/>
                  </a:lnTo>
                  <a:lnTo>
                    <a:pt x="96" y="134"/>
                  </a:lnTo>
                  <a:lnTo>
                    <a:pt x="100" y="134"/>
                  </a:lnTo>
                  <a:lnTo>
                    <a:pt x="104" y="130"/>
                  </a:lnTo>
                  <a:lnTo>
                    <a:pt x="108" y="128"/>
                  </a:lnTo>
                  <a:lnTo>
                    <a:pt x="110" y="128"/>
                  </a:lnTo>
                  <a:lnTo>
                    <a:pt x="110" y="124"/>
                  </a:lnTo>
                  <a:lnTo>
                    <a:pt x="114" y="124"/>
                  </a:lnTo>
                  <a:lnTo>
                    <a:pt x="114" y="120"/>
                  </a:lnTo>
                  <a:lnTo>
                    <a:pt x="110" y="120"/>
                  </a:lnTo>
                  <a:lnTo>
                    <a:pt x="110" y="116"/>
                  </a:lnTo>
                  <a:lnTo>
                    <a:pt x="110" y="112"/>
                  </a:lnTo>
                  <a:lnTo>
                    <a:pt x="110" y="108"/>
                  </a:lnTo>
                  <a:lnTo>
                    <a:pt x="114" y="108"/>
                  </a:lnTo>
                  <a:lnTo>
                    <a:pt x="122" y="108"/>
                  </a:lnTo>
                  <a:lnTo>
                    <a:pt x="122" y="104"/>
                  </a:lnTo>
                  <a:lnTo>
                    <a:pt x="126" y="104"/>
                  </a:lnTo>
                  <a:lnTo>
                    <a:pt x="130" y="104"/>
                  </a:lnTo>
                  <a:lnTo>
                    <a:pt x="126" y="104"/>
                  </a:lnTo>
                  <a:lnTo>
                    <a:pt x="122" y="104"/>
                  </a:lnTo>
                  <a:lnTo>
                    <a:pt x="122" y="100"/>
                  </a:lnTo>
                  <a:lnTo>
                    <a:pt x="122" y="104"/>
                  </a:lnTo>
                  <a:lnTo>
                    <a:pt x="118" y="104"/>
                  </a:lnTo>
                  <a:lnTo>
                    <a:pt x="114" y="104"/>
                  </a:lnTo>
                  <a:lnTo>
                    <a:pt x="114" y="108"/>
                  </a:lnTo>
                  <a:lnTo>
                    <a:pt x="110" y="108"/>
                  </a:lnTo>
                  <a:lnTo>
                    <a:pt x="110" y="104"/>
                  </a:lnTo>
                  <a:lnTo>
                    <a:pt x="108" y="104"/>
                  </a:lnTo>
                  <a:lnTo>
                    <a:pt x="108" y="108"/>
                  </a:lnTo>
                  <a:lnTo>
                    <a:pt x="104" y="108"/>
                  </a:lnTo>
                  <a:lnTo>
                    <a:pt x="100" y="108"/>
                  </a:lnTo>
                  <a:lnTo>
                    <a:pt x="96" y="108"/>
                  </a:lnTo>
                  <a:lnTo>
                    <a:pt x="96" y="104"/>
                  </a:lnTo>
                  <a:lnTo>
                    <a:pt x="94" y="104"/>
                  </a:lnTo>
                  <a:lnTo>
                    <a:pt x="90" y="104"/>
                  </a:lnTo>
                  <a:lnTo>
                    <a:pt x="90" y="108"/>
                  </a:lnTo>
                  <a:lnTo>
                    <a:pt x="86" y="108"/>
                  </a:lnTo>
                  <a:lnTo>
                    <a:pt x="82" y="108"/>
                  </a:lnTo>
                  <a:lnTo>
                    <a:pt x="82" y="104"/>
                  </a:lnTo>
                  <a:lnTo>
                    <a:pt x="78" y="104"/>
                  </a:lnTo>
                  <a:lnTo>
                    <a:pt x="78" y="100"/>
                  </a:lnTo>
                  <a:lnTo>
                    <a:pt x="78" y="98"/>
                  </a:lnTo>
                  <a:lnTo>
                    <a:pt x="82" y="98"/>
                  </a:lnTo>
                  <a:lnTo>
                    <a:pt x="86" y="98"/>
                  </a:lnTo>
                  <a:lnTo>
                    <a:pt x="90" y="94"/>
                  </a:lnTo>
                  <a:lnTo>
                    <a:pt x="94" y="94"/>
                  </a:lnTo>
                  <a:lnTo>
                    <a:pt x="94" y="90"/>
                  </a:lnTo>
                  <a:lnTo>
                    <a:pt x="96" y="90"/>
                  </a:lnTo>
                  <a:lnTo>
                    <a:pt x="100" y="90"/>
                  </a:lnTo>
                  <a:lnTo>
                    <a:pt x="104" y="90"/>
                  </a:lnTo>
                  <a:lnTo>
                    <a:pt x="104" y="86"/>
                  </a:lnTo>
                  <a:lnTo>
                    <a:pt x="108" y="86"/>
                  </a:lnTo>
                  <a:lnTo>
                    <a:pt x="110" y="86"/>
                  </a:lnTo>
                  <a:lnTo>
                    <a:pt x="110" y="82"/>
                  </a:lnTo>
                  <a:lnTo>
                    <a:pt x="114" y="82"/>
                  </a:lnTo>
                  <a:lnTo>
                    <a:pt x="114" y="78"/>
                  </a:lnTo>
                  <a:lnTo>
                    <a:pt x="118" y="78"/>
                  </a:lnTo>
                  <a:lnTo>
                    <a:pt x="122" y="78"/>
                  </a:lnTo>
                  <a:lnTo>
                    <a:pt x="126" y="78"/>
                  </a:lnTo>
                  <a:lnTo>
                    <a:pt x="130" y="78"/>
                  </a:lnTo>
                  <a:lnTo>
                    <a:pt x="130" y="74"/>
                  </a:lnTo>
                  <a:lnTo>
                    <a:pt x="134" y="74"/>
                  </a:lnTo>
                  <a:lnTo>
                    <a:pt x="134" y="78"/>
                  </a:lnTo>
                  <a:lnTo>
                    <a:pt x="136" y="82"/>
                  </a:lnTo>
                  <a:lnTo>
                    <a:pt x="140" y="86"/>
                  </a:lnTo>
                  <a:lnTo>
                    <a:pt x="144" y="86"/>
                  </a:lnTo>
                  <a:lnTo>
                    <a:pt x="140" y="86"/>
                  </a:lnTo>
                  <a:lnTo>
                    <a:pt x="140" y="82"/>
                  </a:lnTo>
                  <a:lnTo>
                    <a:pt x="136" y="82"/>
                  </a:lnTo>
                  <a:lnTo>
                    <a:pt x="136" y="78"/>
                  </a:lnTo>
                  <a:lnTo>
                    <a:pt x="136" y="74"/>
                  </a:lnTo>
                  <a:lnTo>
                    <a:pt x="140" y="72"/>
                  </a:lnTo>
                  <a:lnTo>
                    <a:pt x="144" y="72"/>
                  </a:lnTo>
                  <a:lnTo>
                    <a:pt x="144" y="74"/>
                  </a:lnTo>
                  <a:lnTo>
                    <a:pt x="148" y="74"/>
                  </a:lnTo>
                  <a:lnTo>
                    <a:pt x="152" y="74"/>
                  </a:lnTo>
                  <a:lnTo>
                    <a:pt x="156" y="74"/>
                  </a:lnTo>
                  <a:lnTo>
                    <a:pt x="160" y="78"/>
                  </a:lnTo>
                  <a:lnTo>
                    <a:pt x="164" y="78"/>
                  </a:lnTo>
                  <a:lnTo>
                    <a:pt x="164" y="74"/>
                  </a:lnTo>
                  <a:lnTo>
                    <a:pt x="166" y="74"/>
                  </a:lnTo>
                  <a:lnTo>
                    <a:pt x="170" y="74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4" y="68"/>
                  </a:lnTo>
                  <a:lnTo>
                    <a:pt x="166" y="68"/>
                  </a:lnTo>
                  <a:lnTo>
                    <a:pt x="170" y="68"/>
                  </a:lnTo>
                  <a:lnTo>
                    <a:pt x="170" y="64"/>
                  </a:lnTo>
                  <a:lnTo>
                    <a:pt x="166" y="64"/>
                  </a:lnTo>
                  <a:lnTo>
                    <a:pt x="166" y="60"/>
                  </a:lnTo>
                  <a:lnTo>
                    <a:pt x="164" y="60"/>
                  </a:lnTo>
                  <a:lnTo>
                    <a:pt x="164" y="56"/>
                  </a:lnTo>
                  <a:lnTo>
                    <a:pt x="166" y="56"/>
                  </a:lnTo>
                  <a:lnTo>
                    <a:pt x="170" y="52"/>
                  </a:lnTo>
                  <a:lnTo>
                    <a:pt x="174" y="52"/>
                  </a:lnTo>
                  <a:lnTo>
                    <a:pt x="178" y="52"/>
                  </a:lnTo>
                  <a:lnTo>
                    <a:pt x="182" y="52"/>
                  </a:lnTo>
                  <a:lnTo>
                    <a:pt x="186" y="52"/>
                  </a:lnTo>
                  <a:lnTo>
                    <a:pt x="190" y="52"/>
                  </a:lnTo>
                  <a:lnTo>
                    <a:pt x="194" y="52"/>
                  </a:lnTo>
                  <a:lnTo>
                    <a:pt x="196" y="52"/>
                  </a:lnTo>
                  <a:lnTo>
                    <a:pt x="200" y="52"/>
                  </a:lnTo>
                  <a:lnTo>
                    <a:pt x="200" y="56"/>
                  </a:lnTo>
                  <a:lnTo>
                    <a:pt x="200" y="60"/>
                  </a:lnTo>
                  <a:lnTo>
                    <a:pt x="204" y="60"/>
                  </a:lnTo>
                  <a:lnTo>
                    <a:pt x="212" y="60"/>
                  </a:lnTo>
                  <a:lnTo>
                    <a:pt x="212" y="64"/>
                  </a:lnTo>
                  <a:lnTo>
                    <a:pt x="216" y="64"/>
                  </a:lnTo>
                  <a:lnTo>
                    <a:pt x="216" y="60"/>
                  </a:lnTo>
                  <a:lnTo>
                    <a:pt x="216" y="64"/>
                  </a:lnTo>
                  <a:lnTo>
                    <a:pt x="220" y="64"/>
                  </a:lnTo>
                  <a:lnTo>
                    <a:pt x="222" y="64"/>
                  </a:lnTo>
                  <a:lnTo>
                    <a:pt x="222" y="68"/>
                  </a:lnTo>
                  <a:lnTo>
                    <a:pt x="226" y="68"/>
                  </a:lnTo>
                  <a:lnTo>
                    <a:pt x="230" y="68"/>
                  </a:lnTo>
                  <a:lnTo>
                    <a:pt x="230" y="72"/>
                  </a:lnTo>
                  <a:lnTo>
                    <a:pt x="234" y="72"/>
                  </a:lnTo>
                  <a:lnTo>
                    <a:pt x="234" y="68"/>
                  </a:lnTo>
                  <a:lnTo>
                    <a:pt x="230" y="68"/>
                  </a:lnTo>
                  <a:lnTo>
                    <a:pt x="226" y="68"/>
                  </a:lnTo>
                  <a:lnTo>
                    <a:pt x="222" y="68"/>
                  </a:lnTo>
                  <a:lnTo>
                    <a:pt x="222" y="64"/>
                  </a:lnTo>
                  <a:lnTo>
                    <a:pt x="220" y="64"/>
                  </a:lnTo>
                  <a:lnTo>
                    <a:pt x="216" y="60"/>
                  </a:lnTo>
                  <a:lnTo>
                    <a:pt x="212" y="60"/>
                  </a:lnTo>
                  <a:lnTo>
                    <a:pt x="208" y="60"/>
                  </a:lnTo>
                  <a:lnTo>
                    <a:pt x="208" y="56"/>
                  </a:lnTo>
                  <a:lnTo>
                    <a:pt x="204" y="52"/>
                  </a:lnTo>
                  <a:lnTo>
                    <a:pt x="200" y="52"/>
                  </a:lnTo>
                  <a:lnTo>
                    <a:pt x="196" y="52"/>
                  </a:lnTo>
                  <a:lnTo>
                    <a:pt x="194" y="52"/>
                  </a:lnTo>
                  <a:lnTo>
                    <a:pt x="194" y="48"/>
                  </a:lnTo>
                  <a:lnTo>
                    <a:pt x="190" y="48"/>
                  </a:lnTo>
                  <a:lnTo>
                    <a:pt x="194" y="48"/>
                  </a:lnTo>
                  <a:lnTo>
                    <a:pt x="196" y="48"/>
                  </a:lnTo>
                  <a:lnTo>
                    <a:pt x="200" y="44"/>
                  </a:lnTo>
                  <a:lnTo>
                    <a:pt x="204" y="44"/>
                  </a:lnTo>
                  <a:lnTo>
                    <a:pt x="208" y="44"/>
                  </a:lnTo>
                  <a:lnTo>
                    <a:pt x="212" y="44"/>
                  </a:lnTo>
                  <a:lnTo>
                    <a:pt x="216" y="44"/>
                  </a:lnTo>
                  <a:lnTo>
                    <a:pt x="220" y="44"/>
                  </a:lnTo>
                  <a:lnTo>
                    <a:pt x="222" y="44"/>
                  </a:lnTo>
                  <a:lnTo>
                    <a:pt x="226" y="44"/>
                  </a:lnTo>
                  <a:lnTo>
                    <a:pt x="230" y="42"/>
                  </a:lnTo>
                  <a:lnTo>
                    <a:pt x="234" y="42"/>
                  </a:lnTo>
                  <a:lnTo>
                    <a:pt x="234" y="44"/>
                  </a:lnTo>
                  <a:lnTo>
                    <a:pt x="238" y="44"/>
                  </a:lnTo>
                  <a:lnTo>
                    <a:pt x="238" y="42"/>
                  </a:lnTo>
                  <a:lnTo>
                    <a:pt x="242" y="42"/>
                  </a:lnTo>
                  <a:lnTo>
                    <a:pt x="246" y="42"/>
                  </a:lnTo>
                  <a:lnTo>
                    <a:pt x="250" y="42"/>
                  </a:lnTo>
                  <a:lnTo>
                    <a:pt x="250" y="44"/>
                  </a:lnTo>
                  <a:lnTo>
                    <a:pt x="252" y="44"/>
                  </a:lnTo>
                  <a:lnTo>
                    <a:pt x="252" y="42"/>
                  </a:lnTo>
                  <a:lnTo>
                    <a:pt x="250" y="42"/>
                  </a:lnTo>
                  <a:lnTo>
                    <a:pt x="246" y="42"/>
                  </a:lnTo>
                  <a:lnTo>
                    <a:pt x="252" y="42"/>
                  </a:lnTo>
                  <a:lnTo>
                    <a:pt x="256" y="38"/>
                  </a:lnTo>
                  <a:lnTo>
                    <a:pt x="260" y="38"/>
                  </a:lnTo>
                  <a:lnTo>
                    <a:pt x="264" y="38"/>
                  </a:lnTo>
                  <a:lnTo>
                    <a:pt x="268" y="42"/>
                  </a:lnTo>
                  <a:lnTo>
                    <a:pt x="272" y="42"/>
                  </a:lnTo>
                  <a:lnTo>
                    <a:pt x="276" y="44"/>
                  </a:lnTo>
                  <a:lnTo>
                    <a:pt x="276" y="52"/>
                  </a:lnTo>
                  <a:lnTo>
                    <a:pt x="276" y="56"/>
                  </a:lnTo>
                  <a:lnTo>
                    <a:pt x="272" y="56"/>
                  </a:lnTo>
                  <a:lnTo>
                    <a:pt x="272" y="60"/>
                  </a:lnTo>
                  <a:lnTo>
                    <a:pt x="272" y="64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8" y="56"/>
                  </a:lnTo>
                  <a:lnTo>
                    <a:pt x="282" y="56"/>
                  </a:lnTo>
                  <a:lnTo>
                    <a:pt x="282" y="52"/>
                  </a:lnTo>
                  <a:lnTo>
                    <a:pt x="282" y="48"/>
                  </a:lnTo>
                  <a:lnTo>
                    <a:pt x="286" y="48"/>
                  </a:lnTo>
                  <a:lnTo>
                    <a:pt x="290" y="48"/>
                  </a:lnTo>
                  <a:lnTo>
                    <a:pt x="298" y="52"/>
                  </a:lnTo>
                  <a:lnTo>
                    <a:pt x="302" y="52"/>
                  </a:lnTo>
                  <a:lnTo>
                    <a:pt x="306" y="52"/>
                  </a:lnTo>
                  <a:lnTo>
                    <a:pt x="308" y="52"/>
                  </a:lnTo>
                  <a:lnTo>
                    <a:pt x="312" y="56"/>
                  </a:lnTo>
                  <a:lnTo>
                    <a:pt x="316" y="56"/>
                  </a:lnTo>
                  <a:lnTo>
                    <a:pt x="320" y="56"/>
                  </a:lnTo>
                  <a:lnTo>
                    <a:pt x="320" y="60"/>
                  </a:lnTo>
                  <a:lnTo>
                    <a:pt x="324" y="60"/>
                  </a:lnTo>
                  <a:lnTo>
                    <a:pt x="328" y="60"/>
                  </a:lnTo>
                  <a:lnTo>
                    <a:pt x="332" y="60"/>
                  </a:lnTo>
                  <a:lnTo>
                    <a:pt x="328" y="60"/>
                  </a:lnTo>
                  <a:lnTo>
                    <a:pt x="324" y="56"/>
                  </a:lnTo>
                  <a:lnTo>
                    <a:pt x="320" y="56"/>
                  </a:lnTo>
                  <a:lnTo>
                    <a:pt x="316" y="56"/>
                  </a:lnTo>
                  <a:lnTo>
                    <a:pt x="316" y="52"/>
                  </a:lnTo>
                  <a:lnTo>
                    <a:pt x="312" y="52"/>
                  </a:lnTo>
                  <a:lnTo>
                    <a:pt x="308" y="52"/>
                  </a:lnTo>
                  <a:lnTo>
                    <a:pt x="312" y="52"/>
                  </a:lnTo>
                  <a:lnTo>
                    <a:pt x="316" y="52"/>
                  </a:lnTo>
                  <a:lnTo>
                    <a:pt x="320" y="52"/>
                  </a:lnTo>
                  <a:lnTo>
                    <a:pt x="324" y="52"/>
                  </a:lnTo>
                  <a:lnTo>
                    <a:pt x="328" y="52"/>
                  </a:lnTo>
                  <a:lnTo>
                    <a:pt x="332" y="52"/>
                  </a:lnTo>
                  <a:lnTo>
                    <a:pt x="328" y="48"/>
                  </a:lnTo>
                  <a:lnTo>
                    <a:pt x="324" y="48"/>
                  </a:lnTo>
                  <a:lnTo>
                    <a:pt x="320" y="48"/>
                  </a:lnTo>
                  <a:lnTo>
                    <a:pt x="320" y="44"/>
                  </a:lnTo>
                  <a:lnTo>
                    <a:pt x="316" y="44"/>
                  </a:lnTo>
                  <a:lnTo>
                    <a:pt x="312" y="44"/>
                  </a:lnTo>
                  <a:lnTo>
                    <a:pt x="312" y="42"/>
                  </a:lnTo>
                  <a:lnTo>
                    <a:pt x="312" y="38"/>
                  </a:lnTo>
                  <a:lnTo>
                    <a:pt x="308" y="38"/>
                  </a:lnTo>
                  <a:lnTo>
                    <a:pt x="308" y="34"/>
                  </a:lnTo>
                  <a:lnTo>
                    <a:pt x="312" y="34"/>
                  </a:lnTo>
                  <a:lnTo>
                    <a:pt x="316" y="34"/>
                  </a:lnTo>
                  <a:lnTo>
                    <a:pt x="320" y="34"/>
                  </a:lnTo>
                  <a:lnTo>
                    <a:pt x="324" y="34"/>
                  </a:lnTo>
                  <a:lnTo>
                    <a:pt x="328" y="34"/>
                  </a:lnTo>
                  <a:lnTo>
                    <a:pt x="332" y="34"/>
                  </a:lnTo>
                  <a:lnTo>
                    <a:pt x="334" y="34"/>
                  </a:lnTo>
                  <a:lnTo>
                    <a:pt x="338" y="34"/>
                  </a:lnTo>
                  <a:lnTo>
                    <a:pt x="338" y="38"/>
                  </a:lnTo>
                  <a:lnTo>
                    <a:pt x="342" y="38"/>
                  </a:lnTo>
                  <a:lnTo>
                    <a:pt x="346" y="38"/>
                  </a:lnTo>
                  <a:lnTo>
                    <a:pt x="346" y="42"/>
                  </a:lnTo>
                  <a:lnTo>
                    <a:pt x="350" y="42"/>
                  </a:lnTo>
                  <a:lnTo>
                    <a:pt x="354" y="42"/>
                  </a:lnTo>
                  <a:lnTo>
                    <a:pt x="358" y="42"/>
                  </a:lnTo>
                  <a:lnTo>
                    <a:pt x="362" y="42"/>
                  </a:lnTo>
                  <a:lnTo>
                    <a:pt x="362" y="44"/>
                  </a:lnTo>
                  <a:lnTo>
                    <a:pt x="364" y="44"/>
                  </a:lnTo>
                  <a:lnTo>
                    <a:pt x="368" y="44"/>
                  </a:lnTo>
                  <a:lnTo>
                    <a:pt x="372" y="44"/>
                  </a:lnTo>
                  <a:lnTo>
                    <a:pt x="376" y="44"/>
                  </a:lnTo>
                  <a:lnTo>
                    <a:pt x="376" y="48"/>
                  </a:lnTo>
                  <a:lnTo>
                    <a:pt x="380" y="48"/>
                  </a:lnTo>
                  <a:lnTo>
                    <a:pt x="384" y="48"/>
                  </a:lnTo>
                  <a:lnTo>
                    <a:pt x="384" y="52"/>
                  </a:lnTo>
                  <a:lnTo>
                    <a:pt x="380" y="52"/>
                  </a:lnTo>
                  <a:lnTo>
                    <a:pt x="384" y="52"/>
                  </a:lnTo>
                  <a:lnTo>
                    <a:pt x="388" y="52"/>
                  </a:lnTo>
                  <a:lnTo>
                    <a:pt x="392" y="52"/>
                  </a:lnTo>
                  <a:lnTo>
                    <a:pt x="392" y="56"/>
                  </a:lnTo>
                  <a:lnTo>
                    <a:pt x="394" y="56"/>
                  </a:lnTo>
                  <a:lnTo>
                    <a:pt x="398" y="56"/>
                  </a:lnTo>
                  <a:lnTo>
                    <a:pt x="402" y="56"/>
                  </a:lnTo>
                  <a:lnTo>
                    <a:pt x="406" y="56"/>
                  </a:lnTo>
                  <a:lnTo>
                    <a:pt x="406" y="52"/>
                  </a:lnTo>
                  <a:lnTo>
                    <a:pt x="402" y="52"/>
                  </a:lnTo>
                  <a:lnTo>
                    <a:pt x="398" y="52"/>
                  </a:lnTo>
                  <a:lnTo>
                    <a:pt x="402" y="52"/>
                  </a:lnTo>
                  <a:lnTo>
                    <a:pt x="402" y="48"/>
                  </a:lnTo>
                  <a:lnTo>
                    <a:pt x="398" y="48"/>
                  </a:lnTo>
                  <a:lnTo>
                    <a:pt x="394" y="48"/>
                  </a:lnTo>
                  <a:lnTo>
                    <a:pt x="398" y="48"/>
                  </a:lnTo>
                  <a:lnTo>
                    <a:pt x="402" y="48"/>
                  </a:lnTo>
                  <a:lnTo>
                    <a:pt x="402" y="44"/>
                  </a:lnTo>
                  <a:lnTo>
                    <a:pt x="398" y="44"/>
                  </a:lnTo>
                  <a:lnTo>
                    <a:pt x="398" y="42"/>
                  </a:lnTo>
                  <a:lnTo>
                    <a:pt x="402" y="42"/>
                  </a:lnTo>
                  <a:lnTo>
                    <a:pt x="406" y="42"/>
                  </a:lnTo>
                  <a:lnTo>
                    <a:pt x="410" y="42"/>
                  </a:lnTo>
                  <a:lnTo>
                    <a:pt x="414" y="42"/>
                  </a:lnTo>
                  <a:lnTo>
                    <a:pt x="418" y="42"/>
                  </a:lnTo>
                  <a:lnTo>
                    <a:pt x="420" y="42"/>
                  </a:lnTo>
                  <a:lnTo>
                    <a:pt x="424" y="42"/>
                  </a:lnTo>
                  <a:lnTo>
                    <a:pt x="428" y="42"/>
                  </a:lnTo>
                  <a:lnTo>
                    <a:pt x="432" y="42"/>
                  </a:lnTo>
                  <a:lnTo>
                    <a:pt x="428" y="42"/>
                  </a:lnTo>
                  <a:lnTo>
                    <a:pt x="424" y="42"/>
                  </a:lnTo>
                  <a:lnTo>
                    <a:pt x="420" y="42"/>
                  </a:lnTo>
                  <a:lnTo>
                    <a:pt x="418" y="42"/>
                  </a:lnTo>
                  <a:lnTo>
                    <a:pt x="414" y="42"/>
                  </a:lnTo>
                  <a:lnTo>
                    <a:pt x="414" y="38"/>
                  </a:lnTo>
                  <a:lnTo>
                    <a:pt x="410" y="38"/>
                  </a:lnTo>
                  <a:lnTo>
                    <a:pt x="414" y="38"/>
                  </a:lnTo>
                  <a:lnTo>
                    <a:pt x="410" y="38"/>
                  </a:lnTo>
                  <a:lnTo>
                    <a:pt x="406" y="34"/>
                  </a:lnTo>
                  <a:lnTo>
                    <a:pt x="402" y="34"/>
                  </a:lnTo>
                  <a:lnTo>
                    <a:pt x="398" y="34"/>
                  </a:lnTo>
                  <a:lnTo>
                    <a:pt x="398" y="30"/>
                  </a:lnTo>
                  <a:lnTo>
                    <a:pt x="394" y="30"/>
                  </a:lnTo>
                  <a:lnTo>
                    <a:pt x="392" y="30"/>
                  </a:lnTo>
                  <a:lnTo>
                    <a:pt x="388" y="26"/>
                  </a:lnTo>
                  <a:lnTo>
                    <a:pt x="384" y="26"/>
                  </a:lnTo>
                  <a:lnTo>
                    <a:pt x="388" y="26"/>
                  </a:lnTo>
                  <a:lnTo>
                    <a:pt x="392" y="26"/>
                  </a:lnTo>
                  <a:lnTo>
                    <a:pt x="394" y="26"/>
                  </a:lnTo>
                  <a:lnTo>
                    <a:pt x="398" y="26"/>
                  </a:lnTo>
                  <a:lnTo>
                    <a:pt x="402" y="26"/>
                  </a:lnTo>
                  <a:lnTo>
                    <a:pt x="406" y="26"/>
                  </a:lnTo>
                  <a:lnTo>
                    <a:pt x="410" y="26"/>
                  </a:lnTo>
                  <a:lnTo>
                    <a:pt x="414" y="26"/>
                  </a:lnTo>
                  <a:lnTo>
                    <a:pt x="418" y="26"/>
                  </a:lnTo>
                  <a:lnTo>
                    <a:pt x="420" y="26"/>
                  </a:lnTo>
                  <a:lnTo>
                    <a:pt x="424" y="26"/>
                  </a:lnTo>
                  <a:lnTo>
                    <a:pt x="428" y="26"/>
                  </a:lnTo>
                  <a:lnTo>
                    <a:pt x="432" y="26"/>
                  </a:lnTo>
                  <a:lnTo>
                    <a:pt x="436" y="26"/>
                  </a:lnTo>
                  <a:lnTo>
                    <a:pt x="436" y="30"/>
                  </a:lnTo>
                  <a:lnTo>
                    <a:pt x="440" y="30"/>
                  </a:lnTo>
                  <a:lnTo>
                    <a:pt x="440" y="34"/>
                  </a:lnTo>
                  <a:lnTo>
                    <a:pt x="442" y="34"/>
                  </a:lnTo>
                  <a:lnTo>
                    <a:pt x="442" y="30"/>
                  </a:lnTo>
                  <a:lnTo>
                    <a:pt x="440" y="26"/>
                  </a:lnTo>
                  <a:lnTo>
                    <a:pt x="442" y="26"/>
                  </a:lnTo>
                  <a:lnTo>
                    <a:pt x="446" y="26"/>
                  </a:lnTo>
                  <a:lnTo>
                    <a:pt x="446" y="30"/>
                  </a:lnTo>
                  <a:lnTo>
                    <a:pt x="454" y="30"/>
                  </a:lnTo>
                  <a:lnTo>
                    <a:pt x="458" y="30"/>
                  </a:lnTo>
                  <a:lnTo>
                    <a:pt x="458" y="34"/>
                  </a:lnTo>
                  <a:lnTo>
                    <a:pt x="462" y="34"/>
                  </a:lnTo>
                  <a:lnTo>
                    <a:pt x="464" y="34"/>
                  </a:lnTo>
                  <a:lnTo>
                    <a:pt x="464" y="38"/>
                  </a:lnTo>
                  <a:lnTo>
                    <a:pt x="468" y="38"/>
                  </a:lnTo>
                  <a:lnTo>
                    <a:pt x="468" y="34"/>
                  </a:lnTo>
                  <a:lnTo>
                    <a:pt x="464" y="34"/>
                  </a:lnTo>
                  <a:lnTo>
                    <a:pt x="464" y="30"/>
                  </a:lnTo>
                  <a:lnTo>
                    <a:pt x="468" y="30"/>
                  </a:lnTo>
                  <a:lnTo>
                    <a:pt x="464" y="30"/>
                  </a:lnTo>
                  <a:lnTo>
                    <a:pt x="464" y="26"/>
                  </a:lnTo>
                  <a:lnTo>
                    <a:pt x="462" y="26"/>
                  </a:lnTo>
                  <a:lnTo>
                    <a:pt x="458" y="26"/>
                  </a:lnTo>
                  <a:lnTo>
                    <a:pt x="454" y="26"/>
                  </a:lnTo>
                  <a:lnTo>
                    <a:pt x="450" y="26"/>
                  </a:lnTo>
                  <a:lnTo>
                    <a:pt x="446" y="26"/>
                  </a:lnTo>
                  <a:lnTo>
                    <a:pt x="442" y="26"/>
                  </a:lnTo>
                  <a:lnTo>
                    <a:pt x="442" y="22"/>
                  </a:lnTo>
                  <a:lnTo>
                    <a:pt x="436" y="22"/>
                  </a:lnTo>
                  <a:lnTo>
                    <a:pt x="432" y="22"/>
                  </a:lnTo>
                  <a:lnTo>
                    <a:pt x="428" y="22"/>
                  </a:lnTo>
                  <a:lnTo>
                    <a:pt x="424" y="22"/>
                  </a:lnTo>
                  <a:lnTo>
                    <a:pt x="418" y="22"/>
                  </a:lnTo>
                  <a:lnTo>
                    <a:pt x="414" y="22"/>
                  </a:lnTo>
                  <a:lnTo>
                    <a:pt x="410" y="22"/>
                  </a:lnTo>
                  <a:lnTo>
                    <a:pt x="406" y="22"/>
                  </a:lnTo>
                  <a:lnTo>
                    <a:pt x="402" y="22"/>
                  </a:lnTo>
                  <a:lnTo>
                    <a:pt x="398" y="22"/>
                  </a:lnTo>
                  <a:lnTo>
                    <a:pt x="394" y="22"/>
                  </a:lnTo>
                  <a:lnTo>
                    <a:pt x="398" y="22"/>
                  </a:lnTo>
                  <a:lnTo>
                    <a:pt x="394" y="22"/>
                  </a:lnTo>
                  <a:lnTo>
                    <a:pt x="392" y="22"/>
                  </a:lnTo>
                  <a:lnTo>
                    <a:pt x="388" y="22"/>
                  </a:lnTo>
                  <a:lnTo>
                    <a:pt x="384" y="22"/>
                  </a:lnTo>
                  <a:lnTo>
                    <a:pt x="380" y="22"/>
                  </a:lnTo>
                  <a:lnTo>
                    <a:pt x="376" y="22"/>
                  </a:lnTo>
                  <a:lnTo>
                    <a:pt x="372" y="22"/>
                  </a:lnTo>
                  <a:lnTo>
                    <a:pt x="368" y="18"/>
                  </a:lnTo>
                  <a:lnTo>
                    <a:pt x="376" y="18"/>
                  </a:lnTo>
                  <a:lnTo>
                    <a:pt x="380" y="22"/>
                  </a:lnTo>
                  <a:lnTo>
                    <a:pt x="380" y="18"/>
                  </a:lnTo>
                  <a:lnTo>
                    <a:pt x="376" y="18"/>
                  </a:lnTo>
                  <a:lnTo>
                    <a:pt x="372" y="18"/>
                  </a:lnTo>
                  <a:lnTo>
                    <a:pt x="376" y="18"/>
                  </a:lnTo>
                  <a:lnTo>
                    <a:pt x="380" y="18"/>
                  </a:lnTo>
                  <a:lnTo>
                    <a:pt x="380" y="16"/>
                  </a:lnTo>
                  <a:lnTo>
                    <a:pt x="384" y="16"/>
                  </a:lnTo>
                  <a:lnTo>
                    <a:pt x="384" y="18"/>
                  </a:lnTo>
                  <a:lnTo>
                    <a:pt x="388" y="18"/>
                  </a:lnTo>
                  <a:lnTo>
                    <a:pt x="392" y="18"/>
                  </a:lnTo>
                  <a:lnTo>
                    <a:pt x="394" y="18"/>
                  </a:lnTo>
                  <a:lnTo>
                    <a:pt x="394" y="22"/>
                  </a:lnTo>
                  <a:lnTo>
                    <a:pt x="398" y="22"/>
                  </a:lnTo>
                  <a:lnTo>
                    <a:pt x="398" y="18"/>
                  </a:lnTo>
                  <a:lnTo>
                    <a:pt x="402" y="18"/>
                  </a:lnTo>
                  <a:lnTo>
                    <a:pt x="402" y="22"/>
                  </a:lnTo>
                  <a:lnTo>
                    <a:pt x="410" y="22"/>
                  </a:lnTo>
                  <a:lnTo>
                    <a:pt x="414" y="22"/>
                  </a:lnTo>
                  <a:lnTo>
                    <a:pt x="418" y="22"/>
                  </a:lnTo>
                  <a:lnTo>
                    <a:pt x="414" y="22"/>
                  </a:lnTo>
                  <a:lnTo>
                    <a:pt x="410" y="22"/>
                  </a:lnTo>
                  <a:lnTo>
                    <a:pt x="406" y="22"/>
                  </a:lnTo>
                  <a:lnTo>
                    <a:pt x="406" y="18"/>
                  </a:lnTo>
                  <a:lnTo>
                    <a:pt x="402" y="18"/>
                  </a:lnTo>
                  <a:lnTo>
                    <a:pt x="398" y="18"/>
                  </a:lnTo>
                  <a:lnTo>
                    <a:pt x="394" y="18"/>
                  </a:lnTo>
                  <a:lnTo>
                    <a:pt x="392" y="18"/>
                  </a:lnTo>
                  <a:lnTo>
                    <a:pt x="388" y="16"/>
                  </a:lnTo>
                  <a:lnTo>
                    <a:pt x="392" y="16"/>
                  </a:lnTo>
                  <a:lnTo>
                    <a:pt x="394" y="16"/>
                  </a:lnTo>
                  <a:lnTo>
                    <a:pt x="398" y="16"/>
                  </a:lnTo>
                  <a:lnTo>
                    <a:pt x="402" y="16"/>
                  </a:lnTo>
                  <a:lnTo>
                    <a:pt x="406" y="16"/>
                  </a:lnTo>
                  <a:lnTo>
                    <a:pt x="410" y="16"/>
                  </a:lnTo>
                  <a:lnTo>
                    <a:pt x="414" y="16"/>
                  </a:lnTo>
                  <a:lnTo>
                    <a:pt x="418" y="16"/>
                  </a:lnTo>
                  <a:lnTo>
                    <a:pt x="420" y="16"/>
                  </a:lnTo>
                  <a:lnTo>
                    <a:pt x="424" y="16"/>
                  </a:lnTo>
                  <a:lnTo>
                    <a:pt x="420" y="16"/>
                  </a:lnTo>
                  <a:lnTo>
                    <a:pt x="418" y="16"/>
                  </a:lnTo>
                  <a:lnTo>
                    <a:pt x="414" y="16"/>
                  </a:lnTo>
                  <a:lnTo>
                    <a:pt x="410" y="16"/>
                  </a:lnTo>
                  <a:lnTo>
                    <a:pt x="410" y="12"/>
                  </a:lnTo>
                  <a:lnTo>
                    <a:pt x="414" y="12"/>
                  </a:lnTo>
                  <a:lnTo>
                    <a:pt x="418" y="12"/>
                  </a:lnTo>
                  <a:lnTo>
                    <a:pt x="420" y="12"/>
                  </a:lnTo>
                  <a:lnTo>
                    <a:pt x="424" y="12"/>
                  </a:lnTo>
                  <a:lnTo>
                    <a:pt x="420" y="12"/>
                  </a:lnTo>
                  <a:lnTo>
                    <a:pt x="424" y="12"/>
                  </a:lnTo>
                  <a:lnTo>
                    <a:pt x="428" y="12"/>
                  </a:lnTo>
                  <a:lnTo>
                    <a:pt x="432" y="12"/>
                  </a:lnTo>
                  <a:lnTo>
                    <a:pt x="436" y="12"/>
                  </a:lnTo>
                  <a:lnTo>
                    <a:pt x="440" y="12"/>
                  </a:lnTo>
                  <a:lnTo>
                    <a:pt x="442" y="16"/>
                  </a:lnTo>
                  <a:lnTo>
                    <a:pt x="440" y="16"/>
                  </a:lnTo>
                  <a:lnTo>
                    <a:pt x="442" y="16"/>
                  </a:lnTo>
                  <a:lnTo>
                    <a:pt x="446" y="16"/>
                  </a:lnTo>
                  <a:lnTo>
                    <a:pt x="450" y="16"/>
                  </a:lnTo>
                  <a:lnTo>
                    <a:pt x="450" y="18"/>
                  </a:lnTo>
                  <a:lnTo>
                    <a:pt x="454" y="18"/>
                  </a:lnTo>
                  <a:lnTo>
                    <a:pt x="458" y="18"/>
                  </a:lnTo>
                  <a:lnTo>
                    <a:pt x="464" y="18"/>
                  </a:lnTo>
                  <a:lnTo>
                    <a:pt x="468" y="18"/>
                  </a:lnTo>
                  <a:lnTo>
                    <a:pt x="472" y="18"/>
                  </a:lnTo>
                  <a:lnTo>
                    <a:pt x="480" y="22"/>
                  </a:lnTo>
                  <a:lnTo>
                    <a:pt x="480" y="26"/>
                  </a:lnTo>
                  <a:lnTo>
                    <a:pt x="484" y="26"/>
                  </a:lnTo>
                  <a:lnTo>
                    <a:pt x="488" y="26"/>
                  </a:lnTo>
                  <a:lnTo>
                    <a:pt x="484" y="26"/>
                  </a:lnTo>
                  <a:lnTo>
                    <a:pt x="484" y="22"/>
                  </a:lnTo>
                  <a:lnTo>
                    <a:pt x="480" y="22"/>
                  </a:lnTo>
                  <a:lnTo>
                    <a:pt x="476" y="18"/>
                  </a:lnTo>
                  <a:lnTo>
                    <a:pt x="480" y="18"/>
                  </a:lnTo>
                  <a:lnTo>
                    <a:pt x="484" y="18"/>
                  </a:lnTo>
                  <a:lnTo>
                    <a:pt x="488" y="18"/>
                  </a:lnTo>
                  <a:lnTo>
                    <a:pt x="490" y="18"/>
                  </a:lnTo>
                  <a:lnTo>
                    <a:pt x="498" y="18"/>
                  </a:lnTo>
                  <a:lnTo>
                    <a:pt x="502" y="18"/>
                  </a:lnTo>
                  <a:lnTo>
                    <a:pt x="506" y="18"/>
                  </a:lnTo>
                  <a:lnTo>
                    <a:pt x="502" y="18"/>
                  </a:lnTo>
                  <a:lnTo>
                    <a:pt x="498" y="18"/>
                  </a:lnTo>
                  <a:lnTo>
                    <a:pt x="490" y="18"/>
                  </a:lnTo>
                  <a:lnTo>
                    <a:pt x="488" y="18"/>
                  </a:lnTo>
                  <a:lnTo>
                    <a:pt x="484" y="18"/>
                  </a:lnTo>
                  <a:lnTo>
                    <a:pt x="484" y="16"/>
                  </a:lnTo>
                  <a:lnTo>
                    <a:pt x="488" y="16"/>
                  </a:lnTo>
                  <a:lnTo>
                    <a:pt x="490" y="16"/>
                  </a:lnTo>
                  <a:lnTo>
                    <a:pt x="494" y="16"/>
                  </a:lnTo>
                  <a:lnTo>
                    <a:pt x="498" y="16"/>
                  </a:lnTo>
                  <a:lnTo>
                    <a:pt x="502" y="16"/>
                  </a:lnTo>
                  <a:lnTo>
                    <a:pt x="506" y="16"/>
                  </a:lnTo>
                  <a:lnTo>
                    <a:pt x="510" y="16"/>
                  </a:lnTo>
                  <a:lnTo>
                    <a:pt x="506" y="16"/>
                  </a:lnTo>
                  <a:lnTo>
                    <a:pt x="502" y="16"/>
                  </a:lnTo>
                  <a:lnTo>
                    <a:pt x="498" y="16"/>
                  </a:lnTo>
                  <a:lnTo>
                    <a:pt x="494" y="12"/>
                  </a:lnTo>
                  <a:lnTo>
                    <a:pt x="490" y="12"/>
                  </a:lnTo>
                  <a:lnTo>
                    <a:pt x="488" y="12"/>
                  </a:lnTo>
                  <a:lnTo>
                    <a:pt x="484" y="12"/>
                  </a:lnTo>
                  <a:lnTo>
                    <a:pt x="484" y="8"/>
                  </a:lnTo>
                  <a:lnTo>
                    <a:pt x="488" y="8"/>
                  </a:lnTo>
                  <a:lnTo>
                    <a:pt x="490" y="8"/>
                  </a:lnTo>
                  <a:lnTo>
                    <a:pt x="494" y="8"/>
                  </a:lnTo>
                  <a:lnTo>
                    <a:pt x="498" y="8"/>
                  </a:lnTo>
                  <a:lnTo>
                    <a:pt x="494" y="8"/>
                  </a:lnTo>
                  <a:lnTo>
                    <a:pt x="494" y="4"/>
                  </a:lnTo>
                  <a:lnTo>
                    <a:pt x="498" y="4"/>
                  </a:lnTo>
                  <a:lnTo>
                    <a:pt x="502" y="4"/>
                  </a:lnTo>
                  <a:lnTo>
                    <a:pt x="506" y="4"/>
                  </a:lnTo>
                  <a:lnTo>
                    <a:pt x="510" y="8"/>
                  </a:lnTo>
                  <a:lnTo>
                    <a:pt x="514" y="8"/>
                  </a:lnTo>
                  <a:lnTo>
                    <a:pt x="518" y="8"/>
                  </a:lnTo>
                  <a:lnTo>
                    <a:pt x="514" y="8"/>
                  </a:lnTo>
                  <a:lnTo>
                    <a:pt x="514" y="4"/>
                  </a:lnTo>
                  <a:lnTo>
                    <a:pt x="510" y="4"/>
                  </a:lnTo>
                  <a:lnTo>
                    <a:pt x="514" y="4"/>
                  </a:lnTo>
                  <a:lnTo>
                    <a:pt x="518" y="4"/>
                  </a:lnTo>
                  <a:lnTo>
                    <a:pt x="520" y="4"/>
                  </a:lnTo>
                  <a:lnTo>
                    <a:pt x="524" y="4"/>
                  </a:lnTo>
                  <a:lnTo>
                    <a:pt x="528" y="4"/>
                  </a:lnTo>
                  <a:lnTo>
                    <a:pt x="532" y="4"/>
                  </a:lnTo>
                  <a:lnTo>
                    <a:pt x="536" y="0"/>
                  </a:lnTo>
                  <a:lnTo>
                    <a:pt x="540" y="0"/>
                  </a:lnTo>
                  <a:lnTo>
                    <a:pt x="544" y="0"/>
                  </a:lnTo>
                  <a:lnTo>
                    <a:pt x="544" y="4"/>
                  </a:lnTo>
                  <a:lnTo>
                    <a:pt x="544" y="0"/>
                  </a:lnTo>
                  <a:lnTo>
                    <a:pt x="546" y="0"/>
                  </a:lnTo>
                  <a:lnTo>
                    <a:pt x="546" y="4"/>
                  </a:lnTo>
                  <a:lnTo>
                    <a:pt x="550" y="4"/>
                  </a:lnTo>
                  <a:lnTo>
                    <a:pt x="554" y="4"/>
                  </a:lnTo>
                  <a:lnTo>
                    <a:pt x="550" y="4"/>
                  </a:lnTo>
                  <a:lnTo>
                    <a:pt x="550" y="0"/>
                  </a:lnTo>
                  <a:lnTo>
                    <a:pt x="554" y="0"/>
                  </a:lnTo>
                  <a:lnTo>
                    <a:pt x="558" y="0"/>
                  </a:lnTo>
                  <a:lnTo>
                    <a:pt x="562" y="0"/>
                  </a:lnTo>
                  <a:lnTo>
                    <a:pt x="566" y="0"/>
                  </a:lnTo>
                  <a:lnTo>
                    <a:pt x="570" y="0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74" y="0"/>
                  </a:lnTo>
                  <a:lnTo>
                    <a:pt x="576" y="0"/>
                  </a:lnTo>
                  <a:lnTo>
                    <a:pt x="580" y="0"/>
                  </a:lnTo>
                  <a:lnTo>
                    <a:pt x="584" y="0"/>
                  </a:lnTo>
                  <a:lnTo>
                    <a:pt x="588" y="0"/>
                  </a:lnTo>
                  <a:lnTo>
                    <a:pt x="592" y="0"/>
                  </a:lnTo>
                  <a:lnTo>
                    <a:pt x="596" y="0"/>
                  </a:lnTo>
                  <a:lnTo>
                    <a:pt x="600" y="0"/>
                  </a:lnTo>
                  <a:lnTo>
                    <a:pt x="604" y="0"/>
                  </a:lnTo>
                  <a:lnTo>
                    <a:pt x="610" y="0"/>
                  </a:lnTo>
                  <a:lnTo>
                    <a:pt x="614" y="4"/>
                  </a:lnTo>
                  <a:lnTo>
                    <a:pt x="618" y="4"/>
                  </a:lnTo>
                  <a:lnTo>
                    <a:pt x="622" y="4"/>
                  </a:lnTo>
                  <a:lnTo>
                    <a:pt x="626" y="4"/>
                  </a:lnTo>
                  <a:lnTo>
                    <a:pt x="630" y="4"/>
                  </a:lnTo>
                  <a:lnTo>
                    <a:pt x="626" y="4"/>
                  </a:lnTo>
                  <a:lnTo>
                    <a:pt x="622" y="4"/>
                  </a:lnTo>
                  <a:lnTo>
                    <a:pt x="626" y="8"/>
                  </a:lnTo>
                  <a:lnTo>
                    <a:pt x="630" y="8"/>
                  </a:lnTo>
                  <a:lnTo>
                    <a:pt x="632" y="8"/>
                  </a:lnTo>
                  <a:lnTo>
                    <a:pt x="630" y="4"/>
                  </a:lnTo>
                  <a:lnTo>
                    <a:pt x="632" y="4"/>
                  </a:lnTo>
                  <a:lnTo>
                    <a:pt x="636" y="4"/>
                  </a:lnTo>
                  <a:lnTo>
                    <a:pt x="640" y="4"/>
                  </a:lnTo>
                  <a:lnTo>
                    <a:pt x="644" y="4"/>
                  </a:lnTo>
                  <a:lnTo>
                    <a:pt x="648" y="4"/>
                  </a:lnTo>
                  <a:lnTo>
                    <a:pt x="652" y="8"/>
                  </a:lnTo>
                  <a:lnTo>
                    <a:pt x="660" y="8"/>
                  </a:lnTo>
                  <a:lnTo>
                    <a:pt x="662" y="8"/>
                  </a:lnTo>
                  <a:lnTo>
                    <a:pt x="666" y="8"/>
                  </a:lnTo>
                  <a:lnTo>
                    <a:pt x="670" y="12"/>
                  </a:lnTo>
                  <a:lnTo>
                    <a:pt x="666" y="12"/>
                  </a:lnTo>
                  <a:lnTo>
                    <a:pt x="662" y="12"/>
                  </a:lnTo>
                  <a:lnTo>
                    <a:pt x="660" y="12"/>
                  </a:lnTo>
                  <a:lnTo>
                    <a:pt x="656" y="16"/>
                  </a:lnTo>
                  <a:lnTo>
                    <a:pt x="652" y="16"/>
                  </a:lnTo>
                  <a:lnTo>
                    <a:pt x="648" y="16"/>
                  </a:lnTo>
                  <a:lnTo>
                    <a:pt x="644" y="16"/>
                  </a:lnTo>
                  <a:lnTo>
                    <a:pt x="640" y="16"/>
                  </a:lnTo>
                  <a:lnTo>
                    <a:pt x="636" y="16"/>
                  </a:lnTo>
                  <a:lnTo>
                    <a:pt x="632" y="16"/>
                  </a:lnTo>
                  <a:lnTo>
                    <a:pt x="630" y="16"/>
                  </a:lnTo>
                  <a:lnTo>
                    <a:pt x="626" y="16"/>
                  </a:lnTo>
                  <a:lnTo>
                    <a:pt x="618" y="16"/>
                  </a:lnTo>
                  <a:lnTo>
                    <a:pt x="614" y="16"/>
                  </a:lnTo>
                  <a:lnTo>
                    <a:pt x="610" y="16"/>
                  </a:lnTo>
                  <a:lnTo>
                    <a:pt x="606" y="16"/>
                  </a:lnTo>
                  <a:lnTo>
                    <a:pt x="604" y="16"/>
                  </a:lnTo>
                  <a:lnTo>
                    <a:pt x="600" y="16"/>
                  </a:lnTo>
                  <a:lnTo>
                    <a:pt x="596" y="16"/>
                  </a:lnTo>
                  <a:lnTo>
                    <a:pt x="592" y="16"/>
                  </a:lnTo>
                  <a:lnTo>
                    <a:pt x="588" y="16"/>
                  </a:lnTo>
                  <a:lnTo>
                    <a:pt x="584" y="16"/>
                  </a:lnTo>
                  <a:lnTo>
                    <a:pt x="584" y="18"/>
                  </a:lnTo>
                  <a:lnTo>
                    <a:pt x="580" y="18"/>
                  </a:lnTo>
                  <a:lnTo>
                    <a:pt x="576" y="18"/>
                  </a:lnTo>
                  <a:lnTo>
                    <a:pt x="574" y="16"/>
                  </a:lnTo>
                  <a:lnTo>
                    <a:pt x="570" y="16"/>
                  </a:lnTo>
                  <a:lnTo>
                    <a:pt x="562" y="16"/>
                  </a:lnTo>
                  <a:lnTo>
                    <a:pt x="558" y="16"/>
                  </a:lnTo>
                  <a:lnTo>
                    <a:pt x="562" y="16"/>
                  </a:lnTo>
                  <a:lnTo>
                    <a:pt x="566" y="16"/>
                  </a:lnTo>
                  <a:lnTo>
                    <a:pt x="570" y="16"/>
                  </a:lnTo>
                  <a:lnTo>
                    <a:pt x="574" y="18"/>
                  </a:lnTo>
                  <a:lnTo>
                    <a:pt x="570" y="18"/>
                  </a:lnTo>
                  <a:lnTo>
                    <a:pt x="566" y="18"/>
                  </a:lnTo>
                  <a:lnTo>
                    <a:pt x="562" y="18"/>
                  </a:lnTo>
                  <a:lnTo>
                    <a:pt x="558" y="18"/>
                  </a:lnTo>
                  <a:lnTo>
                    <a:pt x="554" y="18"/>
                  </a:lnTo>
                  <a:lnTo>
                    <a:pt x="550" y="22"/>
                  </a:lnTo>
                  <a:lnTo>
                    <a:pt x="546" y="22"/>
                  </a:lnTo>
                  <a:lnTo>
                    <a:pt x="544" y="22"/>
                  </a:lnTo>
                  <a:lnTo>
                    <a:pt x="540" y="22"/>
                  </a:lnTo>
                  <a:lnTo>
                    <a:pt x="536" y="22"/>
                  </a:lnTo>
                  <a:lnTo>
                    <a:pt x="532" y="22"/>
                  </a:lnTo>
                  <a:lnTo>
                    <a:pt x="528" y="22"/>
                  </a:lnTo>
                  <a:lnTo>
                    <a:pt x="532" y="22"/>
                  </a:lnTo>
                  <a:lnTo>
                    <a:pt x="528" y="26"/>
                  </a:lnTo>
                  <a:lnTo>
                    <a:pt x="532" y="26"/>
                  </a:lnTo>
                  <a:lnTo>
                    <a:pt x="532" y="22"/>
                  </a:lnTo>
                  <a:lnTo>
                    <a:pt x="536" y="22"/>
                  </a:lnTo>
                  <a:lnTo>
                    <a:pt x="540" y="22"/>
                  </a:lnTo>
                  <a:lnTo>
                    <a:pt x="544" y="22"/>
                  </a:lnTo>
                  <a:lnTo>
                    <a:pt x="546" y="22"/>
                  </a:lnTo>
                  <a:lnTo>
                    <a:pt x="550" y="22"/>
                  </a:lnTo>
                  <a:lnTo>
                    <a:pt x="554" y="22"/>
                  </a:lnTo>
                  <a:lnTo>
                    <a:pt x="554" y="26"/>
                  </a:lnTo>
                  <a:lnTo>
                    <a:pt x="550" y="26"/>
                  </a:lnTo>
                  <a:lnTo>
                    <a:pt x="554" y="26"/>
                  </a:lnTo>
                  <a:lnTo>
                    <a:pt x="554" y="22"/>
                  </a:lnTo>
                  <a:lnTo>
                    <a:pt x="558" y="22"/>
                  </a:lnTo>
                  <a:lnTo>
                    <a:pt x="558" y="18"/>
                  </a:lnTo>
                  <a:lnTo>
                    <a:pt x="562" y="18"/>
                  </a:lnTo>
                  <a:lnTo>
                    <a:pt x="566" y="18"/>
                  </a:lnTo>
                  <a:lnTo>
                    <a:pt x="574" y="18"/>
                  </a:lnTo>
                  <a:lnTo>
                    <a:pt x="576" y="18"/>
                  </a:lnTo>
                  <a:lnTo>
                    <a:pt x="580" y="18"/>
                  </a:lnTo>
                  <a:lnTo>
                    <a:pt x="584" y="18"/>
                  </a:lnTo>
                  <a:lnTo>
                    <a:pt x="584" y="22"/>
                  </a:lnTo>
                  <a:lnTo>
                    <a:pt x="584" y="18"/>
                  </a:lnTo>
                  <a:lnTo>
                    <a:pt x="588" y="18"/>
                  </a:lnTo>
                  <a:lnTo>
                    <a:pt x="592" y="18"/>
                  </a:lnTo>
                  <a:lnTo>
                    <a:pt x="596" y="18"/>
                  </a:lnTo>
                  <a:lnTo>
                    <a:pt x="596" y="16"/>
                  </a:lnTo>
                  <a:lnTo>
                    <a:pt x="600" y="16"/>
                  </a:lnTo>
                  <a:lnTo>
                    <a:pt x="604" y="16"/>
                  </a:lnTo>
                  <a:lnTo>
                    <a:pt x="606" y="16"/>
                  </a:lnTo>
                  <a:lnTo>
                    <a:pt x="610" y="16"/>
                  </a:lnTo>
                  <a:lnTo>
                    <a:pt x="614" y="16"/>
                  </a:lnTo>
                  <a:lnTo>
                    <a:pt x="618" y="16"/>
                  </a:lnTo>
                  <a:lnTo>
                    <a:pt x="622" y="16"/>
                  </a:lnTo>
                  <a:lnTo>
                    <a:pt x="626" y="16"/>
                  </a:lnTo>
                  <a:lnTo>
                    <a:pt x="630" y="16"/>
                  </a:lnTo>
                  <a:lnTo>
                    <a:pt x="632" y="18"/>
                  </a:lnTo>
                  <a:lnTo>
                    <a:pt x="636" y="18"/>
                  </a:lnTo>
                  <a:lnTo>
                    <a:pt x="636" y="16"/>
                  </a:lnTo>
                  <a:lnTo>
                    <a:pt x="640" y="18"/>
                  </a:lnTo>
                  <a:lnTo>
                    <a:pt x="648" y="18"/>
                  </a:lnTo>
                  <a:lnTo>
                    <a:pt x="656" y="18"/>
                  </a:lnTo>
                  <a:lnTo>
                    <a:pt x="656" y="16"/>
                  </a:lnTo>
                  <a:lnTo>
                    <a:pt x="660" y="16"/>
                  </a:lnTo>
                  <a:lnTo>
                    <a:pt x="662" y="16"/>
                  </a:lnTo>
                  <a:lnTo>
                    <a:pt x="666" y="16"/>
                  </a:lnTo>
                  <a:lnTo>
                    <a:pt x="670" y="16"/>
                  </a:lnTo>
                  <a:lnTo>
                    <a:pt x="674" y="16"/>
                  </a:lnTo>
                  <a:lnTo>
                    <a:pt x="678" y="16"/>
                  </a:lnTo>
                  <a:lnTo>
                    <a:pt x="682" y="16"/>
                  </a:lnTo>
                  <a:lnTo>
                    <a:pt x="678" y="16"/>
                  </a:lnTo>
                  <a:lnTo>
                    <a:pt x="678" y="18"/>
                  </a:lnTo>
                  <a:lnTo>
                    <a:pt x="682" y="18"/>
                  </a:lnTo>
                  <a:lnTo>
                    <a:pt x="678" y="22"/>
                  </a:lnTo>
                  <a:lnTo>
                    <a:pt x="674" y="22"/>
                  </a:lnTo>
                  <a:lnTo>
                    <a:pt x="670" y="26"/>
                  </a:lnTo>
                  <a:lnTo>
                    <a:pt x="666" y="26"/>
                  </a:lnTo>
                  <a:lnTo>
                    <a:pt x="670" y="26"/>
                  </a:lnTo>
                  <a:lnTo>
                    <a:pt x="674" y="26"/>
                  </a:lnTo>
                  <a:lnTo>
                    <a:pt x="678" y="26"/>
                  </a:lnTo>
                  <a:lnTo>
                    <a:pt x="678" y="22"/>
                  </a:lnTo>
                  <a:lnTo>
                    <a:pt x="682" y="22"/>
                  </a:lnTo>
                  <a:lnTo>
                    <a:pt x="686" y="22"/>
                  </a:lnTo>
                  <a:lnTo>
                    <a:pt x="688" y="22"/>
                  </a:lnTo>
                  <a:lnTo>
                    <a:pt x="692" y="22"/>
                  </a:lnTo>
                  <a:lnTo>
                    <a:pt x="696" y="22"/>
                  </a:lnTo>
                  <a:lnTo>
                    <a:pt x="692" y="22"/>
                  </a:lnTo>
                  <a:lnTo>
                    <a:pt x="692" y="26"/>
                  </a:lnTo>
                  <a:lnTo>
                    <a:pt x="696" y="26"/>
                  </a:lnTo>
                  <a:lnTo>
                    <a:pt x="696" y="22"/>
                  </a:lnTo>
                  <a:lnTo>
                    <a:pt x="700" y="22"/>
                  </a:lnTo>
                  <a:lnTo>
                    <a:pt x="704" y="22"/>
                  </a:lnTo>
                  <a:lnTo>
                    <a:pt x="704" y="26"/>
                  </a:lnTo>
                  <a:lnTo>
                    <a:pt x="708" y="26"/>
                  </a:lnTo>
                  <a:lnTo>
                    <a:pt x="712" y="26"/>
                  </a:lnTo>
                  <a:lnTo>
                    <a:pt x="716" y="26"/>
                  </a:lnTo>
                  <a:lnTo>
                    <a:pt x="718" y="26"/>
                  </a:lnTo>
                  <a:lnTo>
                    <a:pt x="722" y="30"/>
                  </a:lnTo>
                  <a:lnTo>
                    <a:pt x="726" y="30"/>
                  </a:lnTo>
                  <a:lnTo>
                    <a:pt x="730" y="30"/>
                  </a:lnTo>
                  <a:lnTo>
                    <a:pt x="730" y="34"/>
                  </a:lnTo>
                  <a:lnTo>
                    <a:pt x="722" y="34"/>
                  </a:lnTo>
                  <a:lnTo>
                    <a:pt x="718" y="34"/>
                  </a:lnTo>
                  <a:lnTo>
                    <a:pt x="718" y="38"/>
                  </a:lnTo>
                  <a:lnTo>
                    <a:pt x="716" y="38"/>
                  </a:lnTo>
                  <a:lnTo>
                    <a:pt x="718" y="38"/>
                  </a:lnTo>
                  <a:lnTo>
                    <a:pt x="716" y="38"/>
                  </a:lnTo>
                  <a:lnTo>
                    <a:pt x="716" y="42"/>
                  </a:lnTo>
                  <a:lnTo>
                    <a:pt x="712" y="42"/>
                  </a:lnTo>
                  <a:lnTo>
                    <a:pt x="708" y="42"/>
                  </a:lnTo>
                  <a:lnTo>
                    <a:pt x="704" y="42"/>
                  </a:lnTo>
                  <a:lnTo>
                    <a:pt x="700" y="42"/>
                  </a:lnTo>
                  <a:lnTo>
                    <a:pt x="696" y="42"/>
                  </a:lnTo>
                  <a:lnTo>
                    <a:pt x="688" y="42"/>
                  </a:lnTo>
                  <a:lnTo>
                    <a:pt x="686" y="42"/>
                  </a:lnTo>
                  <a:lnTo>
                    <a:pt x="686" y="44"/>
                  </a:lnTo>
                  <a:lnTo>
                    <a:pt x="682" y="44"/>
                  </a:lnTo>
                  <a:lnTo>
                    <a:pt x="678" y="44"/>
                  </a:lnTo>
                  <a:lnTo>
                    <a:pt x="674" y="44"/>
                  </a:lnTo>
                  <a:lnTo>
                    <a:pt x="666" y="44"/>
                  </a:lnTo>
                  <a:lnTo>
                    <a:pt x="662" y="44"/>
                  </a:lnTo>
                  <a:lnTo>
                    <a:pt x="656" y="44"/>
                  </a:lnTo>
                  <a:lnTo>
                    <a:pt x="652" y="44"/>
                  </a:lnTo>
                  <a:lnTo>
                    <a:pt x="648" y="44"/>
                  </a:lnTo>
                  <a:lnTo>
                    <a:pt x="644" y="44"/>
                  </a:lnTo>
                  <a:lnTo>
                    <a:pt x="640" y="44"/>
                  </a:lnTo>
                  <a:lnTo>
                    <a:pt x="636" y="44"/>
                  </a:lnTo>
                  <a:lnTo>
                    <a:pt x="632" y="44"/>
                  </a:lnTo>
                  <a:lnTo>
                    <a:pt x="630" y="44"/>
                  </a:lnTo>
                  <a:lnTo>
                    <a:pt x="626" y="44"/>
                  </a:lnTo>
                  <a:lnTo>
                    <a:pt x="622" y="44"/>
                  </a:lnTo>
                  <a:lnTo>
                    <a:pt x="618" y="44"/>
                  </a:lnTo>
                  <a:lnTo>
                    <a:pt x="614" y="44"/>
                  </a:lnTo>
                  <a:lnTo>
                    <a:pt x="610" y="44"/>
                  </a:lnTo>
                  <a:lnTo>
                    <a:pt x="606" y="44"/>
                  </a:lnTo>
                  <a:lnTo>
                    <a:pt x="604" y="44"/>
                  </a:lnTo>
                  <a:lnTo>
                    <a:pt x="600" y="44"/>
                  </a:lnTo>
                  <a:lnTo>
                    <a:pt x="596" y="44"/>
                  </a:lnTo>
                  <a:lnTo>
                    <a:pt x="592" y="44"/>
                  </a:lnTo>
                  <a:lnTo>
                    <a:pt x="588" y="44"/>
                  </a:lnTo>
                  <a:lnTo>
                    <a:pt x="584" y="44"/>
                  </a:lnTo>
                  <a:lnTo>
                    <a:pt x="588" y="44"/>
                  </a:lnTo>
                  <a:lnTo>
                    <a:pt x="592" y="44"/>
                  </a:lnTo>
                  <a:lnTo>
                    <a:pt x="600" y="44"/>
                  </a:lnTo>
                  <a:lnTo>
                    <a:pt x="606" y="44"/>
                  </a:lnTo>
                  <a:lnTo>
                    <a:pt x="610" y="44"/>
                  </a:lnTo>
                  <a:lnTo>
                    <a:pt x="606" y="44"/>
                  </a:lnTo>
                  <a:lnTo>
                    <a:pt x="604" y="48"/>
                  </a:lnTo>
                  <a:lnTo>
                    <a:pt x="600" y="48"/>
                  </a:lnTo>
                  <a:lnTo>
                    <a:pt x="596" y="48"/>
                  </a:lnTo>
                  <a:lnTo>
                    <a:pt x="592" y="48"/>
                  </a:lnTo>
                  <a:lnTo>
                    <a:pt x="588" y="48"/>
                  </a:lnTo>
                  <a:lnTo>
                    <a:pt x="584" y="52"/>
                  </a:lnTo>
                  <a:lnTo>
                    <a:pt x="580" y="52"/>
                  </a:lnTo>
                  <a:lnTo>
                    <a:pt x="576" y="52"/>
                  </a:lnTo>
                  <a:lnTo>
                    <a:pt x="574" y="52"/>
                  </a:lnTo>
                  <a:lnTo>
                    <a:pt x="570" y="52"/>
                  </a:lnTo>
                  <a:lnTo>
                    <a:pt x="566" y="52"/>
                  </a:lnTo>
                  <a:lnTo>
                    <a:pt x="566" y="56"/>
                  </a:lnTo>
                  <a:lnTo>
                    <a:pt x="562" y="56"/>
                  </a:lnTo>
                  <a:lnTo>
                    <a:pt x="566" y="60"/>
                  </a:lnTo>
                  <a:lnTo>
                    <a:pt x="570" y="60"/>
                  </a:lnTo>
                  <a:lnTo>
                    <a:pt x="574" y="60"/>
                  </a:lnTo>
                  <a:lnTo>
                    <a:pt x="574" y="56"/>
                  </a:lnTo>
                  <a:lnTo>
                    <a:pt x="580" y="56"/>
                  </a:lnTo>
                  <a:lnTo>
                    <a:pt x="584" y="56"/>
                  </a:lnTo>
                  <a:lnTo>
                    <a:pt x="588" y="52"/>
                  </a:lnTo>
                  <a:lnTo>
                    <a:pt x="592" y="52"/>
                  </a:lnTo>
                  <a:lnTo>
                    <a:pt x="596" y="52"/>
                  </a:lnTo>
                  <a:lnTo>
                    <a:pt x="600" y="52"/>
                  </a:lnTo>
                  <a:lnTo>
                    <a:pt x="604" y="52"/>
                  </a:lnTo>
                  <a:lnTo>
                    <a:pt x="610" y="52"/>
                  </a:lnTo>
                  <a:lnTo>
                    <a:pt x="614" y="52"/>
                  </a:lnTo>
                  <a:lnTo>
                    <a:pt x="622" y="48"/>
                  </a:lnTo>
                  <a:lnTo>
                    <a:pt x="626" y="48"/>
                  </a:lnTo>
                  <a:lnTo>
                    <a:pt x="630" y="48"/>
                  </a:lnTo>
                  <a:lnTo>
                    <a:pt x="636" y="48"/>
                  </a:lnTo>
                  <a:lnTo>
                    <a:pt x="640" y="48"/>
                  </a:lnTo>
                  <a:lnTo>
                    <a:pt x="644" y="48"/>
                  </a:lnTo>
                  <a:lnTo>
                    <a:pt x="648" y="48"/>
                  </a:lnTo>
                  <a:lnTo>
                    <a:pt x="652" y="48"/>
                  </a:lnTo>
                  <a:lnTo>
                    <a:pt x="656" y="48"/>
                  </a:lnTo>
                  <a:lnTo>
                    <a:pt x="660" y="48"/>
                  </a:lnTo>
                  <a:lnTo>
                    <a:pt x="662" y="48"/>
                  </a:lnTo>
                  <a:lnTo>
                    <a:pt x="670" y="48"/>
                  </a:lnTo>
                  <a:lnTo>
                    <a:pt x="674" y="48"/>
                  </a:lnTo>
                  <a:lnTo>
                    <a:pt x="674" y="56"/>
                  </a:lnTo>
                  <a:lnTo>
                    <a:pt x="670" y="56"/>
                  </a:lnTo>
                  <a:lnTo>
                    <a:pt x="666" y="60"/>
                  </a:lnTo>
                  <a:lnTo>
                    <a:pt x="662" y="60"/>
                  </a:lnTo>
                  <a:lnTo>
                    <a:pt x="660" y="60"/>
                  </a:lnTo>
                  <a:lnTo>
                    <a:pt x="656" y="60"/>
                  </a:lnTo>
                  <a:lnTo>
                    <a:pt x="656" y="64"/>
                  </a:lnTo>
                  <a:lnTo>
                    <a:pt x="652" y="64"/>
                  </a:lnTo>
                  <a:lnTo>
                    <a:pt x="648" y="64"/>
                  </a:lnTo>
                  <a:lnTo>
                    <a:pt x="644" y="64"/>
                  </a:lnTo>
                  <a:lnTo>
                    <a:pt x="640" y="64"/>
                  </a:lnTo>
                  <a:lnTo>
                    <a:pt x="644" y="68"/>
                  </a:lnTo>
                  <a:lnTo>
                    <a:pt x="648" y="68"/>
                  </a:lnTo>
                  <a:lnTo>
                    <a:pt x="644" y="68"/>
                  </a:lnTo>
                  <a:lnTo>
                    <a:pt x="640" y="68"/>
                  </a:lnTo>
                  <a:lnTo>
                    <a:pt x="644" y="68"/>
                  </a:lnTo>
                  <a:lnTo>
                    <a:pt x="648" y="68"/>
                  </a:lnTo>
                  <a:lnTo>
                    <a:pt x="652" y="68"/>
                  </a:lnTo>
                  <a:lnTo>
                    <a:pt x="656" y="68"/>
                  </a:lnTo>
                  <a:lnTo>
                    <a:pt x="656" y="64"/>
                  </a:lnTo>
                  <a:lnTo>
                    <a:pt x="660" y="64"/>
                  </a:lnTo>
                  <a:lnTo>
                    <a:pt x="662" y="64"/>
                  </a:lnTo>
                  <a:lnTo>
                    <a:pt x="670" y="60"/>
                  </a:lnTo>
                  <a:lnTo>
                    <a:pt x="674" y="60"/>
                  </a:lnTo>
                  <a:lnTo>
                    <a:pt x="678" y="60"/>
                  </a:lnTo>
                  <a:lnTo>
                    <a:pt x="682" y="60"/>
                  </a:lnTo>
                  <a:lnTo>
                    <a:pt x="686" y="56"/>
                  </a:lnTo>
                  <a:lnTo>
                    <a:pt x="688" y="60"/>
                  </a:lnTo>
                  <a:lnTo>
                    <a:pt x="688" y="56"/>
                  </a:lnTo>
                  <a:lnTo>
                    <a:pt x="692" y="56"/>
                  </a:lnTo>
                  <a:lnTo>
                    <a:pt x="688" y="56"/>
                  </a:lnTo>
                  <a:lnTo>
                    <a:pt x="688" y="52"/>
                  </a:lnTo>
                  <a:lnTo>
                    <a:pt x="692" y="48"/>
                  </a:lnTo>
                  <a:lnTo>
                    <a:pt x="696" y="48"/>
                  </a:lnTo>
                  <a:lnTo>
                    <a:pt x="700" y="48"/>
                  </a:lnTo>
                  <a:lnTo>
                    <a:pt x="704" y="48"/>
                  </a:lnTo>
                  <a:lnTo>
                    <a:pt x="708" y="48"/>
                  </a:lnTo>
                  <a:lnTo>
                    <a:pt x="712" y="48"/>
                  </a:lnTo>
                  <a:lnTo>
                    <a:pt x="716" y="48"/>
                  </a:lnTo>
                  <a:lnTo>
                    <a:pt x="718" y="48"/>
                  </a:lnTo>
                  <a:lnTo>
                    <a:pt x="718" y="52"/>
                  </a:lnTo>
                  <a:lnTo>
                    <a:pt x="722" y="56"/>
                  </a:lnTo>
                  <a:lnTo>
                    <a:pt x="718" y="64"/>
                  </a:lnTo>
                  <a:lnTo>
                    <a:pt x="716" y="68"/>
                  </a:lnTo>
                  <a:lnTo>
                    <a:pt x="716" y="72"/>
                  </a:lnTo>
                  <a:lnTo>
                    <a:pt x="712" y="72"/>
                  </a:lnTo>
                  <a:lnTo>
                    <a:pt x="708" y="72"/>
                  </a:lnTo>
                  <a:lnTo>
                    <a:pt x="712" y="72"/>
                  </a:lnTo>
                  <a:lnTo>
                    <a:pt x="708" y="74"/>
                  </a:lnTo>
                  <a:lnTo>
                    <a:pt x="704" y="74"/>
                  </a:lnTo>
                  <a:lnTo>
                    <a:pt x="700" y="78"/>
                  </a:lnTo>
                  <a:lnTo>
                    <a:pt x="696" y="78"/>
                  </a:lnTo>
                  <a:lnTo>
                    <a:pt x="692" y="82"/>
                  </a:lnTo>
                  <a:lnTo>
                    <a:pt x="696" y="82"/>
                  </a:lnTo>
                  <a:lnTo>
                    <a:pt x="696" y="86"/>
                  </a:lnTo>
                  <a:lnTo>
                    <a:pt x="692" y="86"/>
                  </a:lnTo>
                  <a:lnTo>
                    <a:pt x="688" y="86"/>
                  </a:lnTo>
                  <a:lnTo>
                    <a:pt x="686" y="90"/>
                  </a:lnTo>
                  <a:lnTo>
                    <a:pt x="688" y="90"/>
                  </a:lnTo>
                  <a:lnTo>
                    <a:pt x="692" y="90"/>
                  </a:lnTo>
                  <a:lnTo>
                    <a:pt x="688" y="90"/>
                  </a:lnTo>
                  <a:lnTo>
                    <a:pt x="686" y="94"/>
                  </a:lnTo>
                  <a:lnTo>
                    <a:pt x="688" y="94"/>
                  </a:lnTo>
                  <a:lnTo>
                    <a:pt x="688" y="90"/>
                  </a:lnTo>
                  <a:lnTo>
                    <a:pt x="692" y="90"/>
                  </a:lnTo>
                  <a:lnTo>
                    <a:pt x="696" y="90"/>
                  </a:lnTo>
                  <a:lnTo>
                    <a:pt x="696" y="86"/>
                  </a:lnTo>
                  <a:lnTo>
                    <a:pt x="700" y="86"/>
                  </a:lnTo>
                  <a:lnTo>
                    <a:pt x="700" y="82"/>
                  </a:lnTo>
                  <a:lnTo>
                    <a:pt x="704" y="82"/>
                  </a:lnTo>
                  <a:lnTo>
                    <a:pt x="708" y="82"/>
                  </a:lnTo>
                  <a:lnTo>
                    <a:pt x="712" y="78"/>
                  </a:lnTo>
                  <a:lnTo>
                    <a:pt x="716" y="74"/>
                  </a:lnTo>
                  <a:lnTo>
                    <a:pt x="718" y="74"/>
                  </a:lnTo>
                  <a:lnTo>
                    <a:pt x="718" y="72"/>
                  </a:lnTo>
                  <a:lnTo>
                    <a:pt x="722" y="72"/>
                  </a:lnTo>
                  <a:lnTo>
                    <a:pt x="726" y="72"/>
                  </a:lnTo>
                  <a:lnTo>
                    <a:pt x="730" y="68"/>
                  </a:lnTo>
                  <a:lnTo>
                    <a:pt x="734" y="64"/>
                  </a:lnTo>
                  <a:lnTo>
                    <a:pt x="738" y="64"/>
                  </a:lnTo>
                  <a:lnTo>
                    <a:pt x="742" y="60"/>
                  </a:lnTo>
                  <a:lnTo>
                    <a:pt x="744" y="60"/>
                  </a:lnTo>
                  <a:lnTo>
                    <a:pt x="748" y="60"/>
                  </a:lnTo>
                  <a:lnTo>
                    <a:pt x="744" y="60"/>
                  </a:lnTo>
                  <a:lnTo>
                    <a:pt x="744" y="64"/>
                  </a:lnTo>
                  <a:lnTo>
                    <a:pt x="744" y="68"/>
                  </a:lnTo>
                  <a:lnTo>
                    <a:pt x="748" y="68"/>
                  </a:lnTo>
                  <a:lnTo>
                    <a:pt x="748" y="64"/>
                  </a:lnTo>
                  <a:lnTo>
                    <a:pt x="756" y="64"/>
                  </a:lnTo>
                  <a:lnTo>
                    <a:pt x="760" y="64"/>
                  </a:lnTo>
                  <a:lnTo>
                    <a:pt x="764" y="64"/>
                  </a:lnTo>
                  <a:lnTo>
                    <a:pt x="768" y="64"/>
                  </a:lnTo>
                  <a:lnTo>
                    <a:pt x="770" y="64"/>
                  </a:lnTo>
                  <a:lnTo>
                    <a:pt x="770" y="68"/>
                  </a:lnTo>
                  <a:lnTo>
                    <a:pt x="774" y="68"/>
                  </a:lnTo>
                  <a:lnTo>
                    <a:pt x="778" y="64"/>
                  </a:lnTo>
                  <a:lnTo>
                    <a:pt x="782" y="64"/>
                  </a:lnTo>
                  <a:lnTo>
                    <a:pt x="782" y="60"/>
                  </a:lnTo>
                  <a:lnTo>
                    <a:pt x="778" y="60"/>
                  </a:lnTo>
                  <a:lnTo>
                    <a:pt x="778" y="56"/>
                  </a:lnTo>
                  <a:lnTo>
                    <a:pt x="782" y="56"/>
                  </a:lnTo>
                  <a:lnTo>
                    <a:pt x="782" y="60"/>
                  </a:lnTo>
                  <a:lnTo>
                    <a:pt x="786" y="60"/>
                  </a:lnTo>
                  <a:lnTo>
                    <a:pt x="786" y="56"/>
                  </a:lnTo>
                  <a:lnTo>
                    <a:pt x="782" y="56"/>
                  </a:lnTo>
                  <a:lnTo>
                    <a:pt x="782" y="52"/>
                  </a:lnTo>
                  <a:lnTo>
                    <a:pt x="786" y="52"/>
                  </a:lnTo>
                  <a:lnTo>
                    <a:pt x="786" y="56"/>
                  </a:lnTo>
                  <a:lnTo>
                    <a:pt x="786" y="52"/>
                  </a:lnTo>
                  <a:lnTo>
                    <a:pt x="788" y="52"/>
                  </a:lnTo>
                  <a:lnTo>
                    <a:pt x="792" y="52"/>
                  </a:lnTo>
                  <a:lnTo>
                    <a:pt x="796" y="52"/>
                  </a:lnTo>
                  <a:lnTo>
                    <a:pt x="800" y="52"/>
                  </a:lnTo>
                  <a:lnTo>
                    <a:pt x="804" y="52"/>
                  </a:lnTo>
                  <a:lnTo>
                    <a:pt x="808" y="52"/>
                  </a:lnTo>
                  <a:lnTo>
                    <a:pt x="812" y="52"/>
                  </a:lnTo>
                  <a:lnTo>
                    <a:pt x="816" y="52"/>
                  </a:lnTo>
                  <a:lnTo>
                    <a:pt x="818" y="52"/>
                  </a:lnTo>
                  <a:lnTo>
                    <a:pt x="822" y="52"/>
                  </a:lnTo>
                  <a:lnTo>
                    <a:pt x="826" y="52"/>
                  </a:lnTo>
                  <a:lnTo>
                    <a:pt x="830" y="52"/>
                  </a:lnTo>
                  <a:lnTo>
                    <a:pt x="834" y="52"/>
                  </a:lnTo>
                  <a:lnTo>
                    <a:pt x="834" y="56"/>
                  </a:lnTo>
                  <a:lnTo>
                    <a:pt x="838" y="56"/>
                  </a:lnTo>
                  <a:lnTo>
                    <a:pt x="842" y="56"/>
                  </a:lnTo>
                  <a:lnTo>
                    <a:pt x="844" y="56"/>
                  </a:lnTo>
                  <a:lnTo>
                    <a:pt x="848" y="56"/>
                  </a:lnTo>
                  <a:lnTo>
                    <a:pt x="852" y="56"/>
                  </a:lnTo>
                  <a:lnTo>
                    <a:pt x="852" y="60"/>
                  </a:lnTo>
                  <a:lnTo>
                    <a:pt x="856" y="60"/>
                  </a:lnTo>
                  <a:lnTo>
                    <a:pt x="860" y="60"/>
                  </a:lnTo>
                  <a:lnTo>
                    <a:pt x="856" y="64"/>
                  </a:lnTo>
                  <a:lnTo>
                    <a:pt x="852" y="64"/>
                  </a:lnTo>
                  <a:lnTo>
                    <a:pt x="852" y="68"/>
                  </a:lnTo>
                  <a:lnTo>
                    <a:pt x="848" y="68"/>
                  </a:lnTo>
                  <a:lnTo>
                    <a:pt x="844" y="68"/>
                  </a:lnTo>
                  <a:lnTo>
                    <a:pt x="844" y="72"/>
                  </a:lnTo>
                  <a:lnTo>
                    <a:pt x="842" y="72"/>
                  </a:lnTo>
                  <a:lnTo>
                    <a:pt x="838" y="72"/>
                  </a:lnTo>
                  <a:lnTo>
                    <a:pt x="834" y="74"/>
                  </a:lnTo>
                  <a:lnTo>
                    <a:pt x="830" y="74"/>
                  </a:lnTo>
                  <a:lnTo>
                    <a:pt x="826" y="74"/>
                  </a:lnTo>
                  <a:lnTo>
                    <a:pt x="822" y="74"/>
                  </a:lnTo>
                  <a:lnTo>
                    <a:pt x="818" y="74"/>
                  </a:lnTo>
                  <a:lnTo>
                    <a:pt x="818" y="78"/>
                  </a:lnTo>
                  <a:lnTo>
                    <a:pt x="822" y="78"/>
                  </a:lnTo>
                  <a:lnTo>
                    <a:pt x="822" y="82"/>
                  </a:lnTo>
                  <a:lnTo>
                    <a:pt x="818" y="82"/>
                  </a:lnTo>
                  <a:lnTo>
                    <a:pt x="816" y="82"/>
                  </a:lnTo>
                  <a:lnTo>
                    <a:pt x="812" y="82"/>
                  </a:lnTo>
                  <a:lnTo>
                    <a:pt x="808" y="86"/>
                  </a:lnTo>
                  <a:lnTo>
                    <a:pt x="804" y="86"/>
                  </a:lnTo>
                  <a:lnTo>
                    <a:pt x="800" y="86"/>
                  </a:lnTo>
                  <a:lnTo>
                    <a:pt x="796" y="86"/>
                  </a:lnTo>
                  <a:lnTo>
                    <a:pt x="792" y="86"/>
                  </a:lnTo>
                  <a:lnTo>
                    <a:pt x="788" y="86"/>
                  </a:lnTo>
                  <a:lnTo>
                    <a:pt x="786" y="86"/>
                  </a:lnTo>
                  <a:lnTo>
                    <a:pt x="782" y="86"/>
                  </a:lnTo>
                  <a:lnTo>
                    <a:pt x="778" y="86"/>
                  </a:lnTo>
                  <a:lnTo>
                    <a:pt x="774" y="86"/>
                  </a:lnTo>
                  <a:lnTo>
                    <a:pt x="774" y="90"/>
                  </a:lnTo>
                  <a:lnTo>
                    <a:pt x="770" y="90"/>
                  </a:lnTo>
                  <a:lnTo>
                    <a:pt x="768" y="90"/>
                  </a:lnTo>
                  <a:lnTo>
                    <a:pt x="764" y="90"/>
                  </a:lnTo>
                  <a:lnTo>
                    <a:pt x="760" y="90"/>
                  </a:lnTo>
                  <a:lnTo>
                    <a:pt x="756" y="90"/>
                  </a:lnTo>
                  <a:lnTo>
                    <a:pt x="752" y="90"/>
                  </a:lnTo>
                  <a:lnTo>
                    <a:pt x="748" y="90"/>
                  </a:lnTo>
                  <a:lnTo>
                    <a:pt x="744" y="90"/>
                  </a:lnTo>
                  <a:lnTo>
                    <a:pt x="742" y="90"/>
                  </a:lnTo>
                  <a:lnTo>
                    <a:pt x="738" y="94"/>
                  </a:lnTo>
                  <a:lnTo>
                    <a:pt x="734" y="94"/>
                  </a:lnTo>
                  <a:lnTo>
                    <a:pt x="734" y="90"/>
                  </a:lnTo>
                  <a:lnTo>
                    <a:pt x="730" y="90"/>
                  </a:lnTo>
                  <a:lnTo>
                    <a:pt x="730" y="94"/>
                  </a:lnTo>
                  <a:lnTo>
                    <a:pt x="734" y="94"/>
                  </a:lnTo>
                  <a:lnTo>
                    <a:pt x="738" y="94"/>
                  </a:lnTo>
                  <a:lnTo>
                    <a:pt x="742" y="94"/>
                  </a:lnTo>
                  <a:lnTo>
                    <a:pt x="744" y="94"/>
                  </a:lnTo>
                  <a:lnTo>
                    <a:pt x="744" y="90"/>
                  </a:lnTo>
                  <a:lnTo>
                    <a:pt x="748" y="90"/>
                  </a:lnTo>
                  <a:lnTo>
                    <a:pt x="752" y="90"/>
                  </a:lnTo>
                  <a:lnTo>
                    <a:pt x="756" y="90"/>
                  </a:lnTo>
                  <a:lnTo>
                    <a:pt x="760" y="90"/>
                  </a:lnTo>
                  <a:lnTo>
                    <a:pt x="764" y="90"/>
                  </a:lnTo>
                  <a:lnTo>
                    <a:pt x="768" y="94"/>
                  </a:lnTo>
                  <a:lnTo>
                    <a:pt x="770" y="94"/>
                  </a:lnTo>
                  <a:lnTo>
                    <a:pt x="774" y="94"/>
                  </a:lnTo>
                  <a:lnTo>
                    <a:pt x="778" y="94"/>
                  </a:lnTo>
                  <a:lnTo>
                    <a:pt x="782" y="90"/>
                  </a:lnTo>
                  <a:lnTo>
                    <a:pt x="786" y="90"/>
                  </a:lnTo>
                  <a:lnTo>
                    <a:pt x="788" y="90"/>
                  </a:lnTo>
                  <a:lnTo>
                    <a:pt x="788" y="94"/>
                  </a:lnTo>
                  <a:lnTo>
                    <a:pt x="792" y="94"/>
                  </a:lnTo>
                  <a:lnTo>
                    <a:pt x="796" y="94"/>
                  </a:lnTo>
                  <a:lnTo>
                    <a:pt x="800" y="94"/>
                  </a:lnTo>
                  <a:lnTo>
                    <a:pt x="804" y="94"/>
                  </a:lnTo>
                  <a:lnTo>
                    <a:pt x="800" y="94"/>
                  </a:lnTo>
                  <a:lnTo>
                    <a:pt x="800" y="98"/>
                  </a:lnTo>
                  <a:lnTo>
                    <a:pt x="796" y="98"/>
                  </a:lnTo>
                  <a:lnTo>
                    <a:pt x="792" y="98"/>
                  </a:lnTo>
                  <a:lnTo>
                    <a:pt x="796" y="98"/>
                  </a:lnTo>
                  <a:lnTo>
                    <a:pt x="792" y="100"/>
                  </a:lnTo>
                  <a:lnTo>
                    <a:pt x="788" y="100"/>
                  </a:lnTo>
                  <a:lnTo>
                    <a:pt x="786" y="100"/>
                  </a:lnTo>
                  <a:lnTo>
                    <a:pt x="782" y="100"/>
                  </a:lnTo>
                  <a:lnTo>
                    <a:pt x="778" y="100"/>
                  </a:lnTo>
                  <a:lnTo>
                    <a:pt x="774" y="100"/>
                  </a:lnTo>
                  <a:lnTo>
                    <a:pt x="770" y="100"/>
                  </a:lnTo>
                  <a:lnTo>
                    <a:pt x="768" y="100"/>
                  </a:lnTo>
                  <a:lnTo>
                    <a:pt x="764" y="100"/>
                  </a:lnTo>
                  <a:lnTo>
                    <a:pt x="760" y="100"/>
                  </a:lnTo>
                  <a:lnTo>
                    <a:pt x="756" y="100"/>
                  </a:lnTo>
                  <a:lnTo>
                    <a:pt x="752" y="100"/>
                  </a:lnTo>
                  <a:lnTo>
                    <a:pt x="748" y="100"/>
                  </a:lnTo>
                  <a:lnTo>
                    <a:pt x="748" y="104"/>
                  </a:lnTo>
                  <a:lnTo>
                    <a:pt x="744" y="104"/>
                  </a:lnTo>
                  <a:lnTo>
                    <a:pt x="742" y="104"/>
                  </a:lnTo>
                  <a:lnTo>
                    <a:pt x="744" y="104"/>
                  </a:lnTo>
                  <a:lnTo>
                    <a:pt x="742" y="108"/>
                  </a:lnTo>
                  <a:lnTo>
                    <a:pt x="738" y="112"/>
                  </a:lnTo>
                  <a:lnTo>
                    <a:pt x="742" y="112"/>
                  </a:lnTo>
                  <a:lnTo>
                    <a:pt x="744" y="112"/>
                  </a:lnTo>
                  <a:lnTo>
                    <a:pt x="744" y="116"/>
                  </a:lnTo>
                  <a:lnTo>
                    <a:pt x="748" y="116"/>
                  </a:lnTo>
                  <a:lnTo>
                    <a:pt x="748" y="112"/>
                  </a:lnTo>
                  <a:lnTo>
                    <a:pt x="752" y="112"/>
                  </a:lnTo>
                  <a:lnTo>
                    <a:pt x="748" y="112"/>
                  </a:lnTo>
                  <a:lnTo>
                    <a:pt x="744" y="112"/>
                  </a:lnTo>
                  <a:lnTo>
                    <a:pt x="748" y="108"/>
                  </a:lnTo>
                  <a:lnTo>
                    <a:pt x="752" y="108"/>
                  </a:lnTo>
                  <a:lnTo>
                    <a:pt x="756" y="108"/>
                  </a:lnTo>
                  <a:lnTo>
                    <a:pt x="756" y="104"/>
                  </a:lnTo>
                  <a:lnTo>
                    <a:pt x="760" y="104"/>
                  </a:lnTo>
                  <a:lnTo>
                    <a:pt x="764" y="104"/>
                  </a:lnTo>
                  <a:lnTo>
                    <a:pt x="768" y="104"/>
                  </a:lnTo>
                  <a:lnTo>
                    <a:pt x="770" y="104"/>
                  </a:lnTo>
                  <a:lnTo>
                    <a:pt x="774" y="104"/>
                  </a:lnTo>
                  <a:lnTo>
                    <a:pt x="778" y="104"/>
                  </a:lnTo>
                  <a:lnTo>
                    <a:pt x="782" y="104"/>
                  </a:lnTo>
                  <a:lnTo>
                    <a:pt x="786" y="104"/>
                  </a:lnTo>
                  <a:lnTo>
                    <a:pt x="786" y="108"/>
                  </a:lnTo>
                  <a:lnTo>
                    <a:pt x="782" y="108"/>
                  </a:lnTo>
                  <a:lnTo>
                    <a:pt x="778" y="112"/>
                  </a:lnTo>
                  <a:lnTo>
                    <a:pt x="778" y="116"/>
                  </a:lnTo>
                  <a:lnTo>
                    <a:pt x="774" y="116"/>
                  </a:lnTo>
                  <a:lnTo>
                    <a:pt x="770" y="116"/>
                  </a:lnTo>
                  <a:lnTo>
                    <a:pt x="768" y="116"/>
                  </a:lnTo>
                  <a:lnTo>
                    <a:pt x="764" y="116"/>
                  </a:lnTo>
                  <a:lnTo>
                    <a:pt x="760" y="116"/>
                  </a:lnTo>
                  <a:lnTo>
                    <a:pt x="756" y="116"/>
                  </a:lnTo>
                  <a:lnTo>
                    <a:pt x="756" y="120"/>
                  </a:lnTo>
                  <a:lnTo>
                    <a:pt x="752" y="120"/>
                  </a:lnTo>
                  <a:lnTo>
                    <a:pt x="756" y="120"/>
                  </a:lnTo>
                  <a:lnTo>
                    <a:pt x="756" y="124"/>
                  </a:lnTo>
                  <a:lnTo>
                    <a:pt x="752" y="124"/>
                  </a:lnTo>
                  <a:lnTo>
                    <a:pt x="752" y="128"/>
                  </a:lnTo>
                  <a:lnTo>
                    <a:pt x="752" y="130"/>
                  </a:lnTo>
                  <a:lnTo>
                    <a:pt x="752" y="134"/>
                  </a:lnTo>
                  <a:lnTo>
                    <a:pt x="752" y="130"/>
                  </a:lnTo>
                  <a:lnTo>
                    <a:pt x="756" y="128"/>
                  </a:lnTo>
                  <a:lnTo>
                    <a:pt x="760" y="128"/>
                  </a:lnTo>
                  <a:lnTo>
                    <a:pt x="764" y="128"/>
                  </a:lnTo>
                  <a:lnTo>
                    <a:pt x="764" y="130"/>
                  </a:lnTo>
                  <a:lnTo>
                    <a:pt x="760" y="130"/>
                  </a:lnTo>
                  <a:lnTo>
                    <a:pt x="764" y="130"/>
                  </a:lnTo>
                  <a:lnTo>
                    <a:pt x="760" y="130"/>
                  </a:lnTo>
                  <a:lnTo>
                    <a:pt x="756" y="130"/>
                  </a:lnTo>
                  <a:lnTo>
                    <a:pt x="756" y="134"/>
                  </a:lnTo>
                  <a:lnTo>
                    <a:pt x="752" y="134"/>
                  </a:lnTo>
                  <a:lnTo>
                    <a:pt x="748" y="134"/>
                  </a:lnTo>
                  <a:lnTo>
                    <a:pt x="748" y="138"/>
                  </a:lnTo>
                  <a:lnTo>
                    <a:pt x="748" y="142"/>
                  </a:lnTo>
                  <a:lnTo>
                    <a:pt x="744" y="142"/>
                  </a:lnTo>
                  <a:lnTo>
                    <a:pt x="742" y="142"/>
                  </a:lnTo>
                  <a:lnTo>
                    <a:pt x="738" y="142"/>
                  </a:lnTo>
                  <a:lnTo>
                    <a:pt x="734" y="142"/>
                  </a:lnTo>
                  <a:lnTo>
                    <a:pt x="734" y="146"/>
                  </a:lnTo>
                  <a:lnTo>
                    <a:pt x="738" y="146"/>
                  </a:lnTo>
                  <a:lnTo>
                    <a:pt x="734" y="146"/>
                  </a:lnTo>
                  <a:lnTo>
                    <a:pt x="730" y="146"/>
                  </a:lnTo>
                  <a:lnTo>
                    <a:pt x="730" y="150"/>
                  </a:lnTo>
                  <a:lnTo>
                    <a:pt x="734" y="150"/>
                  </a:lnTo>
                  <a:lnTo>
                    <a:pt x="734" y="146"/>
                  </a:lnTo>
                  <a:lnTo>
                    <a:pt x="738" y="146"/>
                  </a:lnTo>
                  <a:lnTo>
                    <a:pt x="738" y="150"/>
                  </a:lnTo>
                  <a:lnTo>
                    <a:pt x="734" y="150"/>
                  </a:lnTo>
                  <a:lnTo>
                    <a:pt x="734" y="154"/>
                  </a:lnTo>
                  <a:lnTo>
                    <a:pt x="730" y="158"/>
                  </a:lnTo>
                  <a:lnTo>
                    <a:pt x="730" y="160"/>
                  </a:lnTo>
                  <a:lnTo>
                    <a:pt x="726" y="160"/>
                  </a:lnTo>
                  <a:lnTo>
                    <a:pt x="722" y="160"/>
                  </a:lnTo>
                  <a:lnTo>
                    <a:pt x="726" y="164"/>
                  </a:lnTo>
                  <a:lnTo>
                    <a:pt x="730" y="164"/>
                  </a:lnTo>
                  <a:lnTo>
                    <a:pt x="726" y="164"/>
                  </a:lnTo>
                  <a:lnTo>
                    <a:pt x="722" y="168"/>
                  </a:lnTo>
                  <a:lnTo>
                    <a:pt x="726" y="168"/>
                  </a:lnTo>
                  <a:lnTo>
                    <a:pt x="722" y="172"/>
                  </a:lnTo>
                  <a:lnTo>
                    <a:pt x="718" y="174"/>
                  </a:lnTo>
                  <a:lnTo>
                    <a:pt x="722" y="174"/>
                  </a:lnTo>
                  <a:lnTo>
                    <a:pt x="726" y="174"/>
                  </a:lnTo>
                  <a:lnTo>
                    <a:pt x="730" y="174"/>
                  </a:lnTo>
                  <a:lnTo>
                    <a:pt x="726" y="174"/>
                  </a:lnTo>
                  <a:lnTo>
                    <a:pt x="726" y="178"/>
                  </a:lnTo>
                  <a:lnTo>
                    <a:pt x="730" y="174"/>
                  </a:lnTo>
                  <a:lnTo>
                    <a:pt x="730" y="172"/>
                  </a:lnTo>
                  <a:lnTo>
                    <a:pt x="734" y="168"/>
                  </a:lnTo>
                  <a:lnTo>
                    <a:pt x="738" y="164"/>
                  </a:lnTo>
                  <a:lnTo>
                    <a:pt x="742" y="168"/>
                  </a:lnTo>
                  <a:lnTo>
                    <a:pt x="744" y="168"/>
                  </a:lnTo>
                  <a:lnTo>
                    <a:pt x="748" y="172"/>
                  </a:lnTo>
                  <a:lnTo>
                    <a:pt x="752" y="172"/>
                  </a:lnTo>
                  <a:lnTo>
                    <a:pt x="756" y="172"/>
                  </a:lnTo>
                  <a:lnTo>
                    <a:pt x="760" y="172"/>
                  </a:lnTo>
                  <a:lnTo>
                    <a:pt x="764" y="174"/>
                  </a:lnTo>
                  <a:lnTo>
                    <a:pt x="760" y="174"/>
                  </a:lnTo>
                  <a:lnTo>
                    <a:pt x="760" y="178"/>
                  </a:lnTo>
                  <a:lnTo>
                    <a:pt x="756" y="174"/>
                  </a:lnTo>
                  <a:lnTo>
                    <a:pt x="748" y="174"/>
                  </a:lnTo>
                  <a:lnTo>
                    <a:pt x="748" y="172"/>
                  </a:lnTo>
                  <a:lnTo>
                    <a:pt x="744" y="172"/>
                  </a:lnTo>
                  <a:lnTo>
                    <a:pt x="744" y="174"/>
                  </a:lnTo>
                  <a:lnTo>
                    <a:pt x="742" y="174"/>
                  </a:lnTo>
                  <a:lnTo>
                    <a:pt x="738" y="174"/>
                  </a:lnTo>
                  <a:lnTo>
                    <a:pt x="742" y="174"/>
                  </a:lnTo>
                  <a:lnTo>
                    <a:pt x="744" y="174"/>
                  </a:lnTo>
                  <a:lnTo>
                    <a:pt x="744" y="178"/>
                  </a:lnTo>
                  <a:lnTo>
                    <a:pt x="742" y="178"/>
                  </a:lnTo>
                  <a:lnTo>
                    <a:pt x="744" y="178"/>
                  </a:lnTo>
                  <a:lnTo>
                    <a:pt x="742" y="178"/>
                  </a:lnTo>
                  <a:lnTo>
                    <a:pt x="738" y="178"/>
                  </a:lnTo>
                  <a:lnTo>
                    <a:pt x="734" y="178"/>
                  </a:lnTo>
                  <a:lnTo>
                    <a:pt x="738" y="178"/>
                  </a:lnTo>
                  <a:lnTo>
                    <a:pt x="742" y="178"/>
                  </a:lnTo>
                  <a:lnTo>
                    <a:pt x="744" y="178"/>
                  </a:lnTo>
                  <a:lnTo>
                    <a:pt x="748" y="182"/>
                  </a:lnTo>
                  <a:lnTo>
                    <a:pt x="744" y="182"/>
                  </a:lnTo>
                  <a:lnTo>
                    <a:pt x="742" y="182"/>
                  </a:lnTo>
                  <a:lnTo>
                    <a:pt x="738" y="182"/>
                  </a:lnTo>
                  <a:lnTo>
                    <a:pt x="742" y="182"/>
                  </a:lnTo>
                  <a:lnTo>
                    <a:pt x="744" y="182"/>
                  </a:lnTo>
                  <a:lnTo>
                    <a:pt x="748" y="182"/>
                  </a:lnTo>
                  <a:lnTo>
                    <a:pt x="752" y="182"/>
                  </a:lnTo>
                  <a:lnTo>
                    <a:pt x="756" y="182"/>
                  </a:lnTo>
                  <a:lnTo>
                    <a:pt x="756" y="186"/>
                  </a:lnTo>
                  <a:lnTo>
                    <a:pt x="760" y="186"/>
                  </a:lnTo>
                  <a:lnTo>
                    <a:pt x="764" y="186"/>
                  </a:lnTo>
                  <a:lnTo>
                    <a:pt x="764" y="182"/>
                  </a:lnTo>
                  <a:lnTo>
                    <a:pt x="768" y="182"/>
                  </a:lnTo>
                  <a:lnTo>
                    <a:pt x="770" y="182"/>
                  </a:lnTo>
                  <a:lnTo>
                    <a:pt x="774" y="186"/>
                  </a:lnTo>
                  <a:lnTo>
                    <a:pt x="774" y="190"/>
                  </a:lnTo>
                  <a:lnTo>
                    <a:pt x="774" y="194"/>
                  </a:lnTo>
                  <a:lnTo>
                    <a:pt x="774" y="198"/>
                  </a:lnTo>
                  <a:lnTo>
                    <a:pt x="770" y="198"/>
                  </a:lnTo>
                  <a:lnTo>
                    <a:pt x="770" y="200"/>
                  </a:lnTo>
                  <a:lnTo>
                    <a:pt x="768" y="198"/>
                  </a:lnTo>
                  <a:lnTo>
                    <a:pt x="764" y="198"/>
                  </a:lnTo>
                  <a:lnTo>
                    <a:pt x="760" y="198"/>
                  </a:lnTo>
                  <a:lnTo>
                    <a:pt x="756" y="198"/>
                  </a:lnTo>
                  <a:lnTo>
                    <a:pt x="752" y="194"/>
                  </a:lnTo>
                  <a:lnTo>
                    <a:pt x="748" y="194"/>
                  </a:lnTo>
                  <a:lnTo>
                    <a:pt x="744" y="194"/>
                  </a:lnTo>
                  <a:lnTo>
                    <a:pt x="738" y="194"/>
                  </a:lnTo>
                  <a:lnTo>
                    <a:pt x="734" y="194"/>
                  </a:lnTo>
                  <a:lnTo>
                    <a:pt x="738" y="194"/>
                  </a:lnTo>
                  <a:lnTo>
                    <a:pt x="742" y="194"/>
                  </a:lnTo>
                  <a:lnTo>
                    <a:pt x="742" y="198"/>
                  </a:lnTo>
                  <a:lnTo>
                    <a:pt x="738" y="198"/>
                  </a:lnTo>
                  <a:lnTo>
                    <a:pt x="734" y="198"/>
                  </a:lnTo>
                  <a:lnTo>
                    <a:pt x="730" y="198"/>
                  </a:lnTo>
                  <a:lnTo>
                    <a:pt x="726" y="198"/>
                  </a:lnTo>
                  <a:lnTo>
                    <a:pt x="730" y="198"/>
                  </a:lnTo>
                  <a:lnTo>
                    <a:pt x="734" y="198"/>
                  </a:lnTo>
                  <a:lnTo>
                    <a:pt x="738" y="198"/>
                  </a:lnTo>
                  <a:lnTo>
                    <a:pt x="734" y="198"/>
                  </a:lnTo>
                  <a:lnTo>
                    <a:pt x="734" y="200"/>
                  </a:lnTo>
                  <a:lnTo>
                    <a:pt x="734" y="198"/>
                  </a:lnTo>
                  <a:lnTo>
                    <a:pt x="730" y="198"/>
                  </a:lnTo>
                  <a:lnTo>
                    <a:pt x="730" y="200"/>
                  </a:lnTo>
                  <a:lnTo>
                    <a:pt x="726" y="204"/>
                  </a:lnTo>
                  <a:lnTo>
                    <a:pt x="722" y="204"/>
                  </a:lnTo>
                  <a:lnTo>
                    <a:pt x="722" y="200"/>
                  </a:lnTo>
                  <a:lnTo>
                    <a:pt x="718" y="198"/>
                  </a:lnTo>
                  <a:lnTo>
                    <a:pt x="716" y="198"/>
                  </a:lnTo>
                  <a:lnTo>
                    <a:pt x="716" y="200"/>
                  </a:lnTo>
                  <a:lnTo>
                    <a:pt x="712" y="200"/>
                  </a:lnTo>
                  <a:lnTo>
                    <a:pt x="716" y="204"/>
                  </a:lnTo>
                  <a:lnTo>
                    <a:pt x="716" y="208"/>
                  </a:lnTo>
                  <a:lnTo>
                    <a:pt x="716" y="204"/>
                  </a:lnTo>
                  <a:lnTo>
                    <a:pt x="718" y="204"/>
                  </a:lnTo>
                  <a:lnTo>
                    <a:pt x="722" y="204"/>
                  </a:lnTo>
                  <a:lnTo>
                    <a:pt x="726" y="208"/>
                  </a:lnTo>
                  <a:lnTo>
                    <a:pt x="722" y="208"/>
                  </a:lnTo>
                  <a:lnTo>
                    <a:pt x="718" y="208"/>
                  </a:lnTo>
                  <a:lnTo>
                    <a:pt x="722" y="208"/>
                  </a:lnTo>
                  <a:lnTo>
                    <a:pt x="726" y="208"/>
                  </a:lnTo>
                  <a:lnTo>
                    <a:pt x="722" y="208"/>
                  </a:lnTo>
                  <a:lnTo>
                    <a:pt x="718" y="208"/>
                  </a:lnTo>
                  <a:lnTo>
                    <a:pt x="716" y="208"/>
                  </a:lnTo>
                  <a:lnTo>
                    <a:pt x="718" y="208"/>
                  </a:lnTo>
                  <a:lnTo>
                    <a:pt x="722" y="208"/>
                  </a:lnTo>
                  <a:lnTo>
                    <a:pt x="726" y="208"/>
                  </a:lnTo>
                  <a:lnTo>
                    <a:pt x="726" y="212"/>
                  </a:lnTo>
                  <a:lnTo>
                    <a:pt x="726" y="216"/>
                  </a:lnTo>
                  <a:lnTo>
                    <a:pt x="730" y="212"/>
                  </a:lnTo>
                  <a:lnTo>
                    <a:pt x="734" y="212"/>
                  </a:lnTo>
                  <a:lnTo>
                    <a:pt x="734" y="216"/>
                  </a:lnTo>
                  <a:lnTo>
                    <a:pt x="738" y="216"/>
                  </a:lnTo>
                  <a:lnTo>
                    <a:pt x="742" y="216"/>
                  </a:lnTo>
                  <a:lnTo>
                    <a:pt x="744" y="216"/>
                  </a:lnTo>
                  <a:lnTo>
                    <a:pt x="742" y="216"/>
                  </a:lnTo>
                  <a:lnTo>
                    <a:pt x="738" y="216"/>
                  </a:lnTo>
                  <a:lnTo>
                    <a:pt x="734" y="212"/>
                  </a:lnTo>
                  <a:lnTo>
                    <a:pt x="738" y="212"/>
                  </a:lnTo>
                  <a:lnTo>
                    <a:pt x="742" y="212"/>
                  </a:lnTo>
                  <a:lnTo>
                    <a:pt x="742" y="216"/>
                  </a:lnTo>
                  <a:lnTo>
                    <a:pt x="744" y="216"/>
                  </a:lnTo>
                  <a:lnTo>
                    <a:pt x="748" y="216"/>
                  </a:lnTo>
                  <a:lnTo>
                    <a:pt x="748" y="212"/>
                  </a:lnTo>
                  <a:lnTo>
                    <a:pt x="752" y="216"/>
                  </a:lnTo>
                  <a:lnTo>
                    <a:pt x="752" y="220"/>
                  </a:lnTo>
                  <a:lnTo>
                    <a:pt x="748" y="220"/>
                  </a:lnTo>
                  <a:lnTo>
                    <a:pt x="744" y="220"/>
                  </a:lnTo>
                  <a:lnTo>
                    <a:pt x="744" y="224"/>
                  </a:lnTo>
                  <a:lnTo>
                    <a:pt x="742" y="224"/>
                  </a:lnTo>
                  <a:lnTo>
                    <a:pt x="738" y="220"/>
                  </a:lnTo>
                  <a:lnTo>
                    <a:pt x="730" y="220"/>
                  </a:lnTo>
                  <a:lnTo>
                    <a:pt x="730" y="224"/>
                  </a:lnTo>
                  <a:lnTo>
                    <a:pt x="726" y="224"/>
                  </a:lnTo>
                  <a:lnTo>
                    <a:pt x="722" y="224"/>
                  </a:lnTo>
                  <a:lnTo>
                    <a:pt x="722" y="220"/>
                  </a:lnTo>
                  <a:lnTo>
                    <a:pt x="722" y="224"/>
                  </a:lnTo>
                  <a:lnTo>
                    <a:pt x="726" y="224"/>
                  </a:lnTo>
                  <a:lnTo>
                    <a:pt x="730" y="224"/>
                  </a:lnTo>
                  <a:lnTo>
                    <a:pt x="734" y="224"/>
                  </a:lnTo>
                  <a:lnTo>
                    <a:pt x="738" y="224"/>
                  </a:lnTo>
                  <a:lnTo>
                    <a:pt x="742" y="224"/>
                  </a:lnTo>
                  <a:lnTo>
                    <a:pt x="744" y="224"/>
                  </a:lnTo>
                  <a:lnTo>
                    <a:pt x="748" y="224"/>
                  </a:lnTo>
                  <a:lnTo>
                    <a:pt x="752" y="224"/>
                  </a:lnTo>
                  <a:lnTo>
                    <a:pt x="756" y="228"/>
                  </a:lnTo>
                  <a:lnTo>
                    <a:pt x="756" y="230"/>
                  </a:lnTo>
                  <a:lnTo>
                    <a:pt x="756" y="234"/>
                  </a:lnTo>
                  <a:lnTo>
                    <a:pt x="760" y="238"/>
                  </a:lnTo>
                  <a:lnTo>
                    <a:pt x="756" y="238"/>
                  </a:lnTo>
                  <a:lnTo>
                    <a:pt x="756" y="242"/>
                  </a:lnTo>
                  <a:lnTo>
                    <a:pt x="756" y="246"/>
                  </a:lnTo>
                  <a:lnTo>
                    <a:pt x="752" y="246"/>
                  </a:lnTo>
                  <a:lnTo>
                    <a:pt x="748" y="246"/>
                  </a:lnTo>
                  <a:lnTo>
                    <a:pt x="748" y="242"/>
                  </a:lnTo>
                  <a:lnTo>
                    <a:pt x="748" y="238"/>
                  </a:lnTo>
                  <a:lnTo>
                    <a:pt x="744" y="238"/>
                  </a:lnTo>
                  <a:lnTo>
                    <a:pt x="742" y="238"/>
                  </a:lnTo>
                  <a:lnTo>
                    <a:pt x="742" y="242"/>
                  </a:lnTo>
                  <a:lnTo>
                    <a:pt x="738" y="242"/>
                  </a:lnTo>
                  <a:lnTo>
                    <a:pt x="734" y="238"/>
                  </a:lnTo>
                  <a:lnTo>
                    <a:pt x="730" y="234"/>
                  </a:lnTo>
                  <a:lnTo>
                    <a:pt x="726" y="234"/>
                  </a:lnTo>
                  <a:lnTo>
                    <a:pt x="726" y="230"/>
                  </a:lnTo>
                  <a:lnTo>
                    <a:pt x="722" y="230"/>
                  </a:lnTo>
                  <a:lnTo>
                    <a:pt x="718" y="230"/>
                  </a:lnTo>
                  <a:lnTo>
                    <a:pt x="716" y="230"/>
                  </a:lnTo>
                  <a:lnTo>
                    <a:pt x="718" y="230"/>
                  </a:lnTo>
                  <a:lnTo>
                    <a:pt x="722" y="230"/>
                  </a:lnTo>
                  <a:lnTo>
                    <a:pt x="722" y="234"/>
                  </a:lnTo>
                  <a:lnTo>
                    <a:pt x="726" y="234"/>
                  </a:lnTo>
                  <a:lnTo>
                    <a:pt x="730" y="234"/>
                  </a:lnTo>
                  <a:lnTo>
                    <a:pt x="726" y="234"/>
                  </a:lnTo>
                  <a:lnTo>
                    <a:pt x="722" y="234"/>
                  </a:lnTo>
                  <a:lnTo>
                    <a:pt x="718" y="234"/>
                  </a:lnTo>
                  <a:lnTo>
                    <a:pt x="716" y="234"/>
                  </a:lnTo>
                  <a:lnTo>
                    <a:pt x="718" y="234"/>
                  </a:lnTo>
                  <a:lnTo>
                    <a:pt x="722" y="234"/>
                  </a:lnTo>
                  <a:lnTo>
                    <a:pt x="726" y="234"/>
                  </a:lnTo>
                  <a:lnTo>
                    <a:pt x="730" y="238"/>
                  </a:lnTo>
                  <a:lnTo>
                    <a:pt x="734" y="238"/>
                  </a:lnTo>
                  <a:lnTo>
                    <a:pt x="738" y="242"/>
                  </a:lnTo>
                  <a:lnTo>
                    <a:pt x="742" y="242"/>
                  </a:lnTo>
                  <a:lnTo>
                    <a:pt x="742" y="246"/>
                  </a:lnTo>
                  <a:lnTo>
                    <a:pt x="738" y="246"/>
                  </a:lnTo>
                  <a:lnTo>
                    <a:pt x="734" y="246"/>
                  </a:lnTo>
                  <a:lnTo>
                    <a:pt x="730" y="246"/>
                  </a:lnTo>
                  <a:lnTo>
                    <a:pt x="730" y="250"/>
                  </a:lnTo>
                  <a:lnTo>
                    <a:pt x="726" y="250"/>
                  </a:lnTo>
                  <a:lnTo>
                    <a:pt x="722" y="250"/>
                  </a:lnTo>
                  <a:lnTo>
                    <a:pt x="722" y="246"/>
                  </a:lnTo>
                  <a:lnTo>
                    <a:pt x="718" y="246"/>
                  </a:lnTo>
                  <a:lnTo>
                    <a:pt x="716" y="246"/>
                  </a:lnTo>
                  <a:lnTo>
                    <a:pt x="716" y="242"/>
                  </a:lnTo>
                  <a:lnTo>
                    <a:pt x="716" y="246"/>
                  </a:lnTo>
                  <a:lnTo>
                    <a:pt x="718" y="246"/>
                  </a:lnTo>
                  <a:lnTo>
                    <a:pt x="722" y="246"/>
                  </a:lnTo>
                  <a:lnTo>
                    <a:pt x="722" y="250"/>
                  </a:lnTo>
                  <a:lnTo>
                    <a:pt x="726" y="250"/>
                  </a:lnTo>
                  <a:lnTo>
                    <a:pt x="730" y="250"/>
                  </a:lnTo>
                  <a:lnTo>
                    <a:pt x="730" y="246"/>
                  </a:lnTo>
                  <a:lnTo>
                    <a:pt x="734" y="246"/>
                  </a:lnTo>
                  <a:lnTo>
                    <a:pt x="738" y="246"/>
                  </a:lnTo>
                  <a:lnTo>
                    <a:pt x="742" y="246"/>
                  </a:lnTo>
                  <a:lnTo>
                    <a:pt x="742" y="250"/>
                  </a:lnTo>
                  <a:lnTo>
                    <a:pt x="738" y="254"/>
                  </a:lnTo>
                  <a:lnTo>
                    <a:pt x="742" y="254"/>
                  </a:lnTo>
                  <a:lnTo>
                    <a:pt x="742" y="256"/>
                  </a:lnTo>
                  <a:lnTo>
                    <a:pt x="738" y="256"/>
                  </a:lnTo>
                  <a:lnTo>
                    <a:pt x="734" y="256"/>
                  </a:lnTo>
                  <a:lnTo>
                    <a:pt x="738" y="256"/>
                  </a:lnTo>
                  <a:lnTo>
                    <a:pt x="742" y="256"/>
                  </a:lnTo>
                  <a:lnTo>
                    <a:pt x="744" y="256"/>
                  </a:lnTo>
                  <a:lnTo>
                    <a:pt x="748" y="256"/>
                  </a:lnTo>
                  <a:lnTo>
                    <a:pt x="752" y="260"/>
                  </a:lnTo>
                  <a:lnTo>
                    <a:pt x="756" y="256"/>
                  </a:lnTo>
                  <a:lnTo>
                    <a:pt x="760" y="256"/>
                  </a:lnTo>
                  <a:lnTo>
                    <a:pt x="760" y="260"/>
                  </a:lnTo>
                  <a:lnTo>
                    <a:pt x="764" y="260"/>
                  </a:lnTo>
                  <a:lnTo>
                    <a:pt x="764" y="264"/>
                  </a:lnTo>
                  <a:lnTo>
                    <a:pt x="760" y="264"/>
                  </a:lnTo>
                  <a:lnTo>
                    <a:pt x="760" y="268"/>
                  </a:lnTo>
                  <a:lnTo>
                    <a:pt x="756" y="268"/>
                  </a:lnTo>
                  <a:lnTo>
                    <a:pt x="752" y="268"/>
                  </a:lnTo>
                  <a:lnTo>
                    <a:pt x="748" y="268"/>
                  </a:lnTo>
                  <a:lnTo>
                    <a:pt x="744" y="268"/>
                  </a:lnTo>
                  <a:lnTo>
                    <a:pt x="744" y="264"/>
                  </a:lnTo>
                  <a:lnTo>
                    <a:pt x="742" y="264"/>
                  </a:lnTo>
                  <a:lnTo>
                    <a:pt x="738" y="264"/>
                  </a:lnTo>
                  <a:lnTo>
                    <a:pt x="734" y="264"/>
                  </a:lnTo>
                  <a:lnTo>
                    <a:pt x="730" y="264"/>
                  </a:lnTo>
                  <a:lnTo>
                    <a:pt x="726" y="264"/>
                  </a:lnTo>
                  <a:lnTo>
                    <a:pt x="722" y="264"/>
                  </a:lnTo>
                  <a:lnTo>
                    <a:pt x="722" y="260"/>
                  </a:lnTo>
                  <a:lnTo>
                    <a:pt x="718" y="260"/>
                  </a:lnTo>
                  <a:lnTo>
                    <a:pt x="722" y="260"/>
                  </a:lnTo>
                  <a:lnTo>
                    <a:pt x="722" y="264"/>
                  </a:lnTo>
                  <a:lnTo>
                    <a:pt x="722" y="268"/>
                  </a:lnTo>
                  <a:lnTo>
                    <a:pt x="718" y="268"/>
                  </a:lnTo>
                  <a:lnTo>
                    <a:pt x="716" y="268"/>
                  </a:lnTo>
                  <a:lnTo>
                    <a:pt x="718" y="268"/>
                  </a:lnTo>
                  <a:lnTo>
                    <a:pt x="718" y="272"/>
                  </a:lnTo>
                  <a:lnTo>
                    <a:pt x="716" y="272"/>
                  </a:lnTo>
                  <a:lnTo>
                    <a:pt x="718" y="276"/>
                  </a:lnTo>
                  <a:lnTo>
                    <a:pt x="722" y="276"/>
                  </a:lnTo>
                  <a:lnTo>
                    <a:pt x="722" y="280"/>
                  </a:lnTo>
                  <a:lnTo>
                    <a:pt x="722" y="284"/>
                  </a:lnTo>
                  <a:lnTo>
                    <a:pt x="726" y="284"/>
                  </a:lnTo>
                  <a:lnTo>
                    <a:pt x="722" y="280"/>
                  </a:lnTo>
                  <a:lnTo>
                    <a:pt x="722" y="276"/>
                  </a:lnTo>
                  <a:lnTo>
                    <a:pt x="726" y="272"/>
                  </a:lnTo>
                  <a:lnTo>
                    <a:pt x="726" y="276"/>
                  </a:lnTo>
                  <a:lnTo>
                    <a:pt x="730" y="276"/>
                  </a:lnTo>
                  <a:lnTo>
                    <a:pt x="734" y="276"/>
                  </a:lnTo>
                  <a:lnTo>
                    <a:pt x="738" y="280"/>
                  </a:lnTo>
                  <a:lnTo>
                    <a:pt x="742" y="280"/>
                  </a:lnTo>
                  <a:lnTo>
                    <a:pt x="744" y="280"/>
                  </a:lnTo>
                  <a:lnTo>
                    <a:pt x="744" y="284"/>
                  </a:lnTo>
                  <a:lnTo>
                    <a:pt x="742" y="284"/>
                  </a:lnTo>
                  <a:lnTo>
                    <a:pt x="742" y="286"/>
                  </a:lnTo>
                  <a:lnTo>
                    <a:pt x="744" y="286"/>
                  </a:lnTo>
                  <a:lnTo>
                    <a:pt x="742" y="290"/>
                  </a:lnTo>
                  <a:lnTo>
                    <a:pt x="738" y="290"/>
                  </a:lnTo>
                  <a:lnTo>
                    <a:pt x="734" y="290"/>
                  </a:lnTo>
                  <a:lnTo>
                    <a:pt x="730" y="290"/>
                  </a:lnTo>
                  <a:lnTo>
                    <a:pt x="726" y="290"/>
                  </a:lnTo>
                  <a:lnTo>
                    <a:pt x="722" y="290"/>
                  </a:lnTo>
                  <a:lnTo>
                    <a:pt x="722" y="294"/>
                  </a:lnTo>
                  <a:lnTo>
                    <a:pt x="718" y="294"/>
                  </a:lnTo>
                  <a:lnTo>
                    <a:pt x="716" y="294"/>
                  </a:lnTo>
                  <a:lnTo>
                    <a:pt x="712" y="294"/>
                  </a:lnTo>
                  <a:lnTo>
                    <a:pt x="708" y="294"/>
                  </a:lnTo>
                  <a:lnTo>
                    <a:pt x="704" y="294"/>
                  </a:lnTo>
                  <a:lnTo>
                    <a:pt x="704" y="290"/>
                  </a:lnTo>
                  <a:lnTo>
                    <a:pt x="700" y="290"/>
                  </a:lnTo>
                  <a:lnTo>
                    <a:pt x="696" y="290"/>
                  </a:lnTo>
                  <a:lnTo>
                    <a:pt x="696" y="286"/>
                  </a:lnTo>
                  <a:lnTo>
                    <a:pt x="692" y="286"/>
                  </a:lnTo>
                  <a:lnTo>
                    <a:pt x="692" y="284"/>
                  </a:lnTo>
                  <a:lnTo>
                    <a:pt x="696" y="284"/>
                  </a:lnTo>
                  <a:lnTo>
                    <a:pt x="700" y="284"/>
                  </a:lnTo>
                  <a:lnTo>
                    <a:pt x="704" y="286"/>
                  </a:lnTo>
                  <a:lnTo>
                    <a:pt x="708" y="286"/>
                  </a:lnTo>
                  <a:lnTo>
                    <a:pt x="712" y="286"/>
                  </a:lnTo>
                  <a:lnTo>
                    <a:pt x="716" y="286"/>
                  </a:lnTo>
                  <a:lnTo>
                    <a:pt x="718" y="286"/>
                  </a:lnTo>
                  <a:lnTo>
                    <a:pt x="716" y="286"/>
                  </a:lnTo>
                  <a:lnTo>
                    <a:pt x="712" y="286"/>
                  </a:lnTo>
                  <a:lnTo>
                    <a:pt x="708" y="286"/>
                  </a:lnTo>
                  <a:lnTo>
                    <a:pt x="704" y="284"/>
                  </a:lnTo>
                  <a:lnTo>
                    <a:pt x="700" y="284"/>
                  </a:lnTo>
                  <a:lnTo>
                    <a:pt x="696" y="284"/>
                  </a:lnTo>
                  <a:lnTo>
                    <a:pt x="692" y="284"/>
                  </a:lnTo>
                  <a:lnTo>
                    <a:pt x="692" y="280"/>
                  </a:lnTo>
                  <a:lnTo>
                    <a:pt x="688" y="280"/>
                  </a:lnTo>
                  <a:lnTo>
                    <a:pt x="688" y="284"/>
                  </a:lnTo>
                  <a:lnTo>
                    <a:pt x="686" y="284"/>
                  </a:lnTo>
                  <a:lnTo>
                    <a:pt x="686" y="286"/>
                  </a:lnTo>
                  <a:lnTo>
                    <a:pt x="682" y="286"/>
                  </a:lnTo>
                  <a:lnTo>
                    <a:pt x="678" y="286"/>
                  </a:lnTo>
                  <a:lnTo>
                    <a:pt x="678" y="284"/>
                  </a:lnTo>
                  <a:lnTo>
                    <a:pt x="674" y="284"/>
                  </a:lnTo>
                  <a:lnTo>
                    <a:pt x="674" y="280"/>
                  </a:lnTo>
                  <a:lnTo>
                    <a:pt x="670" y="280"/>
                  </a:lnTo>
                  <a:lnTo>
                    <a:pt x="670" y="276"/>
                  </a:lnTo>
                  <a:lnTo>
                    <a:pt x="666" y="276"/>
                  </a:lnTo>
                  <a:lnTo>
                    <a:pt x="666" y="280"/>
                  </a:lnTo>
                  <a:lnTo>
                    <a:pt x="670" y="280"/>
                  </a:lnTo>
                  <a:lnTo>
                    <a:pt x="674" y="284"/>
                  </a:lnTo>
                  <a:lnTo>
                    <a:pt x="678" y="284"/>
                  </a:lnTo>
                  <a:lnTo>
                    <a:pt x="678" y="286"/>
                  </a:lnTo>
                  <a:lnTo>
                    <a:pt x="682" y="286"/>
                  </a:lnTo>
                  <a:lnTo>
                    <a:pt x="682" y="290"/>
                  </a:lnTo>
                  <a:lnTo>
                    <a:pt x="678" y="290"/>
                  </a:lnTo>
                  <a:lnTo>
                    <a:pt x="674" y="290"/>
                  </a:lnTo>
                  <a:lnTo>
                    <a:pt x="670" y="290"/>
                  </a:lnTo>
                  <a:lnTo>
                    <a:pt x="670" y="294"/>
                  </a:lnTo>
                  <a:lnTo>
                    <a:pt x="666" y="294"/>
                  </a:lnTo>
                  <a:lnTo>
                    <a:pt x="662" y="294"/>
                  </a:lnTo>
                  <a:lnTo>
                    <a:pt x="660" y="294"/>
                  </a:lnTo>
                  <a:lnTo>
                    <a:pt x="656" y="294"/>
                  </a:lnTo>
                  <a:lnTo>
                    <a:pt x="652" y="294"/>
                  </a:lnTo>
                  <a:lnTo>
                    <a:pt x="652" y="290"/>
                  </a:lnTo>
                  <a:lnTo>
                    <a:pt x="648" y="290"/>
                  </a:lnTo>
                  <a:lnTo>
                    <a:pt x="644" y="290"/>
                  </a:lnTo>
                  <a:lnTo>
                    <a:pt x="648" y="294"/>
                  </a:lnTo>
                  <a:lnTo>
                    <a:pt x="652" y="294"/>
                  </a:lnTo>
                  <a:lnTo>
                    <a:pt x="656" y="294"/>
                  </a:lnTo>
                  <a:lnTo>
                    <a:pt x="660" y="294"/>
                  </a:lnTo>
                  <a:lnTo>
                    <a:pt x="656" y="294"/>
                  </a:lnTo>
                  <a:lnTo>
                    <a:pt x="656" y="298"/>
                  </a:lnTo>
                  <a:lnTo>
                    <a:pt x="652" y="298"/>
                  </a:lnTo>
                  <a:lnTo>
                    <a:pt x="648" y="298"/>
                  </a:lnTo>
                  <a:lnTo>
                    <a:pt x="644" y="298"/>
                  </a:lnTo>
                  <a:lnTo>
                    <a:pt x="640" y="298"/>
                  </a:lnTo>
                  <a:lnTo>
                    <a:pt x="644" y="298"/>
                  </a:lnTo>
                  <a:lnTo>
                    <a:pt x="644" y="302"/>
                  </a:lnTo>
                  <a:lnTo>
                    <a:pt x="644" y="306"/>
                  </a:lnTo>
                  <a:lnTo>
                    <a:pt x="644" y="302"/>
                  </a:lnTo>
                  <a:lnTo>
                    <a:pt x="644" y="298"/>
                  </a:lnTo>
                  <a:lnTo>
                    <a:pt x="648" y="298"/>
                  </a:lnTo>
                  <a:lnTo>
                    <a:pt x="652" y="298"/>
                  </a:lnTo>
                  <a:lnTo>
                    <a:pt x="656" y="298"/>
                  </a:lnTo>
                  <a:lnTo>
                    <a:pt x="660" y="298"/>
                  </a:lnTo>
                  <a:lnTo>
                    <a:pt x="662" y="298"/>
                  </a:lnTo>
                  <a:lnTo>
                    <a:pt x="666" y="298"/>
                  </a:lnTo>
                  <a:lnTo>
                    <a:pt x="670" y="298"/>
                  </a:lnTo>
                  <a:lnTo>
                    <a:pt x="674" y="298"/>
                  </a:lnTo>
                  <a:lnTo>
                    <a:pt x="674" y="302"/>
                  </a:lnTo>
                  <a:lnTo>
                    <a:pt x="678" y="298"/>
                  </a:lnTo>
                  <a:lnTo>
                    <a:pt x="678" y="302"/>
                  </a:lnTo>
                  <a:lnTo>
                    <a:pt x="678" y="306"/>
                  </a:lnTo>
                  <a:lnTo>
                    <a:pt x="674" y="306"/>
                  </a:lnTo>
                  <a:lnTo>
                    <a:pt x="670" y="306"/>
                  </a:lnTo>
                  <a:lnTo>
                    <a:pt x="666" y="306"/>
                  </a:lnTo>
                  <a:lnTo>
                    <a:pt x="662" y="310"/>
                  </a:lnTo>
                  <a:lnTo>
                    <a:pt x="660" y="310"/>
                  </a:lnTo>
                  <a:lnTo>
                    <a:pt x="656" y="306"/>
                  </a:lnTo>
                  <a:lnTo>
                    <a:pt x="652" y="306"/>
                  </a:lnTo>
                  <a:lnTo>
                    <a:pt x="648" y="306"/>
                  </a:lnTo>
                  <a:lnTo>
                    <a:pt x="644" y="306"/>
                  </a:lnTo>
                  <a:lnTo>
                    <a:pt x="648" y="306"/>
                  </a:lnTo>
                  <a:lnTo>
                    <a:pt x="652" y="306"/>
                  </a:lnTo>
                  <a:lnTo>
                    <a:pt x="656" y="306"/>
                  </a:lnTo>
                  <a:lnTo>
                    <a:pt x="660" y="310"/>
                  </a:lnTo>
                  <a:lnTo>
                    <a:pt x="656" y="310"/>
                  </a:lnTo>
                  <a:lnTo>
                    <a:pt x="652" y="310"/>
                  </a:lnTo>
                  <a:lnTo>
                    <a:pt x="656" y="310"/>
                  </a:lnTo>
                  <a:lnTo>
                    <a:pt x="660" y="310"/>
                  </a:lnTo>
                  <a:lnTo>
                    <a:pt x="660" y="314"/>
                  </a:lnTo>
                  <a:lnTo>
                    <a:pt x="660" y="310"/>
                  </a:lnTo>
                  <a:lnTo>
                    <a:pt x="662" y="310"/>
                  </a:lnTo>
                  <a:lnTo>
                    <a:pt x="666" y="310"/>
                  </a:lnTo>
                  <a:lnTo>
                    <a:pt x="670" y="306"/>
                  </a:lnTo>
                  <a:lnTo>
                    <a:pt x="674" y="310"/>
                  </a:lnTo>
                  <a:lnTo>
                    <a:pt x="678" y="310"/>
                  </a:lnTo>
                  <a:lnTo>
                    <a:pt x="682" y="310"/>
                  </a:lnTo>
                  <a:lnTo>
                    <a:pt x="682" y="314"/>
                  </a:lnTo>
                  <a:lnTo>
                    <a:pt x="686" y="314"/>
                  </a:lnTo>
                  <a:lnTo>
                    <a:pt x="682" y="316"/>
                  </a:lnTo>
                  <a:lnTo>
                    <a:pt x="678" y="316"/>
                  </a:lnTo>
                  <a:lnTo>
                    <a:pt x="674" y="316"/>
                  </a:lnTo>
                  <a:lnTo>
                    <a:pt x="670" y="316"/>
                  </a:lnTo>
                  <a:lnTo>
                    <a:pt x="666" y="316"/>
                  </a:lnTo>
                  <a:lnTo>
                    <a:pt x="670" y="316"/>
                  </a:lnTo>
                  <a:lnTo>
                    <a:pt x="674" y="316"/>
                  </a:lnTo>
                  <a:lnTo>
                    <a:pt x="674" y="320"/>
                  </a:lnTo>
                  <a:lnTo>
                    <a:pt x="670" y="320"/>
                  </a:lnTo>
                  <a:lnTo>
                    <a:pt x="670" y="324"/>
                  </a:lnTo>
                  <a:lnTo>
                    <a:pt x="674" y="324"/>
                  </a:lnTo>
                  <a:lnTo>
                    <a:pt x="674" y="320"/>
                  </a:lnTo>
                  <a:lnTo>
                    <a:pt x="678" y="320"/>
                  </a:lnTo>
                  <a:lnTo>
                    <a:pt x="678" y="316"/>
                  </a:lnTo>
                  <a:lnTo>
                    <a:pt x="682" y="316"/>
                  </a:lnTo>
                  <a:lnTo>
                    <a:pt x="686" y="316"/>
                  </a:lnTo>
                  <a:lnTo>
                    <a:pt x="686" y="320"/>
                  </a:lnTo>
                  <a:lnTo>
                    <a:pt x="688" y="320"/>
                  </a:lnTo>
                  <a:lnTo>
                    <a:pt x="692" y="320"/>
                  </a:lnTo>
                  <a:lnTo>
                    <a:pt x="696" y="320"/>
                  </a:lnTo>
                  <a:lnTo>
                    <a:pt x="696" y="324"/>
                  </a:lnTo>
                  <a:lnTo>
                    <a:pt x="700" y="324"/>
                  </a:lnTo>
                  <a:lnTo>
                    <a:pt x="704" y="324"/>
                  </a:lnTo>
                  <a:lnTo>
                    <a:pt x="704" y="328"/>
                  </a:lnTo>
                  <a:lnTo>
                    <a:pt x="708" y="328"/>
                  </a:lnTo>
                  <a:lnTo>
                    <a:pt x="712" y="328"/>
                  </a:lnTo>
                  <a:lnTo>
                    <a:pt x="712" y="332"/>
                  </a:lnTo>
                  <a:lnTo>
                    <a:pt x="716" y="332"/>
                  </a:lnTo>
                  <a:lnTo>
                    <a:pt x="712" y="332"/>
                  </a:lnTo>
                  <a:lnTo>
                    <a:pt x="712" y="336"/>
                  </a:lnTo>
                  <a:lnTo>
                    <a:pt x="708" y="336"/>
                  </a:lnTo>
                  <a:lnTo>
                    <a:pt x="704" y="336"/>
                  </a:lnTo>
                  <a:lnTo>
                    <a:pt x="704" y="340"/>
                  </a:lnTo>
                  <a:lnTo>
                    <a:pt x="708" y="340"/>
                  </a:lnTo>
                  <a:lnTo>
                    <a:pt x="708" y="336"/>
                  </a:lnTo>
                  <a:lnTo>
                    <a:pt x="712" y="336"/>
                  </a:lnTo>
                  <a:lnTo>
                    <a:pt x="716" y="336"/>
                  </a:lnTo>
                  <a:lnTo>
                    <a:pt x="712" y="336"/>
                  </a:lnTo>
                  <a:lnTo>
                    <a:pt x="712" y="340"/>
                  </a:lnTo>
                  <a:lnTo>
                    <a:pt x="716" y="340"/>
                  </a:lnTo>
                  <a:lnTo>
                    <a:pt x="716" y="336"/>
                  </a:lnTo>
                  <a:lnTo>
                    <a:pt x="718" y="336"/>
                  </a:lnTo>
                  <a:lnTo>
                    <a:pt x="722" y="336"/>
                  </a:lnTo>
                  <a:lnTo>
                    <a:pt x="718" y="336"/>
                  </a:lnTo>
                  <a:lnTo>
                    <a:pt x="718" y="340"/>
                  </a:lnTo>
                  <a:lnTo>
                    <a:pt x="716" y="340"/>
                  </a:lnTo>
                  <a:lnTo>
                    <a:pt x="712" y="342"/>
                  </a:lnTo>
                  <a:lnTo>
                    <a:pt x="716" y="342"/>
                  </a:lnTo>
                  <a:lnTo>
                    <a:pt x="716" y="346"/>
                  </a:lnTo>
                  <a:lnTo>
                    <a:pt x="716" y="342"/>
                  </a:lnTo>
                  <a:lnTo>
                    <a:pt x="718" y="342"/>
                  </a:lnTo>
                  <a:lnTo>
                    <a:pt x="722" y="342"/>
                  </a:lnTo>
                  <a:lnTo>
                    <a:pt x="726" y="342"/>
                  </a:lnTo>
                  <a:lnTo>
                    <a:pt x="722" y="342"/>
                  </a:lnTo>
                  <a:lnTo>
                    <a:pt x="722" y="346"/>
                  </a:lnTo>
                  <a:lnTo>
                    <a:pt x="726" y="346"/>
                  </a:lnTo>
                  <a:lnTo>
                    <a:pt x="722" y="346"/>
                  </a:lnTo>
                  <a:lnTo>
                    <a:pt x="726" y="346"/>
                  </a:lnTo>
                  <a:lnTo>
                    <a:pt x="726" y="350"/>
                  </a:lnTo>
                  <a:lnTo>
                    <a:pt x="722" y="350"/>
                  </a:lnTo>
                  <a:lnTo>
                    <a:pt x="722" y="354"/>
                  </a:lnTo>
                  <a:lnTo>
                    <a:pt x="718" y="354"/>
                  </a:lnTo>
                  <a:lnTo>
                    <a:pt x="716" y="354"/>
                  </a:lnTo>
                  <a:lnTo>
                    <a:pt x="718" y="354"/>
                  </a:lnTo>
                  <a:lnTo>
                    <a:pt x="722" y="354"/>
                  </a:lnTo>
                  <a:lnTo>
                    <a:pt x="726" y="354"/>
                  </a:lnTo>
                  <a:lnTo>
                    <a:pt x="726" y="358"/>
                  </a:lnTo>
                  <a:lnTo>
                    <a:pt x="722" y="358"/>
                  </a:lnTo>
                  <a:lnTo>
                    <a:pt x="722" y="362"/>
                  </a:lnTo>
                  <a:lnTo>
                    <a:pt x="722" y="358"/>
                  </a:lnTo>
                  <a:lnTo>
                    <a:pt x="722" y="362"/>
                  </a:lnTo>
                  <a:lnTo>
                    <a:pt x="726" y="362"/>
                  </a:lnTo>
                  <a:lnTo>
                    <a:pt x="726" y="358"/>
                  </a:lnTo>
                  <a:lnTo>
                    <a:pt x="726" y="362"/>
                  </a:lnTo>
                  <a:lnTo>
                    <a:pt x="722" y="362"/>
                  </a:lnTo>
                  <a:lnTo>
                    <a:pt x="726" y="362"/>
                  </a:lnTo>
                  <a:lnTo>
                    <a:pt x="722" y="366"/>
                  </a:lnTo>
                  <a:lnTo>
                    <a:pt x="726" y="366"/>
                  </a:lnTo>
                  <a:lnTo>
                    <a:pt x="730" y="366"/>
                  </a:lnTo>
                  <a:lnTo>
                    <a:pt x="726" y="370"/>
                  </a:lnTo>
                  <a:lnTo>
                    <a:pt x="722" y="370"/>
                  </a:lnTo>
                  <a:lnTo>
                    <a:pt x="718" y="370"/>
                  </a:lnTo>
                  <a:lnTo>
                    <a:pt x="716" y="370"/>
                  </a:lnTo>
                  <a:lnTo>
                    <a:pt x="716" y="366"/>
                  </a:lnTo>
                  <a:lnTo>
                    <a:pt x="716" y="362"/>
                  </a:lnTo>
                  <a:lnTo>
                    <a:pt x="716" y="358"/>
                  </a:lnTo>
                  <a:lnTo>
                    <a:pt x="712" y="358"/>
                  </a:lnTo>
                  <a:lnTo>
                    <a:pt x="712" y="362"/>
                  </a:lnTo>
                  <a:lnTo>
                    <a:pt x="712" y="366"/>
                  </a:lnTo>
                  <a:lnTo>
                    <a:pt x="712" y="370"/>
                  </a:lnTo>
                  <a:lnTo>
                    <a:pt x="708" y="370"/>
                  </a:lnTo>
                  <a:lnTo>
                    <a:pt x="704" y="370"/>
                  </a:lnTo>
                  <a:lnTo>
                    <a:pt x="700" y="370"/>
                  </a:lnTo>
                  <a:lnTo>
                    <a:pt x="696" y="366"/>
                  </a:lnTo>
                  <a:lnTo>
                    <a:pt x="692" y="366"/>
                  </a:lnTo>
                  <a:lnTo>
                    <a:pt x="692" y="362"/>
                  </a:lnTo>
                  <a:lnTo>
                    <a:pt x="688" y="362"/>
                  </a:lnTo>
                  <a:lnTo>
                    <a:pt x="688" y="358"/>
                  </a:lnTo>
                  <a:lnTo>
                    <a:pt x="688" y="354"/>
                  </a:lnTo>
                  <a:lnTo>
                    <a:pt x="688" y="350"/>
                  </a:lnTo>
                  <a:lnTo>
                    <a:pt x="686" y="350"/>
                  </a:lnTo>
                  <a:lnTo>
                    <a:pt x="682" y="346"/>
                  </a:lnTo>
                  <a:lnTo>
                    <a:pt x="678" y="346"/>
                  </a:lnTo>
                  <a:lnTo>
                    <a:pt x="674" y="346"/>
                  </a:lnTo>
                  <a:lnTo>
                    <a:pt x="674" y="342"/>
                  </a:lnTo>
                  <a:lnTo>
                    <a:pt x="670" y="342"/>
                  </a:lnTo>
                  <a:lnTo>
                    <a:pt x="670" y="340"/>
                  </a:lnTo>
                  <a:lnTo>
                    <a:pt x="666" y="340"/>
                  </a:lnTo>
                  <a:lnTo>
                    <a:pt x="660" y="340"/>
                  </a:lnTo>
                  <a:lnTo>
                    <a:pt x="656" y="340"/>
                  </a:lnTo>
                  <a:lnTo>
                    <a:pt x="652" y="340"/>
                  </a:lnTo>
                  <a:lnTo>
                    <a:pt x="648" y="336"/>
                  </a:lnTo>
                  <a:lnTo>
                    <a:pt x="644" y="336"/>
                  </a:lnTo>
                  <a:lnTo>
                    <a:pt x="644" y="332"/>
                  </a:lnTo>
                  <a:lnTo>
                    <a:pt x="640" y="332"/>
                  </a:lnTo>
                  <a:lnTo>
                    <a:pt x="640" y="328"/>
                  </a:lnTo>
                  <a:lnTo>
                    <a:pt x="636" y="328"/>
                  </a:lnTo>
                  <a:lnTo>
                    <a:pt x="632" y="328"/>
                  </a:lnTo>
                  <a:lnTo>
                    <a:pt x="630" y="324"/>
                  </a:lnTo>
                  <a:lnTo>
                    <a:pt x="626" y="324"/>
                  </a:lnTo>
                  <a:lnTo>
                    <a:pt x="626" y="328"/>
                  </a:lnTo>
                  <a:lnTo>
                    <a:pt x="630" y="328"/>
                  </a:lnTo>
                  <a:lnTo>
                    <a:pt x="630" y="332"/>
                  </a:lnTo>
                  <a:lnTo>
                    <a:pt x="632" y="332"/>
                  </a:lnTo>
                  <a:lnTo>
                    <a:pt x="636" y="332"/>
                  </a:lnTo>
                  <a:lnTo>
                    <a:pt x="640" y="336"/>
                  </a:lnTo>
                  <a:lnTo>
                    <a:pt x="644" y="336"/>
                  </a:lnTo>
                  <a:lnTo>
                    <a:pt x="644" y="340"/>
                  </a:lnTo>
                  <a:lnTo>
                    <a:pt x="640" y="340"/>
                  </a:lnTo>
                  <a:lnTo>
                    <a:pt x="636" y="340"/>
                  </a:lnTo>
                  <a:lnTo>
                    <a:pt x="632" y="340"/>
                  </a:lnTo>
                  <a:lnTo>
                    <a:pt x="630" y="340"/>
                  </a:lnTo>
                  <a:lnTo>
                    <a:pt x="632" y="340"/>
                  </a:lnTo>
                  <a:lnTo>
                    <a:pt x="636" y="340"/>
                  </a:lnTo>
                  <a:lnTo>
                    <a:pt x="640" y="340"/>
                  </a:lnTo>
                  <a:lnTo>
                    <a:pt x="644" y="340"/>
                  </a:lnTo>
                  <a:lnTo>
                    <a:pt x="648" y="340"/>
                  </a:lnTo>
                  <a:lnTo>
                    <a:pt x="644" y="340"/>
                  </a:lnTo>
                  <a:lnTo>
                    <a:pt x="644" y="342"/>
                  </a:lnTo>
                  <a:lnTo>
                    <a:pt x="648" y="342"/>
                  </a:lnTo>
                  <a:lnTo>
                    <a:pt x="648" y="340"/>
                  </a:lnTo>
                  <a:lnTo>
                    <a:pt x="652" y="340"/>
                  </a:lnTo>
                  <a:lnTo>
                    <a:pt x="652" y="342"/>
                  </a:lnTo>
                  <a:lnTo>
                    <a:pt x="656" y="342"/>
                  </a:lnTo>
                  <a:lnTo>
                    <a:pt x="660" y="342"/>
                  </a:lnTo>
                  <a:lnTo>
                    <a:pt x="662" y="342"/>
                  </a:lnTo>
                  <a:lnTo>
                    <a:pt x="666" y="342"/>
                  </a:lnTo>
                  <a:lnTo>
                    <a:pt x="670" y="342"/>
                  </a:lnTo>
                  <a:lnTo>
                    <a:pt x="674" y="346"/>
                  </a:lnTo>
                  <a:lnTo>
                    <a:pt x="670" y="350"/>
                  </a:lnTo>
                  <a:lnTo>
                    <a:pt x="670" y="346"/>
                  </a:lnTo>
                  <a:lnTo>
                    <a:pt x="666" y="346"/>
                  </a:lnTo>
                  <a:lnTo>
                    <a:pt x="670" y="350"/>
                  </a:lnTo>
                  <a:lnTo>
                    <a:pt x="662" y="354"/>
                  </a:lnTo>
                  <a:lnTo>
                    <a:pt x="660" y="354"/>
                  </a:lnTo>
                  <a:lnTo>
                    <a:pt x="652" y="358"/>
                  </a:lnTo>
                  <a:lnTo>
                    <a:pt x="652" y="354"/>
                  </a:lnTo>
                  <a:lnTo>
                    <a:pt x="648" y="358"/>
                  </a:lnTo>
                  <a:lnTo>
                    <a:pt x="644" y="358"/>
                  </a:lnTo>
                  <a:lnTo>
                    <a:pt x="644" y="354"/>
                  </a:lnTo>
                  <a:lnTo>
                    <a:pt x="640" y="354"/>
                  </a:lnTo>
                  <a:lnTo>
                    <a:pt x="640" y="350"/>
                  </a:lnTo>
                  <a:lnTo>
                    <a:pt x="636" y="350"/>
                  </a:lnTo>
                  <a:lnTo>
                    <a:pt x="636" y="354"/>
                  </a:lnTo>
                  <a:lnTo>
                    <a:pt x="640" y="354"/>
                  </a:lnTo>
                  <a:lnTo>
                    <a:pt x="640" y="358"/>
                  </a:lnTo>
                  <a:lnTo>
                    <a:pt x="640" y="354"/>
                  </a:lnTo>
                  <a:lnTo>
                    <a:pt x="636" y="354"/>
                  </a:lnTo>
                  <a:lnTo>
                    <a:pt x="632" y="354"/>
                  </a:lnTo>
                  <a:lnTo>
                    <a:pt x="630" y="354"/>
                  </a:lnTo>
                  <a:lnTo>
                    <a:pt x="632" y="354"/>
                  </a:lnTo>
                  <a:lnTo>
                    <a:pt x="632" y="358"/>
                  </a:lnTo>
                  <a:lnTo>
                    <a:pt x="636" y="358"/>
                  </a:lnTo>
                  <a:lnTo>
                    <a:pt x="636" y="362"/>
                  </a:lnTo>
                  <a:lnTo>
                    <a:pt x="632" y="366"/>
                  </a:lnTo>
                  <a:lnTo>
                    <a:pt x="630" y="366"/>
                  </a:lnTo>
                  <a:lnTo>
                    <a:pt x="626" y="366"/>
                  </a:lnTo>
                  <a:lnTo>
                    <a:pt x="622" y="370"/>
                  </a:lnTo>
                  <a:lnTo>
                    <a:pt x="618" y="370"/>
                  </a:lnTo>
                  <a:lnTo>
                    <a:pt x="622" y="370"/>
                  </a:lnTo>
                  <a:lnTo>
                    <a:pt x="626" y="370"/>
                  </a:lnTo>
                  <a:lnTo>
                    <a:pt x="630" y="370"/>
                  </a:lnTo>
                  <a:lnTo>
                    <a:pt x="632" y="366"/>
                  </a:lnTo>
                  <a:lnTo>
                    <a:pt x="632" y="370"/>
                  </a:lnTo>
                  <a:lnTo>
                    <a:pt x="630" y="370"/>
                  </a:lnTo>
                  <a:lnTo>
                    <a:pt x="632" y="370"/>
                  </a:lnTo>
                  <a:lnTo>
                    <a:pt x="636" y="370"/>
                  </a:lnTo>
                  <a:lnTo>
                    <a:pt x="640" y="370"/>
                  </a:lnTo>
                  <a:lnTo>
                    <a:pt x="648" y="370"/>
                  </a:lnTo>
                  <a:lnTo>
                    <a:pt x="652" y="370"/>
                  </a:lnTo>
                  <a:lnTo>
                    <a:pt x="656" y="370"/>
                  </a:lnTo>
                  <a:lnTo>
                    <a:pt x="660" y="370"/>
                  </a:lnTo>
                  <a:lnTo>
                    <a:pt x="660" y="372"/>
                  </a:lnTo>
                  <a:lnTo>
                    <a:pt x="656" y="372"/>
                  </a:lnTo>
                  <a:lnTo>
                    <a:pt x="652" y="372"/>
                  </a:lnTo>
                  <a:lnTo>
                    <a:pt x="648" y="372"/>
                  </a:lnTo>
                  <a:lnTo>
                    <a:pt x="644" y="372"/>
                  </a:lnTo>
                  <a:lnTo>
                    <a:pt x="644" y="376"/>
                  </a:lnTo>
                  <a:lnTo>
                    <a:pt x="640" y="376"/>
                  </a:lnTo>
                  <a:lnTo>
                    <a:pt x="636" y="376"/>
                  </a:lnTo>
                  <a:lnTo>
                    <a:pt x="632" y="376"/>
                  </a:lnTo>
                  <a:lnTo>
                    <a:pt x="630" y="376"/>
                  </a:lnTo>
                  <a:lnTo>
                    <a:pt x="630" y="380"/>
                  </a:lnTo>
                  <a:lnTo>
                    <a:pt x="632" y="376"/>
                  </a:lnTo>
                  <a:lnTo>
                    <a:pt x="632" y="380"/>
                  </a:lnTo>
                  <a:lnTo>
                    <a:pt x="636" y="380"/>
                  </a:lnTo>
                  <a:lnTo>
                    <a:pt x="640" y="380"/>
                  </a:lnTo>
                  <a:lnTo>
                    <a:pt x="644" y="380"/>
                  </a:lnTo>
                  <a:lnTo>
                    <a:pt x="648" y="376"/>
                  </a:lnTo>
                  <a:lnTo>
                    <a:pt x="652" y="372"/>
                  </a:lnTo>
                  <a:lnTo>
                    <a:pt x="656" y="372"/>
                  </a:lnTo>
                  <a:lnTo>
                    <a:pt x="656" y="376"/>
                  </a:lnTo>
                  <a:lnTo>
                    <a:pt x="660" y="376"/>
                  </a:lnTo>
                  <a:lnTo>
                    <a:pt x="662" y="372"/>
                  </a:lnTo>
                  <a:lnTo>
                    <a:pt x="666" y="372"/>
                  </a:lnTo>
                  <a:lnTo>
                    <a:pt x="670" y="372"/>
                  </a:lnTo>
                  <a:lnTo>
                    <a:pt x="674" y="370"/>
                  </a:lnTo>
                  <a:lnTo>
                    <a:pt x="674" y="372"/>
                  </a:lnTo>
                  <a:lnTo>
                    <a:pt x="678" y="372"/>
                  </a:lnTo>
                  <a:lnTo>
                    <a:pt x="678" y="370"/>
                  </a:lnTo>
                  <a:lnTo>
                    <a:pt x="678" y="372"/>
                  </a:lnTo>
                  <a:lnTo>
                    <a:pt x="682" y="372"/>
                  </a:lnTo>
                  <a:lnTo>
                    <a:pt x="686" y="372"/>
                  </a:lnTo>
                  <a:lnTo>
                    <a:pt x="692" y="376"/>
                  </a:lnTo>
                  <a:lnTo>
                    <a:pt x="696" y="376"/>
                  </a:lnTo>
                  <a:lnTo>
                    <a:pt x="700" y="376"/>
                  </a:lnTo>
                  <a:lnTo>
                    <a:pt x="704" y="376"/>
                  </a:lnTo>
                  <a:lnTo>
                    <a:pt x="708" y="376"/>
                  </a:lnTo>
                  <a:lnTo>
                    <a:pt x="712" y="376"/>
                  </a:lnTo>
                  <a:lnTo>
                    <a:pt x="716" y="376"/>
                  </a:lnTo>
                  <a:lnTo>
                    <a:pt x="718" y="376"/>
                  </a:lnTo>
                  <a:lnTo>
                    <a:pt x="718" y="380"/>
                  </a:lnTo>
                  <a:lnTo>
                    <a:pt x="716" y="380"/>
                  </a:lnTo>
                  <a:lnTo>
                    <a:pt x="712" y="380"/>
                  </a:lnTo>
                  <a:lnTo>
                    <a:pt x="708" y="380"/>
                  </a:lnTo>
                  <a:lnTo>
                    <a:pt x="708" y="384"/>
                  </a:lnTo>
                  <a:lnTo>
                    <a:pt x="712" y="384"/>
                  </a:lnTo>
                  <a:lnTo>
                    <a:pt x="708" y="384"/>
                  </a:lnTo>
                  <a:lnTo>
                    <a:pt x="708" y="380"/>
                  </a:lnTo>
                  <a:lnTo>
                    <a:pt x="704" y="380"/>
                  </a:lnTo>
                  <a:lnTo>
                    <a:pt x="704" y="384"/>
                  </a:lnTo>
                  <a:lnTo>
                    <a:pt x="708" y="384"/>
                  </a:lnTo>
                  <a:lnTo>
                    <a:pt x="704" y="384"/>
                  </a:lnTo>
                  <a:lnTo>
                    <a:pt x="708" y="384"/>
                  </a:lnTo>
                  <a:lnTo>
                    <a:pt x="708" y="388"/>
                  </a:lnTo>
                  <a:lnTo>
                    <a:pt x="704" y="388"/>
                  </a:lnTo>
                  <a:lnTo>
                    <a:pt x="704" y="384"/>
                  </a:lnTo>
                  <a:lnTo>
                    <a:pt x="700" y="384"/>
                  </a:lnTo>
                  <a:lnTo>
                    <a:pt x="704" y="384"/>
                  </a:lnTo>
                  <a:lnTo>
                    <a:pt x="704" y="388"/>
                  </a:lnTo>
                  <a:lnTo>
                    <a:pt x="700" y="388"/>
                  </a:lnTo>
                  <a:lnTo>
                    <a:pt x="696" y="388"/>
                  </a:lnTo>
                  <a:lnTo>
                    <a:pt x="692" y="388"/>
                  </a:lnTo>
                  <a:lnTo>
                    <a:pt x="696" y="388"/>
                  </a:lnTo>
                  <a:lnTo>
                    <a:pt x="700" y="388"/>
                  </a:lnTo>
                  <a:lnTo>
                    <a:pt x="696" y="392"/>
                  </a:lnTo>
                  <a:lnTo>
                    <a:pt x="692" y="392"/>
                  </a:lnTo>
                  <a:lnTo>
                    <a:pt x="688" y="392"/>
                  </a:lnTo>
                  <a:lnTo>
                    <a:pt x="692" y="392"/>
                  </a:lnTo>
                  <a:lnTo>
                    <a:pt x="688" y="396"/>
                  </a:lnTo>
                  <a:lnTo>
                    <a:pt x="686" y="396"/>
                  </a:lnTo>
                  <a:lnTo>
                    <a:pt x="682" y="396"/>
                  </a:lnTo>
                  <a:lnTo>
                    <a:pt x="686" y="398"/>
                  </a:lnTo>
                  <a:lnTo>
                    <a:pt x="682" y="398"/>
                  </a:lnTo>
                  <a:lnTo>
                    <a:pt x="678" y="398"/>
                  </a:lnTo>
                  <a:lnTo>
                    <a:pt x="674" y="398"/>
                  </a:lnTo>
                  <a:lnTo>
                    <a:pt x="678" y="398"/>
                  </a:lnTo>
                  <a:lnTo>
                    <a:pt x="678" y="402"/>
                  </a:lnTo>
                  <a:lnTo>
                    <a:pt x="674" y="402"/>
                  </a:lnTo>
                  <a:lnTo>
                    <a:pt x="674" y="406"/>
                  </a:lnTo>
                  <a:lnTo>
                    <a:pt x="670" y="402"/>
                  </a:lnTo>
                  <a:lnTo>
                    <a:pt x="670" y="406"/>
                  </a:lnTo>
                  <a:lnTo>
                    <a:pt x="666" y="406"/>
                  </a:lnTo>
                  <a:lnTo>
                    <a:pt x="670" y="406"/>
                  </a:lnTo>
                  <a:lnTo>
                    <a:pt x="670" y="410"/>
                  </a:lnTo>
                  <a:lnTo>
                    <a:pt x="666" y="410"/>
                  </a:lnTo>
                  <a:lnTo>
                    <a:pt x="662" y="410"/>
                  </a:lnTo>
                  <a:lnTo>
                    <a:pt x="660" y="414"/>
                  </a:lnTo>
                  <a:lnTo>
                    <a:pt x="656" y="414"/>
                  </a:lnTo>
                  <a:lnTo>
                    <a:pt x="652" y="414"/>
                  </a:lnTo>
                  <a:lnTo>
                    <a:pt x="648" y="418"/>
                  </a:lnTo>
                  <a:lnTo>
                    <a:pt x="648" y="414"/>
                  </a:lnTo>
                  <a:lnTo>
                    <a:pt x="644" y="414"/>
                  </a:lnTo>
                  <a:lnTo>
                    <a:pt x="644" y="418"/>
                  </a:lnTo>
                  <a:lnTo>
                    <a:pt x="648" y="418"/>
                  </a:lnTo>
                  <a:lnTo>
                    <a:pt x="644" y="418"/>
                  </a:lnTo>
                  <a:lnTo>
                    <a:pt x="640" y="418"/>
                  </a:lnTo>
                  <a:lnTo>
                    <a:pt x="636" y="418"/>
                  </a:lnTo>
                  <a:lnTo>
                    <a:pt x="632" y="422"/>
                  </a:lnTo>
                  <a:lnTo>
                    <a:pt x="630" y="418"/>
                  </a:lnTo>
                  <a:lnTo>
                    <a:pt x="626" y="422"/>
                  </a:lnTo>
                  <a:lnTo>
                    <a:pt x="622" y="422"/>
                  </a:lnTo>
                  <a:lnTo>
                    <a:pt x="618" y="422"/>
                  </a:lnTo>
                  <a:lnTo>
                    <a:pt x="622" y="422"/>
                  </a:lnTo>
                  <a:lnTo>
                    <a:pt x="622" y="426"/>
                  </a:lnTo>
                  <a:lnTo>
                    <a:pt x="618" y="426"/>
                  </a:lnTo>
                  <a:lnTo>
                    <a:pt x="618" y="422"/>
                  </a:lnTo>
                  <a:lnTo>
                    <a:pt x="618" y="426"/>
                  </a:lnTo>
                  <a:lnTo>
                    <a:pt x="614" y="426"/>
                  </a:lnTo>
                  <a:lnTo>
                    <a:pt x="610" y="422"/>
                  </a:lnTo>
                  <a:lnTo>
                    <a:pt x="606" y="422"/>
                  </a:lnTo>
                  <a:lnTo>
                    <a:pt x="604" y="426"/>
                  </a:lnTo>
                  <a:lnTo>
                    <a:pt x="606" y="426"/>
                  </a:lnTo>
                  <a:lnTo>
                    <a:pt x="606" y="428"/>
                  </a:lnTo>
                  <a:lnTo>
                    <a:pt x="604" y="428"/>
                  </a:lnTo>
                  <a:lnTo>
                    <a:pt x="604" y="426"/>
                  </a:lnTo>
                  <a:lnTo>
                    <a:pt x="600" y="426"/>
                  </a:lnTo>
                  <a:lnTo>
                    <a:pt x="596" y="426"/>
                  </a:lnTo>
                  <a:lnTo>
                    <a:pt x="600" y="426"/>
                  </a:lnTo>
                  <a:lnTo>
                    <a:pt x="604" y="428"/>
                  </a:lnTo>
                  <a:lnTo>
                    <a:pt x="600" y="428"/>
                  </a:lnTo>
                  <a:lnTo>
                    <a:pt x="596" y="428"/>
                  </a:lnTo>
                  <a:lnTo>
                    <a:pt x="592" y="428"/>
                  </a:lnTo>
                  <a:lnTo>
                    <a:pt x="588" y="428"/>
                  </a:lnTo>
                  <a:lnTo>
                    <a:pt x="588" y="426"/>
                  </a:lnTo>
                  <a:lnTo>
                    <a:pt x="584" y="428"/>
                  </a:lnTo>
                  <a:lnTo>
                    <a:pt x="588" y="428"/>
                  </a:lnTo>
                  <a:lnTo>
                    <a:pt x="584" y="428"/>
                  </a:lnTo>
                  <a:lnTo>
                    <a:pt x="584" y="426"/>
                  </a:lnTo>
                  <a:lnTo>
                    <a:pt x="580" y="426"/>
                  </a:lnTo>
                  <a:lnTo>
                    <a:pt x="576" y="426"/>
                  </a:lnTo>
                  <a:lnTo>
                    <a:pt x="576" y="422"/>
                  </a:lnTo>
                  <a:lnTo>
                    <a:pt x="574" y="422"/>
                  </a:lnTo>
                  <a:lnTo>
                    <a:pt x="574" y="418"/>
                  </a:lnTo>
                  <a:lnTo>
                    <a:pt x="574" y="414"/>
                  </a:lnTo>
                  <a:lnTo>
                    <a:pt x="574" y="418"/>
                  </a:lnTo>
                  <a:lnTo>
                    <a:pt x="570" y="418"/>
                  </a:lnTo>
                  <a:lnTo>
                    <a:pt x="574" y="418"/>
                  </a:lnTo>
                  <a:lnTo>
                    <a:pt x="574" y="422"/>
                  </a:lnTo>
                  <a:lnTo>
                    <a:pt x="576" y="422"/>
                  </a:lnTo>
                  <a:lnTo>
                    <a:pt x="576" y="426"/>
                  </a:lnTo>
                  <a:lnTo>
                    <a:pt x="574" y="426"/>
                  </a:lnTo>
                  <a:lnTo>
                    <a:pt x="576" y="426"/>
                  </a:lnTo>
                  <a:lnTo>
                    <a:pt x="580" y="428"/>
                  </a:lnTo>
                  <a:lnTo>
                    <a:pt x="576" y="428"/>
                  </a:lnTo>
                  <a:lnTo>
                    <a:pt x="576" y="432"/>
                  </a:lnTo>
                  <a:lnTo>
                    <a:pt x="574" y="432"/>
                  </a:lnTo>
                  <a:lnTo>
                    <a:pt x="570" y="432"/>
                  </a:lnTo>
                  <a:lnTo>
                    <a:pt x="574" y="432"/>
                  </a:lnTo>
                  <a:lnTo>
                    <a:pt x="574" y="436"/>
                  </a:lnTo>
                  <a:lnTo>
                    <a:pt x="570" y="436"/>
                  </a:lnTo>
                  <a:lnTo>
                    <a:pt x="566" y="436"/>
                  </a:lnTo>
                  <a:lnTo>
                    <a:pt x="566" y="440"/>
                  </a:lnTo>
                  <a:lnTo>
                    <a:pt x="562" y="440"/>
                  </a:lnTo>
                  <a:lnTo>
                    <a:pt x="562" y="436"/>
                  </a:lnTo>
                  <a:lnTo>
                    <a:pt x="562" y="440"/>
                  </a:lnTo>
                  <a:lnTo>
                    <a:pt x="566" y="440"/>
                  </a:lnTo>
                  <a:lnTo>
                    <a:pt x="562" y="440"/>
                  </a:lnTo>
                  <a:lnTo>
                    <a:pt x="562" y="444"/>
                  </a:lnTo>
                  <a:lnTo>
                    <a:pt x="562" y="448"/>
                  </a:lnTo>
                  <a:lnTo>
                    <a:pt x="558" y="448"/>
                  </a:lnTo>
                  <a:lnTo>
                    <a:pt x="558" y="452"/>
                  </a:lnTo>
                  <a:lnTo>
                    <a:pt x="554" y="452"/>
                  </a:lnTo>
                  <a:lnTo>
                    <a:pt x="554" y="456"/>
                  </a:lnTo>
                  <a:lnTo>
                    <a:pt x="550" y="456"/>
                  </a:lnTo>
                  <a:lnTo>
                    <a:pt x="550" y="458"/>
                  </a:lnTo>
                  <a:lnTo>
                    <a:pt x="550" y="462"/>
                  </a:lnTo>
                  <a:lnTo>
                    <a:pt x="546" y="466"/>
                  </a:lnTo>
                  <a:lnTo>
                    <a:pt x="546" y="462"/>
                  </a:lnTo>
                  <a:lnTo>
                    <a:pt x="546" y="466"/>
                  </a:lnTo>
                  <a:lnTo>
                    <a:pt x="544" y="466"/>
                  </a:lnTo>
                  <a:lnTo>
                    <a:pt x="544" y="462"/>
                  </a:lnTo>
                  <a:lnTo>
                    <a:pt x="546" y="462"/>
                  </a:lnTo>
                  <a:lnTo>
                    <a:pt x="544" y="462"/>
                  </a:lnTo>
                  <a:lnTo>
                    <a:pt x="544" y="466"/>
                  </a:lnTo>
                  <a:lnTo>
                    <a:pt x="544" y="470"/>
                  </a:lnTo>
                  <a:lnTo>
                    <a:pt x="540" y="470"/>
                  </a:lnTo>
                  <a:lnTo>
                    <a:pt x="540" y="474"/>
                  </a:lnTo>
                  <a:lnTo>
                    <a:pt x="536" y="474"/>
                  </a:lnTo>
                  <a:lnTo>
                    <a:pt x="536" y="470"/>
                  </a:lnTo>
                  <a:lnTo>
                    <a:pt x="532" y="470"/>
                  </a:lnTo>
                  <a:lnTo>
                    <a:pt x="532" y="474"/>
                  </a:lnTo>
                  <a:lnTo>
                    <a:pt x="536" y="474"/>
                  </a:lnTo>
                  <a:lnTo>
                    <a:pt x="532" y="474"/>
                  </a:lnTo>
                  <a:lnTo>
                    <a:pt x="528" y="474"/>
                  </a:lnTo>
                  <a:lnTo>
                    <a:pt x="524" y="470"/>
                  </a:lnTo>
                  <a:lnTo>
                    <a:pt x="528" y="474"/>
                  </a:lnTo>
                  <a:lnTo>
                    <a:pt x="528" y="478"/>
                  </a:lnTo>
                  <a:lnTo>
                    <a:pt x="524" y="478"/>
                  </a:lnTo>
                  <a:lnTo>
                    <a:pt x="524" y="482"/>
                  </a:lnTo>
                  <a:lnTo>
                    <a:pt x="520" y="482"/>
                  </a:lnTo>
                  <a:lnTo>
                    <a:pt x="518" y="482"/>
                  </a:lnTo>
                  <a:lnTo>
                    <a:pt x="518" y="478"/>
                  </a:lnTo>
                  <a:lnTo>
                    <a:pt x="514" y="478"/>
                  </a:lnTo>
                  <a:lnTo>
                    <a:pt x="518" y="478"/>
                  </a:lnTo>
                  <a:lnTo>
                    <a:pt x="514" y="482"/>
                  </a:lnTo>
                  <a:lnTo>
                    <a:pt x="510" y="482"/>
                  </a:lnTo>
                  <a:lnTo>
                    <a:pt x="510" y="484"/>
                  </a:lnTo>
                  <a:lnTo>
                    <a:pt x="506" y="484"/>
                  </a:lnTo>
                  <a:lnTo>
                    <a:pt x="506" y="482"/>
                  </a:lnTo>
                  <a:lnTo>
                    <a:pt x="506" y="478"/>
                  </a:lnTo>
                  <a:lnTo>
                    <a:pt x="506" y="482"/>
                  </a:lnTo>
                  <a:lnTo>
                    <a:pt x="506" y="484"/>
                  </a:lnTo>
                  <a:lnTo>
                    <a:pt x="502" y="484"/>
                  </a:lnTo>
                  <a:lnTo>
                    <a:pt x="502" y="482"/>
                  </a:lnTo>
                  <a:lnTo>
                    <a:pt x="498" y="482"/>
                  </a:lnTo>
                  <a:lnTo>
                    <a:pt x="498" y="478"/>
                  </a:lnTo>
                  <a:lnTo>
                    <a:pt x="502" y="474"/>
                  </a:lnTo>
                  <a:lnTo>
                    <a:pt x="506" y="474"/>
                  </a:lnTo>
                  <a:lnTo>
                    <a:pt x="506" y="470"/>
                  </a:lnTo>
                  <a:lnTo>
                    <a:pt x="502" y="470"/>
                  </a:lnTo>
                  <a:lnTo>
                    <a:pt x="502" y="474"/>
                  </a:lnTo>
                  <a:lnTo>
                    <a:pt x="498" y="474"/>
                  </a:lnTo>
                  <a:lnTo>
                    <a:pt x="498" y="470"/>
                  </a:lnTo>
                  <a:lnTo>
                    <a:pt x="494" y="470"/>
                  </a:lnTo>
                  <a:lnTo>
                    <a:pt x="490" y="470"/>
                  </a:lnTo>
                  <a:lnTo>
                    <a:pt x="494" y="470"/>
                  </a:lnTo>
                  <a:lnTo>
                    <a:pt x="494" y="474"/>
                  </a:lnTo>
                  <a:lnTo>
                    <a:pt x="498" y="474"/>
                  </a:lnTo>
                  <a:lnTo>
                    <a:pt x="494" y="474"/>
                  </a:lnTo>
                  <a:lnTo>
                    <a:pt x="494" y="478"/>
                  </a:lnTo>
                  <a:lnTo>
                    <a:pt x="494" y="482"/>
                  </a:lnTo>
                  <a:lnTo>
                    <a:pt x="490" y="482"/>
                  </a:lnTo>
                  <a:lnTo>
                    <a:pt x="488" y="482"/>
                  </a:lnTo>
                  <a:lnTo>
                    <a:pt x="488" y="478"/>
                  </a:lnTo>
                  <a:lnTo>
                    <a:pt x="488" y="482"/>
                  </a:lnTo>
                  <a:lnTo>
                    <a:pt x="490" y="484"/>
                  </a:lnTo>
                  <a:lnTo>
                    <a:pt x="490" y="488"/>
                  </a:lnTo>
                  <a:lnTo>
                    <a:pt x="488" y="488"/>
                  </a:lnTo>
                  <a:lnTo>
                    <a:pt x="484" y="488"/>
                  </a:lnTo>
                  <a:lnTo>
                    <a:pt x="488" y="488"/>
                  </a:lnTo>
                  <a:lnTo>
                    <a:pt x="484" y="488"/>
                  </a:lnTo>
                  <a:lnTo>
                    <a:pt x="480" y="488"/>
                  </a:lnTo>
                  <a:lnTo>
                    <a:pt x="476" y="488"/>
                  </a:lnTo>
                  <a:lnTo>
                    <a:pt x="476" y="484"/>
                  </a:lnTo>
                  <a:lnTo>
                    <a:pt x="476" y="488"/>
                  </a:lnTo>
                  <a:lnTo>
                    <a:pt x="476" y="492"/>
                  </a:lnTo>
                  <a:lnTo>
                    <a:pt x="472" y="492"/>
                  </a:lnTo>
                  <a:lnTo>
                    <a:pt x="472" y="488"/>
                  </a:lnTo>
                  <a:lnTo>
                    <a:pt x="468" y="488"/>
                  </a:lnTo>
                  <a:lnTo>
                    <a:pt x="468" y="492"/>
                  </a:lnTo>
                  <a:lnTo>
                    <a:pt x="464" y="492"/>
                  </a:lnTo>
                  <a:lnTo>
                    <a:pt x="464" y="488"/>
                  </a:lnTo>
                  <a:lnTo>
                    <a:pt x="462" y="492"/>
                  </a:lnTo>
                  <a:lnTo>
                    <a:pt x="464" y="492"/>
                  </a:lnTo>
                  <a:lnTo>
                    <a:pt x="468" y="492"/>
                  </a:lnTo>
                  <a:lnTo>
                    <a:pt x="468" y="496"/>
                  </a:lnTo>
                  <a:lnTo>
                    <a:pt x="468" y="492"/>
                  </a:lnTo>
                  <a:lnTo>
                    <a:pt x="464" y="496"/>
                  </a:lnTo>
                  <a:lnTo>
                    <a:pt x="468" y="496"/>
                  </a:lnTo>
                  <a:lnTo>
                    <a:pt x="468" y="500"/>
                  </a:lnTo>
                  <a:lnTo>
                    <a:pt x="464" y="500"/>
                  </a:lnTo>
                  <a:lnTo>
                    <a:pt x="464" y="504"/>
                  </a:lnTo>
                  <a:lnTo>
                    <a:pt x="462" y="504"/>
                  </a:lnTo>
                  <a:lnTo>
                    <a:pt x="458" y="504"/>
                  </a:lnTo>
                  <a:lnTo>
                    <a:pt x="458" y="500"/>
                  </a:lnTo>
                  <a:lnTo>
                    <a:pt x="458" y="504"/>
                  </a:lnTo>
                  <a:lnTo>
                    <a:pt x="450" y="504"/>
                  </a:lnTo>
                  <a:lnTo>
                    <a:pt x="450" y="508"/>
                  </a:lnTo>
                  <a:lnTo>
                    <a:pt x="454" y="508"/>
                  </a:lnTo>
                  <a:lnTo>
                    <a:pt x="454" y="512"/>
                  </a:lnTo>
                  <a:lnTo>
                    <a:pt x="458" y="512"/>
                  </a:lnTo>
                  <a:lnTo>
                    <a:pt x="458" y="514"/>
                  </a:lnTo>
                  <a:lnTo>
                    <a:pt x="458" y="518"/>
                  </a:lnTo>
                  <a:lnTo>
                    <a:pt x="462" y="518"/>
                  </a:lnTo>
                  <a:lnTo>
                    <a:pt x="458" y="518"/>
                  </a:lnTo>
                  <a:lnTo>
                    <a:pt x="454" y="518"/>
                  </a:lnTo>
                  <a:lnTo>
                    <a:pt x="450" y="522"/>
                  </a:lnTo>
                  <a:lnTo>
                    <a:pt x="446" y="518"/>
                  </a:lnTo>
                  <a:lnTo>
                    <a:pt x="442" y="518"/>
                  </a:lnTo>
                  <a:lnTo>
                    <a:pt x="442" y="522"/>
                  </a:lnTo>
                  <a:lnTo>
                    <a:pt x="446" y="522"/>
                  </a:lnTo>
                  <a:lnTo>
                    <a:pt x="450" y="526"/>
                  </a:lnTo>
                  <a:lnTo>
                    <a:pt x="454" y="526"/>
                  </a:lnTo>
                  <a:lnTo>
                    <a:pt x="454" y="522"/>
                  </a:lnTo>
                  <a:lnTo>
                    <a:pt x="458" y="526"/>
                  </a:lnTo>
                  <a:lnTo>
                    <a:pt x="454" y="530"/>
                  </a:lnTo>
                  <a:lnTo>
                    <a:pt x="458" y="530"/>
                  </a:lnTo>
                  <a:lnTo>
                    <a:pt x="458" y="534"/>
                  </a:lnTo>
                  <a:lnTo>
                    <a:pt x="458" y="538"/>
                  </a:lnTo>
                  <a:lnTo>
                    <a:pt x="454" y="538"/>
                  </a:lnTo>
                  <a:lnTo>
                    <a:pt x="454" y="534"/>
                  </a:lnTo>
                  <a:lnTo>
                    <a:pt x="450" y="534"/>
                  </a:lnTo>
                  <a:lnTo>
                    <a:pt x="446" y="534"/>
                  </a:lnTo>
                  <a:lnTo>
                    <a:pt x="442" y="534"/>
                  </a:lnTo>
                  <a:lnTo>
                    <a:pt x="446" y="534"/>
                  </a:lnTo>
                  <a:lnTo>
                    <a:pt x="450" y="534"/>
                  </a:lnTo>
                  <a:lnTo>
                    <a:pt x="450" y="538"/>
                  </a:lnTo>
                  <a:lnTo>
                    <a:pt x="454" y="538"/>
                  </a:lnTo>
                  <a:lnTo>
                    <a:pt x="454" y="540"/>
                  </a:lnTo>
                  <a:lnTo>
                    <a:pt x="454" y="538"/>
                  </a:lnTo>
                  <a:lnTo>
                    <a:pt x="450" y="538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6" y="538"/>
                  </a:lnTo>
                  <a:lnTo>
                    <a:pt x="446" y="540"/>
                  </a:lnTo>
                  <a:lnTo>
                    <a:pt x="450" y="540"/>
                  </a:lnTo>
                  <a:lnTo>
                    <a:pt x="446" y="540"/>
                  </a:lnTo>
                  <a:lnTo>
                    <a:pt x="442" y="540"/>
                  </a:lnTo>
                  <a:lnTo>
                    <a:pt x="446" y="540"/>
                  </a:lnTo>
                  <a:lnTo>
                    <a:pt x="450" y="544"/>
                  </a:lnTo>
                  <a:lnTo>
                    <a:pt x="446" y="544"/>
                  </a:lnTo>
                  <a:lnTo>
                    <a:pt x="446" y="540"/>
                  </a:lnTo>
                  <a:lnTo>
                    <a:pt x="442" y="540"/>
                  </a:lnTo>
                  <a:lnTo>
                    <a:pt x="440" y="540"/>
                  </a:lnTo>
                  <a:lnTo>
                    <a:pt x="442" y="544"/>
                  </a:lnTo>
                  <a:lnTo>
                    <a:pt x="446" y="544"/>
                  </a:lnTo>
                  <a:lnTo>
                    <a:pt x="446" y="548"/>
                  </a:lnTo>
                  <a:lnTo>
                    <a:pt x="442" y="548"/>
                  </a:lnTo>
                  <a:lnTo>
                    <a:pt x="440" y="548"/>
                  </a:lnTo>
                  <a:lnTo>
                    <a:pt x="440" y="544"/>
                  </a:lnTo>
                  <a:lnTo>
                    <a:pt x="440" y="548"/>
                  </a:lnTo>
                  <a:lnTo>
                    <a:pt x="442" y="548"/>
                  </a:lnTo>
                  <a:lnTo>
                    <a:pt x="442" y="552"/>
                  </a:lnTo>
                  <a:lnTo>
                    <a:pt x="440" y="552"/>
                  </a:lnTo>
                  <a:lnTo>
                    <a:pt x="440" y="548"/>
                  </a:lnTo>
                  <a:lnTo>
                    <a:pt x="436" y="548"/>
                  </a:lnTo>
                  <a:lnTo>
                    <a:pt x="440" y="552"/>
                  </a:lnTo>
                  <a:lnTo>
                    <a:pt x="442" y="552"/>
                  </a:lnTo>
                  <a:lnTo>
                    <a:pt x="442" y="556"/>
                  </a:lnTo>
                  <a:lnTo>
                    <a:pt x="440" y="556"/>
                  </a:lnTo>
                  <a:lnTo>
                    <a:pt x="436" y="556"/>
                  </a:lnTo>
                  <a:lnTo>
                    <a:pt x="432" y="556"/>
                  </a:lnTo>
                  <a:lnTo>
                    <a:pt x="432" y="552"/>
                  </a:lnTo>
                  <a:lnTo>
                    <a:pt x="436" y="552"/>
                  </a:lnTo>
                  <a:lnTo>
                    <a:pt x="432" y="552"/>
                  </a:lnTo>
                  <a:lnTo>
                    <a:pt x="432" y="556"/>
                  </a:lnTo>
                  <a:lnTo>
                    <a:pt x="432" y="560"/>
                  </a:lnTo>
                  <a:lnTo>
                    <a:pt x="428" y="556"/>
                  </a:lnTo>
                  <a:lnTo>
                    <a:pt x="428" y="560"/>
                  </a:lnTo>
                  <a:lnTo>
                    <a:pt x="424" y="560"/>
                  </a:lnTo>
                  <a:lnTo>
                    <a:pt x="420" y="556"/>
                  </a:lnTo>
                  <a:lnTo>
                    <a:pt x="420" y="560"/>
                  </a:lnTo>
                  <a:lnTo>
                    <a:pt x="424" y="560"/>
                  </a:lnTo>
                  <a:lnTo>
                    <a:pt x="428" y="560"/>
                  </a:lnTo>
                  <a:lnTo>
                    <a:pt x="432" y="564"/>
                  </a:lnTo>
                  <a:lnTo>
                    <a:pt x="436" y="564"/>
                  </a:lnTo>
                  <a:lnTo>
                    <a:pt x="436" y="568"/>
                  </a:lnTo>
                  <a:lnTo>
                    <a:pt x="432" y="568"/>
                  </a:lnTo>
                  <a:lnTo>
                    <a:pt x="432" y="564"/>
                  </a:lnTo>
                  <a:lnTo>
                    <a:pt x="428" y="564"/>
                  </a:lnTo>
                  <a:lnTo>
                    <a:pt x="424" y="564"/>
                  </a:lnTo>
                  <a:lnTo>
                    <a:pt x="428" y="564"/>
                  </a:lnTo>
                  <a:lnTo>
                    <a:pt x="428" y="568"/>
                  </a:lnTo>
                  <a:lnTo>
                    <a:pt x="432" y="568"/>
                  </a:lnTo>
                  <a:lnTo>
                    <a:pt x="436" y="570"/>
                  </a:lnTo>
                  <a:lnTo>
                    <a:pt x="432" y="570"/>
                  </a:lnTo>
                  <a:lnTo>
                    <a:pt x="432" y="574"/>
                  </a:lnTo>
                  <a:lnTo>
                    <a:pt x="436" y="574"/>
                  </a:lnTo>
                  <a:lnTo>
                    <a:pt x="436" y="578"/>
                  </a:lnTo>
                  <a:lnTo>
                    <a:pt x="432" y="578"/>
                  </a:lnTo>
                  <a:lnTo>
                    <a:pt x="436" y="578"/>
                  </a:lnTo>
                  <a:lnTo>
                    <a:pt x="432" y="582"/>
                  </a:lnTo>
                  <a:lnTo>
                    <a:pt x="428" y="582"/>
                  </a:lnTo>
                  <a:lnTo>
                    <a:pt x="428" y="578"/>
                  </a:lnTo>
                  <a:lnTo>
                    <a:pt x="424" y="578"/>
                  </a:lnTo>
                  <a:lnTo>
                    <a:pt x="424" y="582"/>
                  </a:lnTo>
                  <a:lnTo>
                    <a:pt x="428" y="578"/>
                  </a:lnTo>
                  <a:lnTo>
                    <a:pt x="428" y="582"/>
                  </a:lnTo>
                  <a:lnTo>
                    <a:pt x="432" y="582"/>
                  </a:lnTo>
                  <a:lnTo>
                    <a:pt x="432" y="584"/>
                  </a:lnTo>
                  <a:lnTo>
                    <a:pt x="428" y="584"/>
                  </a:lnTo>
                  <a:lnTo>
                    <a:pt x="424" y="584"/>
                  </a:lnTo>
                  <a:lnTo>
                    <a:pt x="428" y="584"/>
                  </a:lnTo>
                  <a:lnTo>
                    <a:pt x="432" y="584"/>
                  </a:lnTo>
                  <a:lnTo>
                    <a:pt x="432" y="588"/>
                  </a:lnTo>
                  <a:lnTo>
                    <a:pt x="428" y="588"/>
                  </a:lnTo>
                  <a:lnTo>
                    <a:pt x="428" y="592"/>
                  </a:lnTo>
                  <a:lnTo>
                    <a:pt x="428" y="588"/>
                  </a:lnTo>
                  <a:lnTo>
                    <a:pt x="424" y="588"/>
                  </a:lnTo>
                  <a:lnTo>
                    <a:pt x="420" y="588"/>
                  </a:lnTo>
                  <a:lnTo>
                    <a:pt x="424" y="588"/>
                  </a:lnTo>
                  <a:lnTo>
                    <a:pt x="428" y="592"/>
                  </a:lnTo>
                  <a:lnTo>
                    <a:pt x="424" y="592"/>
                  </a:lnTo>
                  <a:lnTo>
                    <a:pt x="428" y="592"/>
                  </a:lnTo>
                  <a:lnTo>
                    <a:pt x="424" y="592"/>
                  </a:lnTo>
                  <a:lnTo>
                    <a:pt x="420" y="592"/>
                  </a:lnTo>
                  <a:lnTo>
                    <a:pt x="424" y="592"/>
                  </a:lnTo>
                  <a:lnTo>
                    <a:pt x="428" y="592"/>
                  </a:lnTo>
                  <a:lnTo>
                    <a:pt x="428" y="596"/>
                  </a:lnTo>
                  <a:lnTo>
                    <a:pt x="424" y="596"/>
                  </a:lnTo>
                  <a:lnTo>
                    <a:pt x="420" y="596"/>
                  </a:lnTo>
                  <a:lnTo>
                    <a:pt x="418" y="592"/>
                  </a:lnTo>
                  <a:lnTo>
                    <a:pt x="418" y="596"/>
                  </a:lnTo>
                  <a:lnTo>
                    <a:pt x="420" y="596"/>
                  </a:lnTo>
                  <a:lnTo>
                    <a:pt x="424" y="596"/>
                  </a:lnTo>
                  <a:lnTo>
                    <a:pt x="428" y="596"/>
                  </a:lnTo>
                  <a:lnTo>
                    <a:pt x="428" y="600"/>
                  </a:lnTo>
                  <a:lnTo>
                    <a:pt x="424" y="600"/>
                  </a:lnTo>
                  <a:lnTo>
                    <a:pt x="420" y="600"/>
                  </a:lnTo>
                  <a:lnTo>
                    <a:pt x="418" y="600"/>
                  </a:lnTo>
                  <a:lnTo>
                    <a:pt x="420" y="600"/>
                  </a:lnTo>
                  <a:lnTo>
                    <a:pt x="424" y="600"/>
                  </a:lnTo>
                  <a:lnTo>
                    <a:pt x="428" y="600"/>
                  </a:lnTo>
                  <a:lnTo>
                    <a:pt x="428" y="604"/>
                  </a:lnTo>
                  <a:lnTo>
                    <a:pt x="424" y="604"/>
                  </a:lnTo>
                  <a:lnTo>
                    <a:pt x="424" y="600"/>
                  </a:lnTo>
                  <a:lnTo>
                    <a:pt x="420" y="600"/>
                  </a:lnTo>
                  <a:lnTo>
                    <a:pt x="418" y="600"/>
                  </a:lnTo>
                  <a:lnTo>
                    <a:pt x="420" y="604"/>
                  </a:lnTo>
                  <a:lnTo>
                    <a:pt x="424" y="604"/>
                  </a:lnTo>
                  <a:lnTo>
                    <a:pt x="428" y="604"/>
                  </a:lnTo>
                  <a:lnTo>
                    <a:pt x="424" y="604"/>
                  </a:lnTo>
                  <a:lnTo>
                    <a:pt x="420" y="604"/>
                  </a:lnTo>
                  <a:lnTo>
                    <a:pt x="424" y="604"/>
                  </a:lnTo>
                  <a:lnTo>
                    <a:pt x="424" y="608"/>
                  </a:lnTo>
                  <a:lnTo>
                    <a:pt x="424" y="604"/>
                  </a:lnTo>
                  <a:lnTo>
                    <a:pt x="428" y="604"/>
                  </a:lnTo>
                  <a:lnTo>
                    <a:pt x="424" y="608"/>
                  </a:lnTo>
                  <a:lnTo>
                    <a:pt x="420" y="608"/>
                  </a:lnTo>
                  <a:lnTo>
                    <a:pt x="420" y="612"/>
                  </a:lnTo>
                  <a:lnTo>
                    <a:pt x="418" y="608"/>
                  </a:lnTo>
                  <a:lnTo>
                    <a:pt x="414" y="608"/>
                  </a:lnTo>
                  <a:lnTo>
                    <a:pt x="414" y="604"/>
                  </a:lnTo>
                  <a:lnTo>
                    <a:pt x="414" y="608"/>
                  </a:lnTo>
                  <a:lnTo>
                    <a:pt x="410" y="608"/>
                  </a:lnTo>
                  <a:lnTo>
                    <a:pt x="406" y="608"/>
                  </a:lnTo>
                  <a:lnTo>
                    <a:pt x="410" y="608"/>
                  </a:lnTo>
                  <a:lnTo>
                    <a:pt x="418" y="608"/>
                  </a:lnTo>
                  <a:lnTo>
                    <a:pt x="420" y="612"/>
                  </a:lnTo>
                  <a:lnTo>
                    <a:pt x="418" y="612"/>
                  </a:lnTo>
                  <a:lnTo>
                    <a:pt x="418" y="614"/>
                  </a:lnTo>
                  <a:lnTo>
                    <a:pt x="418" y="612"/>
                  </a:lnTo>
                  <a:lnTo>
                    <a:pt x="420" y="612"/>
                  </a:lnTo>
                  <a:lnTo>
                    <a:pt x="420" y="614"/>
                  </a:lnTo>
                  <a:lnTo>
                    <a:pt x="420" y="618"/>
                  </a:lnTo>
                  <a:lnTo>
                    <a:pt x="418" y="618"/>
                  </a:lnTo>
                  <a:lnTo>
                    <a:pt x="414" y="618"/>
                  </a:lnTo>
                  <a:lnTo>
                    <a:pt x="414" y="614"/>
                  </a:lnTo>
                  <a:lnTo>
                    <a:pt x="410" y="614"/>
                  </a:lnTo>
                  <a:lnTo>
                    <a:pt x="410" y="612"/>
                  </a:lnTo>
                  <a:lnTo>
                    <a:pt x="410" y="614"/>
                  </a:lnTo>
                  <a:lnTo>
                    <a:pt x="406" y="614"/>
                  </a:lnTo>
                  <a:lnTo>
                    <a:pt x="406" y="618"/>
                  </a:lnTo>
                  <a:lnTo>
                    <a:pt x="402" y="614"/>
                  </a:lnTo>
                  <a:lnTo>
                    <a:pt x="402" y="618"/>
                  </a:lnTo>
                  <a:lnTo>
                    <a:pt x="402" y="622"/>
                  </a:lnTo>
                  <a:lnTo>
                    <a:pt x="398" y="618"/>
                  </a:lnTo>
                  <a:lnTo>
                    <a:pt x="394" y="618"/>
                  </a:lnTo>
                  <a:lnTo>
                    <a:pt x="394" y="614"/>
                  </a:lnTo>
                  <a:lnTo>
                    <a:pt x="398" y="614"/>
                  </a:lnTo>
                  <a:lnTo>
                    <a:pt x="398" y="612"/>
                  </a:lnTo>
                  <a:lnTo>
                    <a:pt x="402" y="612"/>
                  </a:lnTo>
                  <a:lnTo>
                    <a:pt x="402" y="608"/>
                  </a:lnTo>
                  <a:lnTo>
                    <a:pt x="398" y="614"/>
                  </a:lnTo>
                  <a:lnTo>
                    <a:pt x="394" y="614"/>
                  </a:lnTo>
                  <a:lnTo>
                    <a:pt x="394" y="618"/>
                  </a:lnTo>
                  <a:lnTo>
                    <a:pt x="392" y="618"/>
                  </a:lnTo>
                  <a:lnTo>
                    <a:pt x="394" y="614"/>
                  </a:lnTo>
                  <a:lnTo>
                    <a:pt x="392" y="614"/>
                  </a:lnTo>
                  <a:lnTo>
                    <a:pt x="394" y="614"/>
                  </a:lnTo>
                  <a:lnTo>
                    <a:pt x="394" y="612"/>
                  </a:lnTo>
                  <a:lnTo>
                    <a:pt x="398" y="612"/>
                  </a:lnTo>
                  <a:lnTo>
                    <a:pt x="398" y="604"/>
                  </a:lnTo>
                  <a:lnTo>
                    <a:pt x="402" y="604"/>
                  </a:lnTo>
                  <a:lnTo>
                    <a:pt x="398" y="604"/>
                  </a:lnTo>
                  <a:lnTo>
                    <a:pt x="398" y="608"/>
                  </a:lnTo>
                  <a:lnTo>
                    <a:pt x="394" y="608"/>
                  </a:lnTo>
                  <a:lnTo>
                    <a:pt x="394" y="612"/>
                  </a:lnTo>
                  <a:lnTo>
                    <a:pt x="392" y="612"/>
                  </a:lnTo>
                  <a:lnTo>
                    <a:pt x="392" y="608"/>
                  </a:lnTo>
                  <a:lnTo>
                    <a:pt x="394" y="608"/>
                  </a:lnTo>
                  <a:lnTo>
                    <a:pt x="394" y="604"/>
                  </a:lnTo>
                  <a:lnTo>
                    <a:pt x="394" y="608"/>
                  </a:lnTo>
                  <a:lnTo>
                    <a:pt x="392" y="608"/>
                  </a:lnTo>
                  <a:lnTo>
                    <a:pt x="388" y="608"/>
                  </a:lnTo>
                  <a:lnTo>
                    <a:pt x="392" y="608"/>
                  </a:lnTo>
                  <a:lnTo>
                    <a:pt x="392" y="604"/>
                  </a:lnTo>
                  <a:lnTo>
                    <a:pt x="392" y="608"/>
                  </a:lnTo>
                  <a:lnTo>
                    <a:pt x="388" y="608"/>
                  </a:lnTo>
                  <a:lnTo>
                    <a:pt x="388" y="612"/>
                  </a:lnTo>
                  <a:lnTo>
                    <a:pt x="384" y="608"/>
                  </a:lnTo>
                  <a:lnTo>
                    <a:pt x="388" y="608"/>
                  </a:lnTo>
                  <a:lnTo>
                    <a:pt x="384" y="608"/>
                  </a:lnTo>
                  <a:lnTo>
                    <a:pt x="388" y="604"/>
                  </a:lnTo>
                  <a:lnTo>
                    <a:pt x="384" y="604"/>
                  </a:lnTo>
                  <a:lnTo>
                    <a:pt x="388" y="604"/>
                  </a:lnTo>
                  <a:lnTo>
                    <a:pt x="392" y="600"/>
                  </a:lnTo>
                  <a:lnTo>
                    <a:pt x="392" y="596"/>
                  </a:lnTo>
                  <a:lnTo>
                    <a:pt x="392" y="600"/>
                  </a:lnTo>
                  <a:lnTo>
                    <a:pt x="388" y="600"/>
                  </a:lnTo>
                  <a:lnTo>
                    <a:pt x="388" y="604"/>
                  </a:lnTo>
                  <a:lnTo>
                    <a:pt x="384" y="604"/>
                  </a:lnTo>
                  <a:lnTo>
                    <a:pt x="384" y="600"/>
                  </a:lnTo>
                  <a:lnTo>
                    <a:pt x="384" y="604"/>
                  </a:lnTo>
                  <a:lnTo>
                    <a:pt x="380" y="604"/>
                  </a:lnTo>
                  <a:lnTo>
                    <a:pt x="380" y="600"/>
                  </a:lnTo>
                  <a:lnTo>
                    <a:pt x="384" y="600"/>
                  </a:lnTo>
                  <a:lnTo>
                    <a:pt x="380" y="600"/>
                  </a:lnTo>
                  <a:lnTo>
                    <a:pt x="380" y="604"/>
                  </a:lnTo>
                  <a:lnTo>
                    <a:pt x="380" y="600"/>
                  </a:lnTo>
                  <a:lnTo>
                    <a:pt x="384" y="600"/>
                  </a:lnTo>
                  <a:lnTo>
                    <a:pt x="388" y="600"/>
                  </a:lnTo>
                  <a:lnTo>
                    <a:pt x="388" y="596"/>
                  </a:lnTo>
                  <a:lnTo>
                    <a:pt x="392" y="596"/>
                  </a:lnTo>
                  <a:lnTo>
                    <a:pt x="392" y="592"/>
                  </a:lnTo>
                  <a:lnTo>
                    <a:pt x="392" y="596"/>
                  </a:lnTo>
                  <a:lnTo>
                    <a:pt x="392" y="592"/>
                  </a:lnTo>
                  <a:lnTo>
                    <a:pt x="388" y="592"/>
                  </a:lnTo>
                  <a:lnTo>
                    <a:pt x="388" y="596"/>
                  </a:lnTo>
                  <a:lnTo>
                    <a:pt x="384" y="600"/>
                  </a:lnTo>
                  <a:lnTo>
                    <a:pt x="384" y="596"/>
                  </a:lnTo>
                  <a:lnTo>
                    <a:pt x="384" y="600"/>
                  </a:lnTo>
                  <a:lnTo>
                    <a:pt x="380" y="600"/>
                  </a:lnTo>
                  <a:lnTo>
                    <a:pt x="380" y="596"/>
                  </a:lnTo>
                  <a:lnTo>
                    <a:pt x="384" y="596"/>
                  </a:lnTo>
                  <a:lnTo>
                    <a:pt x="388" y="592"/>
                  </a:lnTo>
                  <a:lnTo>
                    <a:pt x="384" y="592"/>
                  </a:lnTo>
                  <a:lnTo>
                    <a:pt x="384" y="588"/>
                  </a:lnTo>
                  <a:lnTo>
                    <a:pt x="388" y="588"/>
                  </a:lnTo>
                  <a:lnTo>
                    <a:pt x="384" y="588"/>
                  </a:lnTo>
                  <a:lnTo>
                    <a:pt x="380" y="592"/>
                  </a:lnTo>
                  <a:lnTo>
                    <a:pt x="384" y="592"/>
                  </a:lnTo>
                  <a:lnTo>
                    <a:pt x="384" y="596"/>
                  </a:lnTo>
                  <a:lnTo>
                    <a:pt x="380" y="596"/>
                  </a:lnTo>
                  <a:lnTo>
                    <a:pt x="376" y="596"/>
                  </a:lnTo>
                  <a:lnTo>
                    <a:pt x="372" y="596"/>
                  </a:lnTo>
                  <a:lnTo>
                    <a:pt x="372" y="600"/>
                  </a:lnTo>
                  <a:lnTo>
                    <a:pt x="368" y="600"/>
                  </a:lnTo>
                  <a:lnTo>
                    <a:pt x="372" y="600"/>
                  </a:lnTo>
                  <a:lnTo>
                    <a:pt x="368" y="604"/>
                  </a:lnTo>
                  <a:lnTo>
                    <a:pt x="368" y="600"/>
                  </a:lnTo>
                  <a:lnTo>
                    <a:pt x="368" y="596"/>
                  </a:lnTo>
                  <a:lnTo>
                    <a:pt x="364" y="600"/>
                  </a:lnTo>
                  <a:lnTo>
                    <a:pt x="362" y="600"/>
                  </a:lnTo>
                  <a:lnTo>
                    <a:pt x="358" y="600"/>
                  </a:lnTo>
                  <a:lnTo>
                    <a:pt x="362" y="600"/>
                  </a:lnTo>
                  <a:lnTo>
                    <a:pt x="358" y="600"/>
                  </a:lnTo>
                  <a:lnTo>
                    <a:pt x="354" y="600"/>
                  </a:lnTo>
                  <a:lnTo>
                    <a:pt x="350" y="600"/>
                  </a:lnTo>
                  <a:lnTo>
                    <a:pt x="354" y="600"/>
                  </a:lnTo>
                  <a:lnTo>
                    <a:pt x="358" y="596"/>
                  </a:lnTo>
                  <a:lnTo>
                    <a:pt x="354" y="596"/>
                  </a:lnTo>
                  <a:lnTo>
                    <a:pt x="350" y="600"/>
                  </a:lnTo>
                  <a:lnTo>
                    <a:pt x="350" y="596"/>
                  </a:lnTo>
                  <a:lnTo>
                    <a:pt x="346" y="596"/>
                  </a:lnTo>
                  <a:lnTo>
                    <a:pt x="350" y="596"/>
                  </a:lnTo>
                  <a:lnTo>
                    <a:pt x="354" y="596"/>
                  </a:lnTo>
                  <a:lnTo>
                    <a:pt x="350" y="596"/>
                  </a:lnTo>
                  <a:lnTo>
                    <a:pt x="350" y="592"/>
                  </a:lnTo>
                  <a:lnTo>
                    <a:pt x="354" y="588"/>
                  </a:lnTo>
                  <a:lnTo>
                    <a:pt x="350" y="588"/>
                  </a:lnTo>
                  <a:lnTo>
                    <a:pt x="350" y="592"/>
                  </a:lnTo>
                  <a:lnTo>
                    <a:pt x="350" y="596"/>
                  </a:lnTo>
                  <a:lnTo>
                    <a:pt x="346" y="592"/>
                  </a:lnTo>
                  <a:lnTo>
                    <a:pt x="350" y="592"/>
                  </a:lnTo>
                  <a:lnTo>
                    <a:pt x="346" y="592"/>
                  </a:lnTo>
                  <a:lnTo>
                    <a:pt x="342" y="592"/>
                  </a:lnTo>
                  <a:lnTo>
                    <a:pt x="346" y="592"/>
                  </a:lnTo>
                  <a:lnTo>
                    <a:pt x="346" y="588"/>
                  </a:lnTo>
                  <a:lnTo>
                    <a:pt x="342" y="588"/>
                  </a:lnTo>
                  <a:lnTo>
                    <a:pt x="338" y="588"/>
                  </a:lnTo>
                  <a:lnTo>
                    <a:pt x="342" y="584"/>
                  </a:lnTo>
                  <a:lnTo>
                    <a:pt x="346" y="584"/>
                  </a:lnTo>
                  <a:lnTo>
                    <a:pt x="350" y="584"/>
                  </a:lnTo>
                  <a:lnTo>
                    <a:pt x="346" y="584"/>
                  </a:lnTo>
                  <a:lnTo>
                    <a:pt x="342" y="584"/>
                  </a:lnTo>
                  <a:lnTo>
                    <a:pt x="338" y="584"/>
                  </a:lnTo>
                  <a:lnTo>
                    <a:pt x="334" y="584"/>
                  </a:lnTo>
                  <a:lnTo>
                    <a:pt x="338" y="584"/>
                  </a:lnTo>
                  <a:lnTo>
                    <a:pt x="342" y="584"/>
                  </a:lnTo>
                  <a:lnTo>
                    <a:pt x="346" y="582"/>
                  </a:lnTo>
                  <a:lnTo>
                    <a:pt x="342" y="582"/>
                  </a:lnTo>
                  <a:lnTo>
                    <a:pt x="338" y="584"/>
                  </a:lnTo>
                  <a:lnTo>
                    <a:pt x="338" y="582"/>
                  </a:lnTo>
                  <a:lnTo>
                    <a:pt x="334" y="582"/>
                  </a:lnTo>
                  <a:lnTo>
                    <a:pt x="338" y="578"/>
                  </a:lnTo>
                  <a:lnTo>
                    <a:pt x="338" y="574"/>
                  </a:lnTo>
                  <a:lnTo>
                    <a:pt x="342" y="574"/>
                  </a:lnTo>
                  <a:lnTo>
                    <a:pt x="338" y="574"/>
                  </a:lnTo>
                  <a:lnTo>
                    <a:pt x="334" y="578"/>
                  </a:lnTo>
                  <a:lnTo>
                    <a:pt x="334" y="582"/>
                  </a:lnTo>
                  <a:lnTo>
                    <a:pt x="334" y="578"/>
                  </a:lnTo>
                  <a:lnTo>
                    <a:pt x="332" y="578"/>
                  </a:lnTo>
                  <a:lnTo>
                    <a:pt x="334" y="574"/>
                  </a:lnTo>
                  <a:lnTo>
                    <a:pt x="338" y="574"/>
                  </a:lnTo>
                  <a:lnTo>
                    <a:pt x="342" y="574"/>
                  </a:lnTo>
                  <a:lnTo>
                    <a:pt x="338" y="574"/>
                  </a:lnTo>
                  <a:lnTo>
                    <a:pt x="338" y="570"/>
                  </a:lnTo>
                  <a:lnTo>
                    <a:pt x="334" y="570"/>
                  </a:lnTo>
                  <a:lnTo>
                    <a:pt x="334" y="574"/>
                  </a:lnTo>
                  <a:lnTo>
                    <a:pt x="332" y="574"/>
                  </a:lnTo>
                  <a:lnTo>
                    <a:pt x="328" y="574"/>
                  </a:lnTo>
                  <a:lnTo>
                    <a:pt x="328" y="570"/>
                  </a:lnTo>
                  <a:lnTo>
                    <a:pt x="332" y="570"/>
                  </a:lnTo>
                  <a:lnTo>
                    <a:pt x="332" y="574"/>
                  </a:lnTo>
                  <a:lnTo>
                    <a:pt x="334" y="570"/>
                  </a:lnTo>
                  <a:lnTo>
                    <a:pt x="332" y="570"/>
                  </a:lnTo>
                  <a:lnTo>
                    <a:pt x="334" y="570"/>
                  </a:lnTo>
                  <a:lnTo>
                    <a:pt x="334" y="568"/>
                  </a:lnTo>
                  <a:lnTo>
                    <a:pt x="332" y="570"/>
                  </a:lnTo>
                  <a:lnTo>
                    <a:pt x="328" y="568"/>
                  </a:lnTo>
                  <a:lnTo>
                    <a:pt x="328" y="570"/>
                  </a:lnTo>
                  <a:lnTo>
                    <a:pt x="328" y="568"/>
                  </a:lnTo>
                  <a:lnTo>
                    <a:pt x="324" y="568"/>
                  </a:lnTo>
                  <a:lnTo>
                    <a:pt x="320" y="564"/>
                  </a:lnTo>
                  <a:lnTo>
                    <a:pt x="320" y="560"/>
                  </a:lnTo>
                  <a:lnTo>
                    <a:pt x="324" y="556"/>
                  </a:lnTo>
                  <a:lnTo>
                    <a:pt x="320" y="560"/>
                  </a:lnTo>
                  <a:lnTo>
                    <a:pt x="320" y="556"/>
                  </a:lnTo>
                  <a:lnTo>
                    <a:pt x="324" y="552"/>
                  </a:lnTo>
                  <a:lnTo>
                    <a:pt x="328" y="552"/>
                  </a:lnTo>
                  <a:lnTo>
                    <a:pt x="328" y="548"/>
                  </a:lnTo>
                  <a:lnTo>
                    <a:pt x="328" y="552"/>
                  </a:lnTo>
                  <a:lnTo>
                    <a:pt x="324" y="552"/>
                  </a:lnTo>
                  <a:lnTo>
                    <a:pt x="320" y="556"/>
                  </a:lnTo>
                  <a:lnTo>
                    <a:pt x="320" y="552"/>
                  </a:lnTo>
                  <a:lnTo>
                    <a:pt x="324" y="552"/>
                  </a:lnTo>
                  <a:lnTo>
                    <a:pt x="320" y="552"/>
                  </a:lnTo>
                  <a:lnTo>
                    <a:pt x="316" y="552"/>
                  </a:lnTo>
                  <a:lnTo>
                    <a:pt x="316" y="548"/>
                  </a:lnTo>
                  <a:lnTo>
                    <a:pt x="320" y="548"/>
                  </a:lnTo>
                  <a:lnTo>
                    <a:pt x="324" y="544"/>
                  </a:lnTo>
                  <a:lnTo>
                    <a:pt x="320" y="544"/>
                  </a:lnTo>
                  <a:lnTo>
                    <a:pt x="320" y="548"/>
                  </a:lnTo>
                  <a:lnTo>
                    <a:pt x="316" y="548"/>
                  </a:lnTo>
                  <a:lnTo>
                    <a:pt x="316" y="544"/>
                  </a:lnTo>
                  <a:lnTo>
                    <a:pt x="312" y="548"/>
                  </a:lnTo>
                  <a:lnTo>
                    <a:pt x="312" y="544"/>
                  </a:lnTo>
                  <a:lnTo>
                    <a:pt x="312" y="548"/>
                  </a:lnTo>
                  <a:lnTo>
                    <a:pt x="308" y="548"/>
                  </a:lnTo>
                  <a:lnTo>
                    <a:pt x="308" y="544"/>
                  </a:lnTo>
                  <a:lnTo>
                    <a:pt x="312" y="544"/>
                  </a:lnTo>
                  <a:lnTo>
                    <a:pt x="316" y="544"/>
                  </a:lnTo>
                  <a:lnTo>
                    <a:pt x="320" y="540"/>
                  </a:lnTo>
                  <a:lnTo>
                    <a:pt x="316" y="540"/>
                  </a:lnTo>
                  <a:lnTo>
                    <a:pt x="312" y="540"/>
                  </a:lnTo>
                  <a:lnTo>
                    <a:pt x="308" y="540"/>
                  </a:lnTo>
                  <a:lnTo>
                    <a:pt x="312" y="540"/>
                  </a:lnTo>
                  <a:lnTo>
                    <a:pt x="312" y="538"/>
                  </a:lnTo>
                  <a:lnTo>
                    <a:pt x="308" y="538"/>
                  </a:lnTo>
                  <a:lnTo>
                    <a:pt x="308" y="540"/>
                  </a:lnTo>
                  <a:lnTo>
                    <a:pt x="308" y="538"/>
                  </a:lnTo>
                  <a:lnTo>
                    <a:pt x="312" y="538"/>
                  </a:lnTo>
                  <a:lnTo>
                    <a:pt x="316" y="538"/>
                  </a:lnTo>
                  <a:lnTo>
                    <a:pt x="312" y="538"/>
                  </a:lnTo>
                  <a:lnTo>
                    <a:pt x="308" y="538"/>
                  </a:lnTo>
                  <a:lnTo>
                    <a:pt x="308" y="540"/>
                  </a:lnTo>
                  <a:lnTo>
                    <a:pt x="306" y="538"/>
                  </a:lnTo>
                  <a:lnTo>
                    <a:pt x="302" y="538"/>
                  </a:lnTo>
                  <a:lnTo>
                    <a:pt x="302" y="534"/>
                  </a:lnTo>
                  <a:lnTo>
                    <a:pt x="306" y="534"/>
                  </a:lnTo>
                  <a:lnTo>
                    <a:pt x="308" y="534"/>
                  </a:lnTo>
                  <a:lnTo>
                    <a:pt x="308" y="530"/>
                  </a:lnTo>
                  <a:lnTo>
                    <a:pt x="312" y="530"/>
                  </a:lnTo>
                  <a:lnTo>
                    <a:pt x="308" y="530"/>
                  </a:lnTo>
                  <a:lnTo>
                    <a:pt x="306" y="530"/>
                  </a:lnTo>
                  <a:lnTo>
                    <a:pt x="306" y="534"/>
                  </a:lnTo>
                  <a:lnTo>
                    <a:pt x="306" y="530"/>
                  </a:lnTo>
                  <a:lnTo>
                    <a:pt x="302" y="530"/>
                  </a:lnTo>
                  <a:lnTo>
                    <a:pt x="302" y="526"/>
                  </a:lnTo>
                  <a:lnTo>
                    <a:pt x="306" y="526"/>
                  </a:lnTo>
                  <a:lnTo>
                    <a:pt x="312" y="526"/>
                  </a:lnTo>
                  <a:lnTo>
                    <a:pt x="316" y="526"/>
                  </a:lnTo>
                  <a:lnTo>
                    <a:pt x="316" y="522"/>
                  </a:lnTo>
                  <a:lnTo>
                    <a:pt x="316" y="526"/>
                  </a:lnTo>
                  <a:lnTo>
                    <a:pt x="320" y="522"/>
                  </a:lnTo>
                  <a:lnTo>
                    <a:pt x="324" y="522"/>
                  </a:lnTo>
                  <a:lnTo>
                    <a:pt x="320" y="522"/>
                  </a:lnTo>
                  <a:lnTo>
                    <a:pt x="316" y="522"/>
                  </a:lnTo>
                  <a:lnTo>
                    <a:pt x="312" y="522"/>
                  </a:lnTo>
                  <a:lnTo>
                    <a:pt x="312" y="526"/>
                  </a:lnTo>
                  <a:lnTo>
                    <a:pt x="308" y="526"/>
                  </a:lnTo>
                  <a:lnTo>
                    <a:pt x="306" y="526"/>
                  </a:lnTo>
                  <a:lnTo>
                    <a:pt x="302" y="526"/>
                  </a:lnTo>
                  <a:lnTo>
                    <a:pt x="302" y="522"/>
                  </a:lnTo>
                  <a:lnTo>
                    <a:pt x="306" y="522"/>
                  </a:lnTo>
                  <a:lnTo>
                    <a:pt x="306" y="526"/>
                  </a:lnTo>
                  <a:lnTo>
                    <a:pt x="306" y="522"/>
                  </a:lnTo>
                  <a:lnTo>
                    <a:pt x="302" y="522"/>
                  </a:lnTo>
                  <a:lnTo>
                    <a:pt x="302" y="526"/>
                  </a:lnTo>
                  <a:lnTo>
                    <a:pt x="302" y="522"/>
                  </a:lnTo>
                  <a:lnTo>
                    <a:pt x="306" y="522"/>
                  </a:lnTo>
                  <a:lnTo>
                    <a:pt x="308" y="522"/>
                  </a:lnTo>
                  <a:lnTo>
                    <a:pt x="312" y="522"/>
                  </a:lnTo>
                  <a:lnTo>
                    <a:pt x="308" y="522"/>
                  </a:lnTo>
                  <a:lnTo>
                    <a:pt x="312" y="518"/>
                  </a:lnTo>
                  <a:lnTo>
                    <a:pt x="316" y="518"/>
                  </a:lnTo>
                  <a:lnTo>
                    <a:pt x="320" y="518"/>
                  </a:lnTo>
                  <a:lnTo>
                    <a:pt x="324" y="518"/>
                  </a:lnTo>
                  <a:lnTo>
                    <a:pt x="324" y="514"/>
                  </a:lnTo>
                  <a:lnTo>
                    <a:pt x="320" y="514"/>
                  </a:lnTo>
                  <a:lnTo>
                    <a:pt x="320" y="518"/>
                  </a:lnTo>
                  <a:lnTo>
                    <a:pt x="316" y="518"/>
                  </a:lnTo>
                  <a:lnTo>
                    <a:pt x="316" y="514"/>
                  </a:lnTo>
                  <a:lnTo>
                    <a:pt x="320" y="514"/>
                  </a:lnTo>
                  <a:lnTo>
                    <a:pt x="316" y="514"/>
                  </a:lnTo>
                  <a:lnTo>
                    <a:pt x="312" y="514"/>
                  </a:lnTo>
                  <a:lnTo>
                    <a:pt x="312" y="512"/>
                  </a:lnTo>
                  <a:lnTo>
                    <a:pt x="316" y="512"/>
                  </a:lnTo>
                  <a:lnTo>
                    <a:pt x="320" y="512"/>
                  </a:lnTo>
                  <a:lnTo>
                    <a:pt x="316" y="512"/>
                  </a:lnTo>
                  <a:lnTo>
                    <a:pt x="320" y="512"/>
                  </a:lnTo>
                  <a:lnTo>
                    <a:pt x="320" y="514"/>
                  </a:lnTo>
                  <a:lnTo>
                    <a:pt x="324" y="514"/>
                  </a:lnTo>
                  <a:lnTo>
                    <a:pt x="324" y="518"/>
                  </a:lnTo>
                  <a:lnTo>
                    <a:pt x="328" y="518"/>
                  </a:lnTo>
                  <a:lnTo>
                    <a:pt x="332" y="518"/>
                  </a:lnTo>
                  <a:lnTo>
                    <a:pt x="328" y="518"/>
                  </a:lnTo>
                  <a:lnTo>
                    <a:pt x="324" y="514"/>
                  </a:lnTo>
                  <a:lnTo>
                    <a:pt x="324" y="512"/>
                  </a:lnTo>
                  <a:lnTo>
                    <a:pt x="320" y="512"/>
                  </a:lnTo>
                  <a:lnTo>
                    <a:pt x="324" y="508"/>
                  </a:lnTo>
                  <a:lnTo>
                    <a:pt x="320" y="508"/>
                  </a:lnTo>
                  <a:lnTo>
                    <a:pt x="320" y="512"/>
                  </a:lnTo>
                  <a:lnTo>
                    <a:pt x="316" y="512"/>
                  </a:lnTo>
                  <a:lnTo>
                    <a:pt x="316" y="508"/>
                  </a:lnTo>
                  <a:lnTo>
                    <a:pt x="316" y="504"/>
                  </a:lnTo>
                  <a:lnTo>
                    <a:pt x="312" y="504"/>
                  </a:lnTo>
                  <a:lnTo>
                    <a:pt x="312" y="500"/>
                  </a:lnTo>
                  <a:lnTo>
                    <a:pt x="312" y="504"/>
                  </a:lnTo>
                  <a:lnTo>
                    <a:pt x="316" y="508"/>
                  </a:lnTo>
                  <a:lnTo>
                    <a:pt x="316" y="512"/>
                  </a:lnTo>
                  <a:lnTo>
                    <a:pt x="312" y="512"/>
                  </a:lnTo>
                  <a:lnTo>
                    <a:pt x="308" y="512"/>
                  </a:lnTo>
                  <a:lnTo>
                    <a:pt x="308" y="514"/>
                  </a:lnTo>
                  <a:lnTo>
                    <a:pt x="308" y="512"/>
                  </a:lnTo>
                  <a:lnTo>
                    <a:pt x="308" y="508"/>
                  </a:lnTo>
                  <a:lnTo>
                    <a:pt x="308" y="512"/>
                  </a:lnTo>
                  <a:lnTo>
                    <a:pt x="306" y="512"/>
                  </a:lnTo>
                  <a:lnTo>
                    <a:pt x="306" y="514"/>
                  </a:lnTo>
                  <a:lnTo>
                    <a:pt x="302" y="518"/>
                  </a:lnTo>
                  <a:lnTo>
                    <a:pt x="302" y="522"/>
                  </a:lnTo>
                  <a:lnTo>
                    <a:pt x="298" y="522"/>
                  </a:lnTo>
                  <a:lnTo>
                    <a:pt x="298" y="518"/>
                  </a:lnTo>
                  <a:lnTo>
                    <a:pt x="294" y="518"/>
                  </a:lnTo>
                  <a:lnTo>
                    <a:pt x="294" y="514"/>
                  </a:lnTo>
                  <a:lnTo>
                    <a:pt x="294" y="512"/>
                  </a:lnTo>
                  <a:lnTo>
                    <a:pt x="298" y="508"/>
                  </a:lnTo>
                  <a:lnTo>
                    <a:pt x="302" y="508"/>
                  </a:lnTo>
                  <a:lnTo>
                    <a:pt x="306" y="508"/>
                  </a:lnTo>
                  <a:lnTo>
                    <a:pt x="306" y="504"/>
                  </a:lnTo>
                  <a:lnTo>
                    <a:pt x="308" y="504"/>
                  </a:lnTo>
                  <a:lnTo>
                    <a:pt x="306" y="504"/>
                  </a:lnTo>
                  <a:lnTo>
                    <a:pt x="302" y="508"/>
                  </a:lnTo>
                  <a:lnTo>
                    <a:pt x="302" y="504"/>
                  </a:lnTo>
                  <a:lnTo>
                    <a:pt x="298" y="508"/>
                  </a:lnTo>
                  <a:lnTo>
                    <a:pt x="294" y="508"/>
                  </a:lnTo>
                  <a:lnTo>
                    <a:pt x="298" y="508"/>
                  </a:lnTo>
                  <a:lnTo>
                    <a:pt x="294" y="508"/>
                  </a:lnTo>
                  <a:lnTo>
                    <a:pt x="294" y="504"/>
                  </a:lnTo>
                  <a:lnTo>
                    <a:pt x="298" y="504"/>
                  </a:lnTo>
                  <a:lnTo>
                    <a:pt x="294" y="504"/>
                  </a:lnTo>
                  <a:lnTo>
                    <a:pt x="294" y="500"/>
                  </a:lnTo>
                  <a:lnTo>
                    <a:pt x="294" y="496"/>
                  </a:lnTo>
                  <a:lnTo>
                    <a:pt x="294" y="500"/>
                  </a:lnTo>
                  <a:lnTo>
                    <a:pt x="290" y="500"/>
                  </a:lnTo>
                  <a:lnTo>
                    <a:pt x="294" y="500"/>
                  </a:lnTo>
                  <a:lnTo>
                    <a:pt x="294" y="496"/>
                  </a:lnTo>
                  <a:lnTo>
                    <a:pt x="290" y="496"/>
                  </a:lnTo>
                  <a:lnTo>
                    <a:pt x="290" y="500"/>
                  </a:lnTo>
                  <a:lnTo>
                    <a:pt x="290" y="496"/>
                  </a:lnTo>
                  <a:lnTo>
                    <a:pt x="294" y="492"/>
                  </a:lnTo>
                  <a:lnTo>
                    <a:pt x="298" y="492"/>
                  </a:lnTo>
                  <a:lnTo>
                    <a:pt x="298" y="488"/>
                  </a:lnTo>
                  <a:lnTo>
                    <a:pt x="302" y="488"/>
                  </a:lnTo>
                  <a:lnTo>
                    <a:pt x="298" y="488"/>
                  </a:lnTo>
                  <a:lnTo>
                    <a:pt x="302" y="488"/>
                  </a:lnTo>
                  <a:lnTo>
                    <a:pt x="302" y="484"/>
                  </a:lnTo>
                  <a:lnTo>
                    <a:pt x="306" y="484"/>
                  </a:lnTo>
                  <a:lnTo>
                    <a:pt x="308" y="484"/>
                  </a:lnTo>
                  <a:lnTo>
                    <a:pt x="312" y="484"/>
                  </a:lnTo>
                  <a:lnTo>
                    <a:pt x="312" y="488"/>
                  </a:lnTo>
                  <a:lnTo>
                    <a:pt x="316" y="488"/>
                  </a:lnTo>
                  <a:lnTo>
                    <a:pt x="316" y="484"/>
                  </a:lnTo>
                  <a:lnTo>
                    <a:pt x="312" y="484"/>
                  </a:lnTo>
                  <a:lnTo>
                    <a:pt x="308" y="484"/>
                  </a:lnTo>
                  <a:lnTo>
                    <a:pt x="306" y="484"/>
                  </a:lnTo>
                  <a:lnTo>
                    <a:pt x="302" y="484"/>
                  </a:lnTo>
                  <a:lnTo>
                    <a:pt x="298" y="488"/>
                  </a:lnTo>
                  <a:lnTo>
                    <a:pt x="298" y="492"/>
                  </a:lnTo>
                  <a:lnTo>
                    <a:pt x="294" y="492"/>
                  </a:lnTo>
                  <a:lnTo>
                    <a:pt x="290" y="492"/>
                  </a:lnTo>
                  <a:lnTo>
                    <a:pt x="290" y="496"/>
                  </a:lnTo>
                  <a:lnTo>
                    <a:pt x="286" y="492"/>
                  </a:lnTo>
                  <a:lnTo>
                    <a:pt x="290" y="488"/>
                  </a:lnTo>
                  <a:lnTo>
                    <a:pt x="286" y="488"/>
                  </a:lnTo>
                  <a:lnTo>
                    <a:pt x="286" y="492"/>
                  </a:lnTo>
                  <a:lnTo>
                    <a:pt x="286" y="488"/>
                  </a:lnTo>
                  <a:lnTo>
                    <a:pt x="286" y="484"/>
                  </a:lnTo>
                  <a:lnTo>
                    <a:pt x="286" y="488"/>
                  </a:lnTo>
                  <a:lnTo>
                    <a:pt x="282" y="488"/>
                  </a:lnTo>
                  <a:lnTo>
                    <a:pt x="278" y="488"/>
                  </a:lnTo>
                  <a:lnTo>
                    <a:pt x="278" y="484"/>
                  </a:lnTo>
                  <a:lnTo>
                    <a:pt x="282" y="484"/>
                  </a:lnTo>
                  <a:lnTo>
                    <a:pt x="278" y="484"/>
                  </a:lnTo>
                  <a:lnTo>
                    <a:pt x="282" y="484"/>
                  </a:lnTo>
                  <a:lnTo>
                    <a:pt x="282" y="482"/>
                  </a:lnTo>
                  <a:lnTo>
                    <a:pt x="286" y="482"/>
                  </a:lnTo>
                  <a:lnTo>
                    <a:pt x="290" y="482"/>
                  </a:lnTo>
                  <a:lnTo>
                    <a:pt x="294" y="482"/>
                  </a:lnTo>
                  <a:lnTo>
                    <a:pt x="298" y="482"/>
                  </a:lnTo>
                  <a:lnTo>
                    <a:pt x="298" y="478"/>
                  </a:lnTo>
                  <a:lnTo>
                    <a:pt x="294" y="482"/>
                  </a:lnTo>
                  <a:lnTo>
                    <a:pt x="290" y="482"/>
                  </a:lnTo>
                  <a:lnTo>
                    <a:pt x="286" y="482"/>
                  </a:lnTo>
                  <a:lnTo>
                    <a:pt x="282" y="482"/>
                  </a:lnTo>
                  <a:lnTo>
                    <a:pt x="278" y="484"/>
                  </a:lnTo>
                  <a:lnTo>
                    <a:pt x="278" y="482"/>
                  </a:lnTo>
                  <a:lnTo>
                    <a:pt x="282" y="482"/>
                  </a:lnTo>
                  <a:lnTo>
                    <a:pt x="282" y="478"/>
                  </a:lnTo>
                  <a:lnTo>
                    <a:pt x="282" y="482"/>
                  </a:lnTo>
                  <a:lnTo>
                    <a:pt x="278" y="482"/>
                  </a:lnTo>
                  <a:lnTo>
                    <a:pt x="276" y="482"/>
                  </a:lnTo>
                  <a:lnTo>
                    <a:pt x="278" y="482"/>
                  </a:lnTo>
                  <a:lnTo>
                    <a:pt x="278" y="478"/>
                  </a:lnTo>
                  <a:lnTo>
                    <a:pt x="278" y="482"/>
                  </a:lnTo>
                  <a:lnTo>
                    <a:pt x="278" y="478"/>
                  </a:lnTo>
                  <a:lnTo>
                    <a:pt x="276" y="478"/>
                  </a:lnTo>
                  <a:lnTo>
                    <a:pt x="278" y="478"/>
                  </a:lnTo>
                  <a:lnTo>
                    <a:pt x="282" y="478"/>
                  </a:lnTo>
                  <a:lnTo>
                    <a:pt x="282" y="474"/>
                  </a:lnTo>
                  <a:lnTo>
                    <a:pt x="286" y="474"/>
                  </a:lnTo>
                  <a:lnTo>
                    <a:pt x="286" y="470"/>
                  </a:lnTo>
                  <a:lnTo>
                    <a:pt x="290" y="470"/>
                  </a:lnTo>
                  <a:lnTo>
                    <a:pt x="294" y="470"/>
                  </a:lnTo>
                  <a:lnTo>
                    <a:pt x="294" y="466"/>
                  </a:lnTo>
                  <a:lnTo>
                    <a:pt x="298" y="466"/>
                  </a:lnTo>
                  <a:lnTo>
                    <a:pt x="298" y="462"/>
                  </a:lnTo>
                  <a:lnTo>
                    <a:pt x="302" y="462"/>
                  </a:lnTo>
                  <a:lnTo>
                    <a:pt x="306" y="462"/>
                  </a:lnTo>
                  <a:lnTo>
                    <a:pt x="306" y="458"/>
                  </a:lnTo>
                  <a:lnTo>
                    <a:pt x="308" y="458"/>
                  </a:lnTo>
                  <a:lnTo>
                    <a:pt x="312" y="458"/>
                  </a:lnTo>
                  <a:lnTo>
                    <a:pt x="316" y="458"/>
                  </a:lnTo>
                  <a:lnTo>
                    <a:pt x="320" y="458"/>
                  </a:lnTo>
                  <a:lnTo>
                    <a:pt x="316" y="458"/>
                  </a:lnTo>
                  <a:lnTo>
                    <a:pt x="312" y="458"/>
                  </a:lnTo>
                  <a:lnTo>
                    <a:pt x="308" y="458"/>
                  </a:lnTo>
                  <a:lnTo>
                    <a:pt x="312" y="458"/>
                  </a:lnTo>
                  <a:lnTo>
                    <a:pt x="312" y="456"/>
                  </a:lnTo>
                  <a:lnTo>
                    <a:pt x="316" y="456"/>
                  </a:lnTo>
                  <a:lnTo>
                    <a:pt x="320" y="456"/>
                  </a:lnTo>
                  <a:lnTo>
                    <a:pt x="324" y="456"/>
                  </a:lnTo>
                  <a:lnTo>
                    <a:pt x="320" y="456"/>
                  </a:lnTo>
                  <a:lnTo>
                    <a:pt x="316" y="456"/>
                  </a:lnTo>
                  <a:lnTo>
                    <a:pt x="320" y="456"/>
                  </a:lnTo>
                  <a:lnTo>
                    <a:pt x="316" y="456"/>
                  </a:lnTo>
                  <a:lnTo>
                    <a:pt x="312" y="456"/>
                  </a:lnTo>
                  <a:lnTo>
                    <a:pt x="308" y="456"/>
                  </a:lnTo>
                  <a:lnTo>
                    <a:pt x="308" y="458"/>
                  </a:lnTo>
                  <a:lnTo>
                    <a:pt x="306" y="458"/>
                  </a:lnTo>
                  <a:lnTo>
                    <a:pt x="302" y="458"/>
                  </a:lnTo>
                  <a:lnTo>
                    <a:pt x="302" y="462"/>
                  </a:lnTo>
                  <a:lnTo>
                    <a:pt x="298" y="462"/>
                  </a:lnTo>
                  <a:lnTo>
                    <a:pt x="298" y="466"/>
                  </a:lnTo>
                  <a:lnTo>
                    <a:pt x="294" y="466"/>
                  </a:lnTo>
                  <a:lnTo>
                    <a:pt x="290" y="470"/>
                  </a:lnTo>
                  <a:lnTo>
                    <a:pt x="286" y="470"/>
                  </a:lnTo>
                  <a:lnTo>
                    <a:pt x="286" y="474"/>
                  </a:lnTo>
                  <a:lnTo>
                    <a:pt x="282" y="474"/>
                  </a:lnTo>
                  <a:lnTo>
                    <a:pt x="278" y="478"/>
                  </a:lnTo>
                  <a:lnTo>
                    <a:pt x="276" y="478"/>
                  </a:lnTo>
                  <a:lnTo>
                    <a:pt x="276" y="474"/>
                  </a:lnTo>
                  <a:lnTo>
                    <a:pt x="278" y="474"/>
                  </a:lnTo>
                  <a:lnTo>
                    <a:pt x="276" y="474"/>
                  </a:lnTo>
                  <a:lnTo>
                    <a:pt x="272" y="474"/>
                  </a:lnTo>
                  <a:lnTo>
                    <a:pt x="272" y="470"/>
                  </a:lnTo>
                  <a:lnTo>
                    <a:pt x="272" y="466"/>
                  </a:lnTo>
                  <a:lnTo>
                    <a:pt x="276" y="466"/>
                  </a:lnTo>
                  <a:lnTo>
                    <a:pt x="278" y="466"/>
                  </a:lnTo>
                  <a:lnTo>
                    <a:pt x="282" y="466"/>
                  </a:lnTo>
                  <a:lnTo>
                    <a:pt x="286" y="466"/>
                  </a:lnTo>
                  <a:lnTo>
                    <a:pt x="290" y="466"/>
                  </a:lnTo>
                  <a:lnTo>
                    <a:pt x="286" y="466"/>
                  </a:lnTo>
                  <a:lnTo>
                    <a:pt x="282" y="466"/>
                  </a:lnTo>
                  <a:lnTo>
                    <a:pt x="278" y="466"/>
                  </a:lnTo>
                  <a:lnTo>
                    <a:pt x="276" y="466"/>
                  </a:lnTo>
                  <a:lnTo>
                    <a:pt x="276" y="462"/>
                  </a:lnTo>
                  <a:lnTo>
                    <a:pt x="278" y="462"/>
                  </a:lnTo>
                  <a:lnTo>
                    <a:pt x="282" y="462"/>
                  </a:lnTo>
                  <a:lnTo>
                    <a:pt x="286" y="462"/>
                  </a:lnTo>
                  <a:lnTo>
                    <a:pt x="282" y="462"/>
                  </a:lnTo>
                  <a:lnTo>
                    <a:pt x="278" y="462"/>
                  </a:lnTo>
                  <a:lnTo>
                    <a:pt x="282" y="462"/>
                  </a:lnTo>
                  <a:lnTo>
                    <a:pt x="282" y="458"/>
                  </a:lnTo>
                  <a:lnTo>
                    <a:pt x="282" y="462"/>
                  </a:lnTo>
                  <a:lnTo>
                    <a:pt x="278" y="462"/>
                  </a:lnTo>
                  <a:lnTo>
                    <a:pt x="282" y="462"/>
                  </a:lnTo>
                  <a:lnTo>
                    <a:pt x="282" y="458"/>
                  </a:lnTo>
                  <a:lnTo>
                    <a:pt x="286" y="458"/>
                  </a:lnTo>
                  <a:lnTo>
                    <a:pt x="290" y="458"/>
                  </a:lnTo>
                  <a:lnTo>
                    <a:pt x="294" y="458"/>
                  </a:lnTo>
                  <a:lnTo>
                    <a:pt x="290" y="458"/>
                  </a:lnTo>
                  <a:lnTo>
                    <a:pt x="286" y="458"/>
                  </a:lnTo>
                  <a:lnTo>
                    <a:pt x="282" y="458"/>
                  </a:lnTo>
                  <a:lnTo>
                    <a:pt x="278" y="458"/>
                  </a:lnTo>
                  <a:lnTo>
                    <a:pt x="276" y="458"/>
                  </a:lnTo>
                  <a:lnTo>
                    <a:pt x="272" y="458"/>
                  </a:lnTo>
                  <a:lnTo>
                    <a:pt x="272" y="456"/>
                  </a:lnTo>
                  <a:lnTo>
                    <a:pt x="276" y="456"/>
                  </a:lnTo>
                  <a:lnTo>
                    <a:pt x="278" y="456"/>
                  </a:lnTo>
                  <a:lnTo>
                    <a:pt x="276" y="456"/>
                  </a:lnTo>
                  <a:lnTo>
                    <a:pt x="272" y="456"/>
                  </a:lnTo>
                  <a:lnTo>
                    <a:pt x="276" y="456"/>
                  </a:lnTo>
                  <a:lnTo>
                    <a:pt x="276" y="452"/>
                  </a:lnTo>
                  <a:lnTo>
                    <a:pt x="272" y="456"/>
                  </a:lnTo>
                  <a:lnTo>
                    <a:pt x="268" y="456"/>
                  </a:lnTo>
                  <a:lnTo>
                    <a:pt x="268" y="452"/>
                  </a:lnTo>
                  <a:lnTo>
                    <a:pt x="272" y="452"/>
                  </a:lnTo>
                  <a:lnTo>
                    <a:pt x="276" y="452"/>
                  </a:lnTo>
                  <a:lnTo>
                    <a:pt x="276" y="448"/>
                  </a:lnTo>
                  <a:lnTo>
                    <a:pt x="278" y="448"/>
                  </a:lnTo>
                  <a:lnTo>
                    <a:pt x="282" y="448"/>
                  </a:lnTo>
                  <a:lnTo>
                    <a:pt x="286" y="448"/>
                  </a:lnTo>
                  <a:lnTo>
                    <a:pt x="290" y="448"/>
                  </a:lnTo>
                  <a:lnTo>
                    <a:pt x="294" y="448"/>
                  </a:lnTo>
                  <a:lnTo>
                    <a:pt x="298" y="448"/>
                  </a:lnTo>
                  <a:lnTo>
                    <a:pt x="302" y="448"/>
                  </a:lnTo>
                  <a:lnTo>
                    <a:pt x="306" y="448"/>
                  </a:lnTo>
                  <a:lnTo>
                    <a:pt x="306" y="452"/>
                  </a:lnTo>
                  <a:lnTo>
                    <a:pt x="308" y="452"/>
                  </a:lnTo>
                  <a:lnTo>
                    <a:pt x="312" y="452"/>
                  </a:lnTo>
                  <a:lnTo>
                    <a:pt x="316" y="452"/>
                  </a:lnTo>
                  <a:lnTo>
                    <a:pt x="320" y="452"/>
                  </a:lnTo>
                  <a:lnTo>
                    <a:pt x="316" y="452"/>
                  </a:lnTo>
                  <a:lnTo>
                    <a:pt x="312" y="452"/>
                  </a:lnTo>
                  <a:lnTo>
                    <a:pt x="308" y="452"/>
                  </a:lnTo>
                  <a:lnTo>
                    <a:pt x="306" y="448"/>
                  </a:lnTo>
                  <a:lnTo>
                    <a:pt x="302" y="448"/>
                  </a:lnTo>
                  <a:lnTo>
                    <a:pt x="306" y="448"/>
                  </a:lnTo>
                  <a:lnTo>
                    <a:pt x="308" y="444"/>
                  </a:lnTo>
                  <a:lnTo>
                    <a:pt x="306" y="444"/>
                  </a:lnTo>
                  <a:lnTo>
                    <a:pt x="302" y="448"/>
                  </a:lnTo>
                  <a:lnTo>
                    <a:pt x="298" y="448"/>
                  </a:lnTo>
                  <a:lnTo>
                    <a:pt x="294" y="448"/>
                  </a:lnTo>
                  <a:lnTo>
                    <a:pt x="294" y="444"/>
                  </a:lnTo>
                  <a:lnTo>
                    <a:pt x="286" y="448"/>
                  </a:lnTo>
                  <a:lnTo>
                    <a:pt x="282" y="448"/>
                  </a:lnTo>
                  <a:lnTo>
                    <a:pt x="278" y="448"/>
                  </a:lnTo>
                  <a:lnTo>
                    <a:pt x="276" y="448"/>
                  </a:lnTo>
                  <a:lnTo>
                    <a:pt x="272" y="452"/>
                  </a:lnTo>
                  <a:lnTo>
                    <a:pt x="272" y="448"/>
                  </a:lnTo>
                  <a:lnTo>
                    <a:pt x="272" y="444"/>
                  </a:lnTo>
                  <a:lnTo>
                    <a:pt x="276" y="444"/>
                  </a:lnTo>
                  <a:lnTo>
                    <a:pt x="278" y="440"/>
                  </a:lnTo>
                  <a:lnTo>
                    <a:pt x="282" y="440"/>
                  </a:lnTo>
                  <a:lnTo>
                    <a:pt x="278" y="440"/>
                  </a:lnTo>
                  <a:lnTo>
                    <a:pt x="282" y="440"/>
                  </a:lnTo>
                  <a:lnTo>
                    <a:pt x="282" y="436"/>
                  </a:lnTo>
                  <a:lnTo>
                    <a:pt x="286" y="436"/>
                  </a:lnTo>
                  <a:lnTo>
                    <a:pt x="290" y="436"/>
                  </a:lnTo>
                  <a:lnTo>
                    <a:pt x="286" y="436"/>
                  </a:lnTo>
                  <a:lnTo>
                    <a:pt x="290" y="436"/>
                  </a:lnTo>
                  <a:lnTo>
                    <a:pt x="294" y="436"/>
                  </a:lnTo>
                  <a:lnTo>
                    <a:pt x="298" y="436"/>
                  </a:lnTo>
                  <a:lnTo>
                    <a:pt x="298" y="440"/>
                  </a:lnTo>
                  <a:lnTo>
                    <a:pt x="302" y="440"/>
                  </a:lnTo>
                  <a:lnTo>
                    <a:pt x="306" y="440"/>
                  </a:lnTo>
                  <a:lnTo>
                    <a:pt x="308" y="440"/>
                  </a:lnTo>
                  <a:lnTo>
                    <a:pt x="312" y="440"/>
                  </a:lnTo>
                  <a:lnTo>
                    <a:pt x="312" y="444"/>
                  </a:lnTo>
                  <a:lnTo>
                    <a:pt x="316" y="444"/>
                  </a:lnTo>
                  <a:lnTo>
                    <a:pt x="320" y="444"/>
                  </a:lnTo>
                  <a:lnTo>
                    <a:pt x="324" y="444"/>
                  </a:lnTo>
                  <a:lnTo>
                    <a:pt x="320" y="444"/>
                  </a:lnTo>
                  <a:lnTo>
                    <a:pt x="316" y="444"/>
                  </a:lnTo>
                  <a:lnTo>
                    <a:pt x="316" y="440"/>
                  </a:lnTo>
                  <a:lnTo>
                    <a:pt x="312" y="440"/>
                  </a:lnTo>
                  <a:lnTo>
                    <a:pt x="316" y="440"/>
                  </a:lnTo>
                  <a:lnTo>
                    <a:pt x="320" y="440"/>
                  </a:lnTo>
                  <a:lnTo>
                    <a:pt x="320" y="436"/>
                  </a:lnTo>
                  <a:lnTo>
                    <a:pt x="324" y="436"/>
                  </a:lnTo>
                  <a:lnTo>
                    <a:pt x="324" y="440"/>
                  </a:lnTo>
                  <a:lnTo>
                    <a:pt x="324" y="436"/>
                  </a:lnTo>
                  <a:lnTo>
                    <a:pt x="320" y="436"/>
                  </a:lnTo>
                  <a:lnTo>
                    <a:pt x="316" y="436"/>
                  </a:lnTo>
                  <a:lnTo>
                    <a:pt x="316" y="440"/>
                  </a:lnTo>
                  <a:lnTo>
                    <a:pt x="312" y="440"/>
                  </a:lnTo>
                  <a:lnTo>
                    <a:pt x="308" y="440"/>
                  </a:lnTo>
                  <a:lnTo>
                    <a:pt x="308" y="436"/>
                  </a:lnTo>
                  <a:lnTo>
                    <a:pt x="312" y="436"/>
                  </a:lnTo>
                  <a:lnTo>
                    <a:pt x="316" y="436"/>
                  </a:lnTo>
                  <a:lnTo>
                    <a:pt x="320" y="436"/>
                  </a:lnTo>
                  <a:lnTo>
                    <a:pt x="320" y="432"/>
                  </a:lnTo>
                  <a:lnTo>
                    <a:pt x="312" y="432"/>
                  </a:lnTo>
                  <a:lnTo>
                    <a:pt x="316" y="432"/>
                  </a:lnTo>
                  <a:lnTo>
                    <a:pt x="316" y="436"/>
                  </a:lnTo>
                  <a:lnTo>
                    <a:pt x="312" y="436"/>
                  </a:lnTo>
                  <a:lnTo>
                    <a:pt x="308" y="436"/>
                  </a:lnTo>
                  <a:lnTo>
                    <a:pt x="306" y="432"/>
                  </a:lnTo>
                  <a:lnTo>
                    <a:pt x="308" y="432"/>
                  </a:lnTo>
                  <a:lnTo>
                    <a:pt x="312" y="432"/>
                  </a:lnTo>
                  <a:lnTo>
                    <a:pt x="308" y="432"/>
                  </a:lnTo>
                  <a:lnTo>
                    <a:pt x="306" y="432"/>
                  </a:lnTo>
                  <a:lnTo>
                    <a:pt x="302" y="432"/>
                  </a:lnTo>
                  <a:lnTo>
                    <a:pt x="306" y="432"/>
                  </a:lnTo>
                  <a:lnTo>
                    <a:pt x="306" y="436"/>
                  </a:lnTo>
                  <a:lnTo>
                    <a:pt x="302" y="436"/>
                  </a:lnTo>
                  <a:lnTo>
                    <a:pt x="306" y="436"/>
                  </a:lnTo>
                  <a:lnTo>
                    <a:pt x="302" y="436"/>
                  </a:lnTo>
                  <a:lnTo>
                    <a:pt x="298" y="436"/>
                  </a:lnTo>
                  <a:lnTo>
                    <a:pt x="302" y="436"/>
                  </a:lnTo>
                  <a:lnTo>
                    <a:pt x="298" y="436"/>
                  </a:lnTo>
                  <a:lnTo>
                    <a:pt x="294" y="436"/>
                  </a:lnTo>
                  <a:lnTo>
                    <a:pt x="290" y="436"/>
                  </a:lnTo>
                  <a:lnTo>
                    <a:pt x="294" y="432"/>
                  </a:lnTo>
                  <a:lnTo>
                    <a:pt x="298" y="432"/>
                  </a:lnTo>
                  <a:lnTo>
                    <a:pt x="302" y="432"/>
                  </a:lnTo>
                  <a:lnTo>
                    <a:pt x="298" y="432"/>
                  </a:lnTo>
                  <a:lnTo>
                    <a:pt x="294" y="432"/>
                  </a:lnTo>
                  <a:lnTo>
                    <a:pt x="290" y="432"/>
                  </a:lnTo>
                  <a:lnTo>
                    <a:pt x="290" y="436"/>
                  </a:lnTo>
                  <a:lnTo>
                    <a:pt x="286" y="436"/>
                  </a:lnTo>
                  <a:lnTo>
                    <a:pt x="282" y="436"/>
                  </a:lnTo>
                  <a:lnTo>
                    <a:pt x="278" y="440"/>
                  </a:lnTo>
                  <a:lnTo>
                    <a:pt x="276" y="444"/>
                  </a:lnTo>
                  <a:lnTo>
                    <a:pt x="272" y="444"/>
                  </a:lnTo>
                  <a:lnTo>
                    <a:pt x="272" y="440"/>
                  </a:lnTo>
                  <a:lnTo>
                    <a:pt x="276" y="440"/>
                  </a:lnTo>
                  <a:lnTo>
                    <a:pt x="276" y="436"/>
                  </a:lnTo>
                  <a:lnTo>
                    <a:pt x="272" y="436"/>
                  </a:lnTo>
                  <a:lnTo>
                    <a:pt x="276" y="432"/>
                  </a:lnTo>
                  <a:lnTo>
                    <a:pt x="276" y="436"/>
                  </a:lnTo>
                  <a:lnTo>
                    <a:pt x="278" y="436"/>
                  </a:lnTo>
                  <a:lnTo>
                    <a:pt x="276" y="436"/>
                  </a:lnTo>
                  <a:lnTo>
                    <a:pt x="276" y="432"/>
                  </a:lnTo>
                  <a:lnTo>
                    <a:pt x="278" y="432"/>
                  </a:lnTo>
                  <a:lnTo>
                    <a:pt x="278" y="436"/>
                  </a:lnTo>
                  <a:lnTo>
                    <a:pt x="278" y="432"/>
                  </a:lnTo>
                  <a:lnTo>
                    <a:pt x="282" y="432"/>
                  </a:lnTo>
                  <a:lnTo>
                    <a:pt x="278" y="432"/>
                  </a:lnTo>
                  <a:lnTo>
                    <a:pt x="282" y="432"/>
                  </a:lnTo>
                  <a:lnTo>
                    <a:pt x="282" y="428"/>
                  </a:lnTo>
                  <a:lnTo>
                    <a:pt x="278" y="432"/>
                  </a:lnTo>
                  <a:lnTo>
                    <a:pt x="278" y="428"/>
                  </a:lnTo>
                  <a:lnTo>
                    <a:pt x="282" y="428"/>
                  </a:lnTo>
                  <a:lnTo>
                    <a:pt x="286" y="432"/>
                  </a:lnTo>
                  <a:lnTo>
                    <a:pt x="290" y="432"/>
                  </a:lnTo>
                  <a:lnTo>
                    <a:pt x="294" y="432"/>
                  </a:lnTo>
                  <a:lnTo>
                    <a:pt x="290" y="432"/>
                  </a:lnTo>
                  <a:lnTo>
                    <a:pt x="286" y="432"/>
                  </a:lnTo>
                  <a:lnTo>
                    <a:pt x="286" y="428"/>
                  </a:lnTo>
                  <a:lnTo>
                    <a:pt x="282" y="428"/>
                  </a:lnTo>
                  <a:lnTo>
                    <a:pt x="278" y="428"/>
                  </a:lnTo>
                  <a:lnTo>
                    <a:pt x="276" y="426"/>
                  </a:lnTo>
                  <a:lnTo>
                    <a:pt x="278" y="426"/>
                  </a:lnTo>
                  <a:lnTo>
                    <a:pt x="282" y="426"/>
                  </a:lnTo>
                  <a:lnTo>
                    <a:pt x="286" y="428"/>
                  </a:lnTo>
                  <a:lnTo>
                    <a:pt x="290" y="428"/>
                  </a:lnTo>
                  <a:lnTo>
                    <a:pt x="286" y="428"/>
                  </a:lnTo>
                  <a:lnTo>
                    <a:pt x="286" y="426"/>
                  </a:lnTo>
                  <a:lnTo>
                    <a:pt x="290" y="426"/>
                  </a:lnTo>
                  <a:lnTo>
                    <a:pt x="290" y="428"/>
                  </a:lnTo>
                  <a:lnTo>
                    <a:pt x="294" y="428"/>
                  </a:lnTo>
                  <a:lnTo>
                    <a:pt x="298" y="428"/>
                  </a:lnTo>
                  <a:lnTo>
                    <a:pt x="302" y="428"/>
                  </a:lnTo>
                  <a:lnTo>
                    <a:pt x="306" y="428"/>
                  </a:lnTo>
                  <a:lnTo>
                    <a:pt x="308" y="428"/>
                  </a:lnTo>
                  <a:lnTo>
                    <a:pt x="316" y="432"/>
                  </a:lnTo>
                  <a:lnTo>
                    <a:pt x="320" y="432"/>
                  </a:lnTo>
                  <a:lnTo>
                    <a:pt x="324" y="432"/>
                  </a:lnTo>
                  <a:lnTo>
                    <a:pt x="320" y="432"/>
                  </a:lnTo>
                  <a:lnTo>
                    <a:pt x="316" y="432"/>
                  </a:lnTo>
                  <a:lnTo>
                    <a:pt x="316" y="428"/>
                  </a:lnTo>
                  <a:lnTo>
                    <a:pt x="312" y="428"/>
                  </a:lnTo>
                  <a:lnTo>
                    <a:pt x="308" y="428"/>
                  </a:lnTo>
                  <a:lnTo>
                    <a:pt x="306" y="426"/>
                  </a:lnTo>
                  <a:lnTo>
                    <a:pt x="308" y="426"/>
                  </a:lnTo>
                  <a:lnTo>
                    <a:pt x="312" y="426"/>
                  </a:lnTo>
                  <a:lnTo>
                    <a:pt x="308" y="426"/>
                  </a:lnTo>
                  <a:lnTo>
                    <a:pt x="308" y="422"/>
                  </a:lnTo>
                  <a:lnTo>
                    <a:pt x="312" y="418"/>
                  </a:lnTo>
                  <a:lnTo>
                    <a:pt x="308" y="422"/>
                  </a:lnTo>
                  <a:lnTo>
                    <a:pt x="306" y="422"/>
                  </a:lnTo>
                  <a:lnTo>
                    <a:pt x="302" y="422"/>
                  </a:lnTo>
                  <a:lnTo>
                    <a:pt x="306" y="422"/>
                  </a:lnTo>
                  <a:lnTo>
                    <a:pt x="308" y="422"/>
                  </a:lnTo>
                  <a:lnTo>
                    <a:pt x="306" y="426"/>
                  </a:lnTo>
                  <a:lnTo>
                    <a:pt x="302" y="426"/>
                  </a:lnTo>
                  <a:lnTo>
                    <a:pt x="298" y="426"/>
                  </a:lnTo>
                  <a:lnTo>
                    <a:pt x="294" y="426"/>
                  </a:lnTo>
                  <a:lnTo>
                    <a:pt x="290" y="426"/>
                  </a:lnTo>
                  <a:lnTo>
                    <a:pt x="286" y="426"/>
                  </a:lnTo>
                  <a:lnTo>
                    <a:pt x="282" y="426"/>
                  </a:lnTo>
                  <a:lnTo>
                    <a:pt x="282" y="422"/>
                  </a:lnTo>
                  <a:lnTo>
                    <a:pt x="286" y="422"/>
                  </a:lnTo>
                  <a:lnTo>
                    <a:pt x="282" y="422"/>
                  </a:lnTo>
                  <a:lnTo>
                    <a:pt x="282" y="426"/>
                  </a:lnTo>
                  <a:lnTo>
                    <a:pt x="278" y="426"/>
                  </a:lnTo>
                  <a:lnTo>
                    <a:pt x="278" y="422"/>
                  </a:lnTo>
                  <a:lnTo>
                    <a:pt x="278" y="426"/>
                  </a:lnTo>
                  <a:lnTo>
                    <a:pt x="276" y="426"/>
                  </a:lnTo>
                  <a:lnTo>
                    <a:pt x="276" y="422"/>
                  </a:lnTo>
                  <a:lnTo>
                    <a:pt x="278" y="422"/>
                  </a:lnTo>
                  <a:lnTo>
                    <a:pt x="282" y="422"/>
                  </a:lnTo>
                  <a:lnTo>
                    <a:pt x="286" y="418"/>
                  </a:lnTo>
                  <a:lnTo>
                    <a:pt x="290" y="418"/>
                  </a:lnTo>
                  <a:lnTo>
                    <a:pt x="294" y="418"/>
                  </a:lnTo>
                  <a:lnTo>
                    <a:pt x="298" y="418"/>
                  </a:lnTo>
                  <a:lnTo>
                    <a:pt x="302" y="418"/>
                  </a:lnTo>
                  <a:lnTo>
                    <a:pt x="306" y="418"/>
                  </a:lnTo>
                  <a:lnTo>
                    <a:pt x="308" y="418"/>
                  </a:lnTo>
                  <a:lnTo>
                    <a:pt x="308" y="414"/>
                  </a:lnTo>
                  <a:lnTo>
                    <a:pt x="312" y="414"/>
                  </a:lnTo>
                  <a:lnTo>
                    <a:pt x="312" y="414"/>
                  </a:lnTo>
                  <a:lnTo>
                    <a:pt x="312" y="414"/>
                  </a:lnTo>
                  <a:close/>
                  <a:moveTo>
                    <a:pt x="764" y="104"/>
                  </a:moveTo>
                  <a:lnTo>
                    <a:pt x="760" y="104"/>
                  </a:lnTo>
                  <a:lnTo>
                    <a:pt x="756" y="104"/>
                  </a:lnTo>
                  <a:lnTo>
                    <a:pt x="752" y="104"/>
                  </a:lnTo>
                  <a:lnTo>
                    <a:pt x="748" y="108"/>
                  </a:lnTo>
                  <a:lnTo>
                    <a:pt x="748" y="104"/>
                  </a:lnTo>
                  <a:lnTo>
                    <a:pt x="752" y="100"/>
                  </a:lnTo>
                  <a:lnTo>
                    <a:pt x="756" y="100"/>
                  </a:lnTo>
                  <a:lnTo>
                    <a:pt x="764" y="104"/>
                  </a:lnTo>
                  <a:lnTo>
                    <a:pt x="764" y="104"/>
                  </a:lnTo>
                  <a:lnTo>
                    <a:pt x="764" y="104"/>
                  </a:lnTo>
                  <a:close/>
                  <a:moveTo>
                    <a:pt x="756" y="146"/>
                  </a:moveTo>
                  <a:lnTo>
                    <a:pt x="752" y="146"/>
                  </a:lnTo>
                  <a:lnTo>
                    <a:pt x="752" y="142"/>
                  </a:lnTo>
                  <a:lnTo>
                    <a:pt x="756" y="138"/>
                  </a:lnTo>
                  <a:lnTo>
                    <a:pt x="760" y="138"/>
                  </a:lnTo>
                  <a:lnTo>
                    <a:pt x="760" y="142"/>
                  </a:lnTo>
                  <a:lnTo>
                    <a:pt x="756" y="142"/>
                  </a:lnTo>
                  <a:lnTo>
                    <a:pt x="760" y="142"/>
                  </a:lnTo>
                  <a:lnTo>
                    <a:pt x="760" y="146"/>
                  </a:lnTo>
                  <a:lnTo>
                    <a:pt x="756" y="146"/>
                  </a:lnTo>
                  <a:lnTo>
                    <a:pt x="756" y="146"/>
                  </a:lnTo>
                  <a:lnTo>
                    <a:pt x="756" y="146"/>
                  </a:lnTo>
                  <a:close/>
                  <a:moveTo>
                    <a:pt x="752" y="168"/>
                  </a:moveTo>
                  <a:lnTo>
                    <a:pt x="756" y="168"/>
                  </a:lnTo>
                  <a:lnTo>
                    <a:pt x="760" y="168"/>
                  </a:lnTo>
                  <a:lnTo>
                    <a:pt x="760" y="172"/>
                  </a:lnTo>
                  <a:lnTo>
                    <a:pt x="756" y="172"/>
                  </a:lnTo>
                  <a:lnTo>
                    <a:pt x="752" y="172"/>
                  </a:lnTo>
                  <a:lnTo>
                    <a:pt x="748" y="168"/>
                  </a:lnTo>
                  <a:lnTo>
                    <a:pt x="744" y="168"/>
                  </a:lnTo>
                  <a:lnTo>
                    <a:pt x="742" y="168"/>
                  </a:lnTo>
                  <a:lnTo>
                    <a:pt x="744" y="168"/>
                  </a:lnTo>
                  <a:lnTo>
                    <a:pt x="748" y="168"/>
                  </a:lnTo>
                  <a:lnTo>
                    <a:pt x="752" y="168"/>
                  </a:lnTo>
                  <a:lnTo>
                    <a:pt x="752" y="168"/>
                  </a:lnTo>
                  <a:lnTo>
                    <a:pt x="752" y="168"/>
                  </a:lnTo>
                  <a:close/>
                  <a:moveTo>
                    <a:pt x="782" y="168"/>
                  </a:moveTo>
                  <a:lnTo>
                    <a:pt x="782" y="172"/>
                  </a:lnTo>
                  <a:lnTo>
                    <a:pt x="782" y="174"/>
                  </a:lnTo>
                  <a:lnTo>
                    <a:pt x="778" y="174"/>
                  </a:lnTo>
                  <a:lnTo>
                    <a:pt x="774" y="174"/>
                  </a:lnTo>
                  <a:lnTo>
                    <a:pt x="774" y="172"/>
                  </a:lnTo>
                  <a:lnTo>
                    <a:pt x="778" y="172"/>
                  </a:lnTo>
                  <a:lnTo>
                    <a:pt x="778" y="168"/>
                  </a:lnTo>
                  <a:lnTo>
                    <a:pt x="782" y="168"/>
                  </a:lnTo>
                  <a:lnTo>
                    <a:pt x="782" y="168"/>
                  </a:lnTo>
                  <a:lnTo>
                    <a:pt x="782" y="168"/>
                  </a:lnTo>
                  <a:close/>
                  <a:moveTo>
                    <a:pt x="768" y="216"/>
                  </a:moveTo>
                  <a:lnTo>
                    <a:pt x="770" y="220"/>
                  </a:lnTo>
                  <a:lnTo>
                    <a:pt x="770" y="224"/>
                  </a:lnTo>
                  <a:lnTo>
                    <a:pt x="768" y="224"/>
                  </a:lnTo>
                  <a:lnTo>
                    <a:pt x="768" y="220"/>
                  </a:lnTo>
                  <a:lnTo>
                    <a:pt x="768" y="216"/>
                  </a:lnTo>
                  <a:lnTo>
                    <a:pt x="764" y="216"/>
                  </a:lnTo>
                  <a:lnTo>
                    <a:pt x="764" y="212"/>
                  </a:lnTo>
                  <a:lnTo>
                    <a:pt x="764" y="208"/>
                  </a:lnTo>
                  <a:lnTo>
                    <a:pt x="760" y="208"/>
                  </a:lnTo>
                  <a:lnTo>
                    <a:pt x="760" y="204"/>
                  </a:lnTo>
                  <a:lnTo>
                    <a:pt x="764" y="204"/>
                  </a:lnTo>
                  <a:lnTo>
                    <a:pt x="768" y="204"/>
                  </a:lnTo>
                  <a:lnTo>
                    <a:pt x="764" y="204"/>
                  </a:lnTo>
                  <a:lnTo>
                    <a:pt x="764" y="200"/>
                  </a:lnTo>
                  <a:lnTo>
                    <a:pt x="768" y="200"/>
                  </a:lnTo>
                  <a:lnTo>
                    <a:pt x="768" y="204"/>
                  </a:lnTo>
                  <a:lnTo>
                    <a:pt x="768" y="208"/>
                  </a:lnTo>
                  <a:lnTo>
                    <a:pt x="768" y="212"/>
                  </a:lnTo>
                  <a:lnTo>
                    <a:pt x="768" y="216"/>
                  </a:lnTo>
                  <a:lnTo>
                    <a:pt x="768" y="216"/>
                  </a:lnTo>
                  <a:lnTo>
                    <a:pt x="768" y="216"/>
                  </a:lnTo>
                  <a:close/>
                  <a:moveTo>
                    <a:pt x="778" y="238"/>
                  </a:moveTo>
                  <a:lnTo>
                    <a:pt x="778" y="242"/>
                  </a:lnTo>
                  <a:lnTo>
                    <a:pt x="774" y="242"/>
                  </a:lnTo>
                  <a:lnTo>
                    <a:pt x="778" y="246"/>
                  </a:lnTo>
                  <a:lnTo>
                    <a:pt x="782" y="246"/>
                  </a:lnTo>
                  <a:lnTo>
                    <a:pt x="786" y="246"/>
                  </a:lnTo>
                  <a:lnTo>
                    <a:pt x="786" y="250"/>
                  </a:lnTo>
                  <a:lnTo>
                    <a:pt x="782" y="250"/>
                  </a:lnTo>
                  <a:lnTo>
                    <a:pt x="778" y="250"/>
                  </a:lnTo>
                  <a:lnTo>
                    <a:pt x="778" y="246"/>
                  </a:lnTo>
                  <a:lnTo>
                    <a:pt x="774" y="246"/>
                  </a:lnTo>
                  <a:lnTo>
                    <a:pt x="774" y="250"/>
                  </a:lnTo>
                  <a:lnTo>
                    <a:pt x="770" y="250"/>
                  </a:lnTo>
                  <a:lnTo>
                    <a:pt x="768" y="250"/>
                  </a:lnTo>
                  <a:lnTo>
                    <a:pt x="764" y="250"/>
                  </a:lnTo>
                  <a:lnTo>
                    <a:pt x="764" y="246"/>
                  </a:lnTo>
                  <a:lnTo>
                    <a:pt x="768" y="246"/>
                  </a:lnTo>
                  <a:lnTo>
                    <a:pt x="768" y="242"/>
                  </a:lnTo>
                  <a:lnTo>
                    <a:pt x="764" y="242"/>
                  </a:lnTo>
                  <a:lnTo>
                    <a:pt x="768" y="238"/>
                  </a:lnTo>
                  <a:lnTo>
                    <a:pt x="770" y="238"/>
                  </a:lnTo>
                  <a:lnTo>
                    <a:pt x="770" y="242"/>
                  </a:lnTo>
                  <a:lnTo>
                    <a:pt x="774" y="242"/>
                  </a:lnTo>
                  <a:lnTo>
                    <a:pt x="774" y="238"/>
                  </a:lnTo>
                  <a:lnTo>
                    <a:pt x="778" y="238"/>
                  </a:lnTo>
                  <a:lnTo>
                    <a:pt x="778" y="238"/>
                  </a:lnTo>
                  <a:lnTo>
                    <a:pt x="778" y="238"/>
                  </a:lnTo>
                  <a:close/>
                  <a:moveTo>
                    <a:pt x="722" y="310"/>
                  </a:moveTo>
                  <a:lnTo>
                    <a:pt x="718" y="310"/>
                  </a:lnTo>
                  <a:lnTo>
                    <a:pt x="716" y="310"/>
                  </a:lnTo>
                  <a:lnTo>
                    <a:pt x="712" y="310"/>
                  </a:lnTo>
                  <a:lnTo>
                    <a:pt x="712" y="306"/>
                  </a:lnTo>
                  <a:lnTo>
                    <a:pt x="708" y="306"/>
                  </a:lnTo>
                  <a:lnTo>
                    <a:pt x="704" y="306"/>
                  </a:lnTo>
                  <a:lnTo>
                    <a:pt x="700" y="306"/>
                  </a:lnTo>
                  <a:lnTo>
                    <a:pt x="696" y="306"/>
                  </a:lnTo>
                  <a:lnTo>
                    <a:pt x="692" y="306"/>
                  </a:lnTo>
                  <a:lnTo>
                    <a:pt x="688" y="306"/>
                  </a:lnTo>
                  <a:lnTo>
                    <a:pt x="686" y="306"/>
                  </a:lnTo>
                  <a:lnTo>
                    <a:pt x="686" y="302"/>
                  </a:lnTo>
                  <a:lnTo>
                    <a:pt x="688" y="302"/>
                  </a:lnTo>
                  <a:lnTo>
                    <a:pt x="692" y="302"/>
                  </a:lnTo>
                  <a:lnTo>
                    <a:pt x="696" y="302"/>
                  </a:lnTo>
                  <a:lnTo>
                    <a:pt x="700" y="302"/>
                  </a:lnTo>
                  <a:lnTo>
                    <a:pt x="704" y="302"/>
                  </a:lnTo>
                  <a:lnTo>
                    <a:pt x="708" y="302"/>
                  </a:lnTo>
                  <a:lnTo>
                    <a:pt x="712" y="302"/>
                  </a:lnTo>
                  <a:lnTo>
                    <a:pt x="716" y="302"/>
                  </a:lnTo>
                  <a:lnTo>
                    <a:pt x="718" y="302"/>
                  </a:lnTo>
                  <a:lnTo>
                    <a:pt x="718" y="306"/>
                  </a:lnTo>
                  <a:lnTo>
                    <a:pt x="722" y="306"/>
                  </a:lnTo>
                  <a:lnTo>
                    <a:pt x="718" y="306"/>
                  </a:lnTo>
                  <a:lnTo>
                    <a:pt x="718" y="310"/>
                  </a:lnTo>
                  <a:lnTo>
                    <a:pt x="722" y="310"/>
                  </a:lnTo>
                  <a:lnTo>
                    <a:pt x="722" y="310"/>
                  </a:lnTo>
                  <a:lnTo>
                    <a:pt x="722" y="310"/>
                  </a:lnTo>
                  <a:close/>
                  <a:moveTo>
                    <a:pt x="716" y="324"/>
                  </a:moveTo>
                  <a:lnTo>
                    <a:pt x="712" y="324"/>
                  </a:lnTo>
                  <a:lnTo>
                    <a:pt x="708" y="320"/>
                  </a:lnTo>
                  <a:lnTo>
                    <a:pt x="704" y="320"/>
                  </a:lnTo>
                  <a:lnTo>
                    <a:pt x="700" y="316"/>
                  </a:lnTo>
                  <a:lnTo>
                    <a:pt x="692" y="316"/>
                  </a:lnTo>
                  <a:lnTo>
                    <a:pt x="692" y="314"/>
                  </a:lnTo>
                  <a:lnTo>
                    <a:pt x="688" y="314"/>
                  </a:lnTo>
                  <a:lnTo>
                    <a:pt x="686" y="306"/>
                  </a:lnTo>
                  <a:lnTo>
                    <a:pt x="688" y="306"/>
                  </a:lnTo>
                  <a:lnTo>
                    <a:pt x="692" y="306"/>
                  </a:lnTo>
                  <a:lnTo>
                    <a:pt x="696" y="306"/>
                  </a:lnTo>
                  <a:lnTo>
                    <a:pt x="700" y="306"/>
                  </a:lnTo>
                  <a:lnTo>
                    <a:pt x="704" y="306"/>
                  </a:lnTo>
                  <a:lnTo>
                    <a:pt x="704" y="310"/>
                  </a:lnTo>
                  <a:lnTo>
                    <a:pt x="708" y="310"/>
                  </a:lnTo>
                  <a:lnTo>
                    <a:pt x="712" y="310"/>
                  </a:lnTo>
                  <a:lnTo>
                    <a:pt x="712" y="314"/>
                  </a:lnTo>
                  <a:lnTo>
                    <a:pt x="716" y="314"/>
                  </a:lnTo>
                  <a:lnTo>
                    <a:pt x="718" y="314"/>
                  </a:lnTo>
                  <a:lnTo>
                    <a:pt x="722" y="316"/>
                  </a:lnTo>
                  <a:lnTo>
                    <a:pt x="718" y="316"/>
                  </a:lnTo>
                  <a:lnTo>
                    <a:pt x="716" y="316"/>
                  </a:lnTo>
                  <a:lnTo>
                    <a:pt x="712" y="316"/>
                  </a:lnTo>
                  <a:lnTo>
                    <a:pt x="712" y="320"/>
                  </a:lnTo>
                  <a:lnTo>
                    <a:pt x="716" y="320"/>
                  </a:lnTo>
                  <a:lnTo>
                    <a:pt x="718" y="320"/>
                  </a:lnTo>
                  <a:lnTo>
                    <a:pt x="718" y="324"/>
                  </a:lnTo>
                  <a:lnTo>
                    <a:pt x="716" y="324"/>
                  </a:lnTo>
                  <a:lnTo>
                    <a:pt x="716" y="324"/>
                  </a:lnTo>
                  <a:lnTo>
                    <a:pt x="716" y="324"/>
                  </a:lnTo>
                  <a:close/>
                  <a:moveTo>
                    <a:pt x="246" y="332"/>
                  </a:moveTo>
                  <a:lnTo>
                    <a:pt x="250" y="332"/>
                  </a:lnTo>
                  <a:lnTo>
                    <a:pt x="246" y="332"/>
                  </a:lnTo>
                  <a:lnTo>
                    <a:pt x="242" y="332"/>
                  </a:lnTo>
                  <a:lnTo>
                    <a:pt x="246" y="332"/>
                  </a:lnTo>
                  <a:lnTo>
                    <a:pt x="246" y="332"/>
                  </a:lnTo>
                  <a:lnTo>
                    <a:pt x="246" y="332"/>
                  </a:lnTo>
                  <a:close/>
                  <a:moveTo>
                    <a:pt x="278" y="340"/>
                  </a:moveTo>
                  <a:lnTo>
                    <a:pt x="276" y="340"/>
                  </a:lnTo>
                  <a:lnTo>
                    <a:pt x="276" y="336"/>
                  </a:lnTo>
                  <a:lnTo>
                    <a:pt x="278" y="336"/>
                  </a:lnTo>
                  <a:lnTo>
                    <a:pt x="282" y="340"/>
                  </a:lnTo>
                  <a:lnTo>
                    <a:pt x="286" y="340"/>
                  </a:lnTo>
                  <a:lnTo>
                    <a:pt x="286" y="336"/>
                  </a:lnTo>
                  <a:lnTo>
                    <a:pt x="286" y="340"/>
                  </a:lnTo>
                  <a:lnTo>
                    <a:pt x="282" y="340"/>
                  </a:lnTo>
                  <a:lnTo>
                    <a:pt x="278" y="340"/>
                  </a:lnTo>
                  <a:lnTo>
                    <a:pt x="278" y="340"/>
                  </a:lnTo>
                  <a:lnTo>
                    <a:pt x="278" y="340"/>
                  </a:lnTo>
                  <a:close/>
                  <a:moveTo>
                    <a:pt x="278" y="346"/>
                  </a:moveTo>
                  <a:lnTo>
                    <a:pt x="282" y="346"/>
                  </a:lnTo>
                  <a:lnTo>
                    <a:pt x="282" y="342"/>
                  </a:lnTo>
                  <a:lnTo>
                    <a:pt x="286" y="346"/>
                  </a:lnTo>
                  <a:lnTo>
                    <a:pt x="290" y="346"/>
                  </a:lnTo>
                  <a:lnTo>
                    <a:pt x="286" y="346"/>
                  </a:lnTo>
                  <a:lnTo>
                    <a:pt x="286" y="350"/>
                  </a:lnTo>
                  <a:lnTo>
                    <a:pt x="282" y="350"/>
                  </a:lnTo>
                  <a:lnTo>
                    <a:pt x="278" y="350"/>
                  </a:lnTo>
                  <a:lnTo>
                    <a:pt x="278" y="346"/>
                  </a:lnTo>
                  <a:lnTo>
                    <a:pt x="278" y="346"/>
                  </a:lnTo>
                  <a:lnTo>
                    <a:pt x="278" y="346"/>
                  </a:lnTo>
                  <a:close/>
                  <a:moveTo>
                    <a:pt x="276" y="346"/>
                  </a:moveTo>
                  <a:lnTo>
                    <a:pt x="276" y="350"/>
                  </a:lnTo>
                  <a:lnTo>
                    <a:pt x="276" y="354"/>
                  </a:lnTo>
                  <a:lnTo>
                    <a:pt x="272" y="354"/>
                  </a:lnTo>
                  <a:lnTo>
                    <a:pt x="268" y="350"/>
                  </a:lnTo>
                  <a:lnTo>
                    <a:pt x="272" y="350"/>
                  </a:lnTo>
                  <a:lnTo>
                    <a:pt x="272" y="346"/>
                  </a:lnTo>
                  <a:lnTo>
                    <a:pt x="276" y="346"/>
                  </a:lnTo>
                  <a:lnTo>
                    <a:pt x="276" y="346"/>
                  </a:lnTo>
                  <a:lnTo>
                    <a:pt x="276" y="346"/>
                  </a:lnTo>
                  <a:close/>
                  <a:moveTo>
                    <a:pt x="670" y="354"/>
                  </a:moveTo>
                  <a:lnTo>
                    <a:pt x="674" y="358"/>
                  </a:lnTo>
                  <a:lnTo>
                    <a:pt x="674" y="362"/>
                  </a:lnTo>
                  <a:lnTo>
                    <a:pt x="670" y="366"/>
                  </a:lnTo>
                  <a:lnTo>
                    <a:pt x="666" y="366"/>
                  </a:lnTo>
                  <a:lnTo>
                    <a:pt x="662" y="366"/>
                  </a:lnTo>
                  <a:lnTo>
                    <a:pt x="660" y="366"/>
                  </a:lnTo>
                  <a:lnTo>
                    <a:pt x="656" y="366"/>
                  </a:lnTo>
                  <a:lnTo>
                    <a:pt x="652" y="366"/>
                  </a:lnTo>
                  <a:lnTo>
                    <a:pt x="648" y="370"/>
                  </a:lnTo>
                  <a:lnTo>
                    <a:pt x="640" y="370"/>
                  </a:lnTo>
                  <a:lnTo>
                    <a:pt x="636" y="370"/>
                  </a:lnTo>
                  <a:lnTo>
                    <a:pt x="632" y="370"/>
                  </a:lnTo>
                  <a:lnTo>
                    <a:pt x="632" y="366"/>
                  </a:lnTo>
                  <a:lnTo>
                    <a:pt x="636" y="366"/>
                  </a:lnTo>
                  <a:lnTo>
                    <a:pt x="640" y="366"/>
                  </a:lnTo>
                  <a:lnTo>
                    <a:pt x="640" y="362"/>
                  </a:lnTo>
                  <a:lnTo>
                    <a:pt x="644" y="362"/>
                  </a:lnTo>
                  <a:lnTo>
                    <a:pt x="648" y="358"/>
                  </a:lnTo>
                  <a:lnTo>
                    <a:pt x="652" y="358"/>
                  </a:lnTo>
                  <a:lnTo>
                    <a:pt x="656" y="358"/>
                  </a:lnTo>
                  <a:lnTo>
                    <a:pt x="660" y="358"/>
                  </a:lnTo>
                  <a:lnTo>
                    <a:pt x="660" y="354"/>
                  </a:lnTo>
                  <a:lnTo>
                    <a:pt x="662" y="354"/>
                  </a:lnTo>
                  <a:lnTo>
                    <a:pt x="666" y="354"/>
                  </a:lnTo>
                  <a:lnTo>
                    <a:pt x="670" y="354"/>
                  </a:lnTo>
                  <a:lnTo>
                    <a:pt x="670" y="354"/>
                  </a:lnTo>
                  <a:lnTo>
                    <a:pt x="670" y="354"/>
                  </a:lnTo>
                  <a:close/>
                  <a:moveTo>
                    <a:pt x="298" y="354"/>
                  </a:moveTo>
                  <a:lnTo>
                    <a:pt x="302" y="358"/>
                  </a:lnTo>
                  <a:lnTo>
                    <a:pt x="298" y="358"/>
                  </a:lnTo>
                  <a:lnTo>
                    <a:pt x="294" y="358"/>
                  </a:lnTo>
                  <a:lnTo>
                    <a:pt x="294" y="354"/>
                  </a:lnTo>
                  <a:lnTo>
                    <a:pt x="298" y="354"/>
                  </a:lnTo>
                  <a:lnTo>
                    <a:pt x="298" y="354"/>
                  </a:lnTo>
                  <a:lnTo>
                    <a:pt x="298" y="354"/>
                  </a:lnTo>
                  <a:close/>
                  <a:moveTo>
                    <a:pt x="648" y="358"/>
                  </a:moveTo>
                  <a:lnTo>
                    <a:pt x="644" y="358"/>
                  </a:lnTo>
                  <a:lnTo>
                    <a:pt x="640" y="362"/>
                  </a:lnTo>
                  <a:lnTo>
                    <a:pt x="640" y="358"/>
                  </a:lnTo>
                  <a:lnTo>
                    <a:pt x="644" y="358"/>
                  </a:lnTo>
                  <a:lnTo>
                    <a:pt x="648" y="358"/>
                  </a:lnTo>
                  <a:lnTo>
                    <a:pt x="648" y="358"/>
                  </a:lnTo>
                  <a:lnTo>
                    <a:pt x="648" y="358"/>
                  </a:lnTo>
                  <a:close/>
                  <a:moveTo>
                    <a:pt x="302" y="366"/>
                  </a:moveTo>
                  <a:lnTo>
                    <a:pt x="302" y="362"/>
                  </a:lnTo>
                  <a:lnTo>
                    <a:pt x="298" y="362"/>
                  </a:lnTo>
                  <a:lnTo>
                    <a:pt x="302" y="362"/>
                  </a:lnTo>
                  <a:lnTo>
                    <a:pt x="306" y="362"/>
                  </a:lnTo>
                  <a:lnTo>
                    <a:pt x="302" y="366"/>
                  </a:lnTo>
                  <a:lnTo>
                    <a:pt x="302" y="366"/>
                  </a:lnTo>
                  <a:lnTo>
                    <a:pt x="302" y="366"/>
                  </a:lnTo>
                  <a:close/>
                  <a:moveTo>
                    <a:pt x="662" y="366"/>
                  </a:moveTo>
                  <a:lnTo>
                    <a:pt x="662" y="370"/>
                  </a:lnTo>
                  <a:lnTo>
                    <a:pt x="660" y="370"/>
                  </a:lnTo>
                  <a:lnTo>
                    <a:pt x="660" y="366"/>
                  </a:lnTo>
                  <a:lnTo>
                    <a:pt x="662" y="366"/>
                  </a:ln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252" y="370"/>
                  </a:moveTo>
                  <a:lnTo>
                    <a:pt x="256" y="370"/>
                  </a:lnTo>
                  <a:lnTo>
                    <a:pt x="260" y="370"/>
                  </a:lnTo>
                  <a:lnTo>
                    <a:pt x="256" y="370"/>
                  </a:lnTo>
                  <a:lnTo>
                    <a:pt x="252" y="370"/>
                  </a:lnTo>
                  <a:lnTo>
                    <a:pt x="252" y="370"/>
                  </a:lnTo>
                  <a:lnTo>
                    <a:pt x="252" y="370"/>
                  </a:lnTo>
                  <a:close/>
                  <a:moveTo>
                    <a:pt x="264" y="396"/>
                  </a:moveTo>
                  <a:lnTo>
                    <a:pt x="268" y="396"/>
                  </a:lnTo>
                  <a:lnTo>
                    <a:pt x="272" y="396"/>
                  </a:lnTo>
                  <a:lnTo>
                    <a:pt x="276" y="396"/>
                  </a:lnTo>
                  <a:lnTo>
                    <a:pt x="276" y="392"/>
                  </a:lnTo>
                  <a:lnTo>
                    <a:pt x="278" y="392"/>
                  </a:lnTo>
                  <a:lnTo>
                    <a:pt x="276" y="392"/>
                  </a:lnTo>
                  <a:lnTo>
                    <a:pt x="272" y="392"/>
                  </a:lnTo>
                  <a:lnTo>
                    <a:pt x="272" y="396"/>
                  </a:lnTo>
                  <a:lnTo>
                    <a:pt x="272" y="392"/>
                  </a:lnTo>
                  <a:lnTo>
                    <a:pt x="268" y="392"/>
                  </a:lnTo>
                  <a:lnTo>
                    <a:pt x="272" y="392"/>
                  </a:lnTo>
                  <a:lnTo>
                    <a:pt x="268" y="392"/>
                  </a:lnTo>
                  <a:lnTo>
                    <a:pt x="260" y="392"/>
                  </a:lnTo>
                  <a:lnTo>
                    <a:pt x="256" y="392"/>
                  </a:lnTo>
                  <a:lnTo>
                    <a:pt x="252" y="388"/>
                  </a:lnTo>
                  <a:lnTo>
                    <a:pt x="256" y="388"/>
                  </a:lnTo>
                  <a:lnTo>
                    <a:pt x="260" y="388"/>
                  </a:lnTo>
                  <a:lnTo>
                    <a:pt x="264" y="388"/>
                  </a:lnTo>
                  <a:lnTo>
                    <a:pt x="260" y="388"/>
                  </a:lnTo>
                  <a:lnTo>
                    <a:pt x="260" y="384"/>
                  </a:lnTo>
                  <a:lnTo>
                    <a:pt x="256" y="384"/>
                  </a:lnTo>
                  <a:lnTo>
                    <a:pt x="256" y="380"/>
                  </a:lnTo>
                  <a:lnTo>
                    <a:pt x="260" y="380"/>
                  </a:lnTo>
                  <a:lnTo>
                    <a:pt x="264" y="380"/>
                  </a:lnTo>
                  <a:lnTo>
                    <a:pt x="264" y="384"/>
                  </a:lnTo>
                  <a:lnTo>
                    <a:pt x="264" y="380"/>
                  </a:lnTo>
                  <a:lnTo>
                    <a:pt x="260" y="380"/>
                  </a:lnTo>
                  <a:lnTo>
                    <a:pt x="256" y="380"/>
                  </a:lnTo>
                  <a:lnTo>
                    <a:pt x="256" y="376"/>
                  </a:lnTo>
                  <a:lnTo>
                    <a:pt x="256" y="372"/>
                  </a:lnTo>
                  <a:lnTo>
                    <a:pt x="260" y="372"/>
                  </a:lnTo>
                  <a:lnTo>
                    <a:pt x="264" y="372"/>
                  </a:lnTo>
                  <a:lnTo>
                    <a:pt x="268" y="372"/>
                  </a:lnTo>
                  <a:lnTo>
                    <a:pt x="272" y="372"/>
                  </a:lnTo>
                  <a:lnTo>
                    <a:pt x="276" y="372"/>
                  </a:lnTo>
                  <a:lnTo>
                    <a:pt x="278" y="376"/>
                  </a:lnTo>
                  <a:lnTo>
                    <a:pt x="282" y="376"/>
                  </a:lnTo>
                  <a:lnTo>
                    <a:pt x="282" y="380"/>
                  </a:lnTo>
                  <a:lnTo>
                    <a:pt x="286" y="380"/>
                  </a:lnTo>
                  <a:lnTo>
                    <a:pt x="286" y="384"/>
                  </a:lnTo>
                  <a:lnTo>
                    <a:pt x="290" y="384"/>
                  </a:lnTo>
                  <a:lnTo>
                    <a:pt x="294" y="384"/>
                  </a:lnTo>
                  <a:lnTo>
                    <a:pt x="298" y="384"/>
                  </a:lnTo>
                  <a:lnTo>
                    <a:pt x="298" y="388"/>
                  </a:lnTo>
                  <a:lnTo>
                    <a:pt x="298" y="392"/>
                  </a:lnTo>
                  <a:lnTo>
                    <a:pt x="294" y="392"/>
                  </a:lnTo>
                  <a:lnTo>
                    <a:pt x="294" y="396"/>
                  </a:lnTo>
                  <a:lnTo>
                    <a:pt x="290" y="396"/>
                  </a:lnTo>
                  <a:lnTo>
                    <a:pt x="286" y="396"/>
                  </a:lnTo>
                  <a:lnTo>
                    <a:pt x="282" y="396"/>
                  </a:lnTo>
                  <a:lnTo>
                    <a:pt x="278" y="398"/>
                  </a:lnTo>
                  <a:lnTo>
                    <a:pt x="276" y="398"/>
                  </a:lnTo>
                  <a:lnTo>
                    <a:pt x="272" y="398"/>
                  </a:lnTo>
                  <a:lnTo>
                    <a:pt x="268" y="398"/>
                  </a:lnTo>
                  <a:lnTo>
                    <a:pt x="268" y="396"/>
                  </a:lnTo>
                  <a:lnTo>
                    <a:pt x="264" y="396"/>
                  </a:lnTo>
                  <a:lnTo>
                    <a:pt x="264" y="396"/>
                  </a:lnTo>
                  <a:lnTo>
                    <a:pt x="264" y="396"/>
                  </a:lnTo>
                  <a:close/>
                  <a:moveTo>
                    <a:pt x="308" y="384"/>
                  </a:moveTo>
                  <a:lnTo>
                    <a:pt x="312" y="384"/>
                  </a:lnTo>
                  <a:lnTo>
                    <a:pt x="316" y="384"/>
                  </a:lnTo>
                  <a:lnTo>
                    <a:pt x="312" y="388"/>
                  </a:lnTo>
                  <a:lnTo>
                    <a:pt x="312" y="392"/>
                  </a:lnTo>
                  <a:lnTo>
                    <a:pt x="308" y="392"/>
                  </a:lnTo>
                  <a:lnTo>
                    <a:pt x="306" y="388"/>
                  </a:lnTo>
                  <a:lnTo>
                    <a:pt x="306" y="384"/>
                  </a:lnTo>
                  <a:lnTo>
                    <a:pt x="308" y="384"/>
                  </a:lnTo>
                  <a:lnTo>
                    <a:pt x="306" y="384"/>
                  </a:lnTo>
                  <a:lnTo>
                    <a:pt x="308" y="384"/>
                  </a:lnTo>
                  <a:lnTo>
                    <a:pt x="308" y="380"/>
                  </a:lnTo>
                  <a:lnTo>
                    <a:pt x="308" y="384"/>
                  </a:lnTo>
                  <a:lnTo>
                    <a:pt x="308" y="384"/>
                  </a:lnTo>
                  <a:lnTo>
                    <a:pt x="308" y="384"/>
                  </a:lnTo>
                  <a:close/>
                  <a:moveTo>
                    <a:pt x="294" y="414"/>
                  </a:moveTo>
                  <a:lnTo>
                    <a:pt x="290" y="414"/>
                  </a:lnTo>
                  <a:lnTo>
                    <a:pt x="286" y="414"/>
                  </a:lnTo>
                  <a:lnTo>
                    <a:pt x="282" y="414"/>
                  </a:lnTo>
                  <a:lnTo>
                    <a:pt x="282" y="418"/>
                  </a:lnTo>
                  <a:lnTo>
                    <a:pt x="278" y="418"/>
                  </a:lnTo>
                  <a:lnTo>
                    <a:pt x="282" y="414"/>
                  </a:lnTo>
                  <a:lnTo>
                    <a:pt x="286" y="414"/>
                  </a:lnTo>
                  <a:lnTo>
                    <a:pt x="282" y="414"/>
                  </a:lnTo>
                  <a:lnTo>
                    <a:pt x="286" y="414"/>
                  </a:lnTo>
                  <a:lnTo>
                    <a:pt x="290" y="414"/>
                  </a:lnTo>
                  <a:lnTo>
                    <a:pt x="294" y="414"/>
                  </a:lnTo>
                  <a:lnTo>
                    <a:pt x="294" y="414"/>
                  </a:lnTo>
                  <a:lnTo>
                    <a:pt x="294" y="414"/>
                  </a:lnTo>
                  <a:close/>
                  <a:moveTo>
                    <a:pt x="294" y="426"/>
                  </a:moveTo>
                  <a:lnTo>
                    <a:pt x="298" y="426"/>
                  </a:lnTo>
                  <a:lnTo>
                    <a:pt x="302" y="426"/>
                  </a:lnTo>
                  <a:lnTo>
                    <a:pt x="306" y="426"/>
                  </a:lnTo>
                  <a:lnTo>
                    <a:pt x="302" y="426"/>
                  </a:lnTo>
                  <a:lnTo>
                    <a:pt x="298" y="426"/>
                  </a:lnTo>
                  <a:lnTo>
                    <a:pt x="298" y="428"/>
                  </a:lnTo>
                  <a:lnTo>
                    <a:pt x="294" y="428"/>
                  </a:lnTo>
                  <a:lnTo>
                    <a:pt x="290" y="426"/>
                  </a:lnTo>
                  <a:lnTo>
                    <a:pt x="294" y="426"/>
                  </a:lnTo>
                  <a:lnTo>
                    <a:pt x="294" y="426"/>
                  </a:lnTo>
                  <a:lnTo>
                    <a:pt x="294" y="426"/>
                  </a:lnTo>
                  <a:close/>
                  <a:moveTo>
                    <a:pt x="610" y="426"/>
                  </a:moveTo>
                  <a:lnTo>
                    <a:pt x="610" y="428"/>
                  </a:lnTo>
                  <a:lnTo>
                    <a:pt x="610" y="426"/>
                  </a:lnTo>
                  <a:lnTo>
                    <a:pt x="606" y="426"/>
                  </a:lnTo>
                  <a:lnTo>
                    <a:pt x="610" y="426"/>
                  </a:lnTo>
                  <a:lnTo>
                    <a:pt x="610" y="426"/>
                  </a:lnTo>
                  <a:lnTo>
                    <a:pt x="610" y="426"/>
                  </a:lnTo>
                  <a:close/>
                  <a:moveTo>
                    <a:pt x="298" y="428"/>
                  </a:moveTo>
                  <a:lnTo>
                    <a:pt x="306" y="426"/>
                  </a:lnTo>
                  <a:lnTo>
                    <a:pt x="308" y="428"/>
                  </a:lnTo>
                  <a:lnTo>
                    <a:pt x="306" y="428"/>
                  </a:lnTo>
                  <a:lnTo>
                    <a:pt x="302" y="428"/>
                  </a:lnTo>
                  <a:lnTo>
                    <a:pt x="298" y="428"/>
                  </a:lnTo>
                  <a:lnTo>
                    <a:pt x="298" y="428"/>
                  </a:lnTo>
                  <a:lnTo>
                    <a:pt x="298" y="428"/>
                  </a:lnTo>
                  <a:close/>
                  <a:moveTo>
                    <a:pt x="276" y="428"/>
                  </a:moveTo>
                  <a:lnTo>
                    <a:pt x="278" y="428"/>
                  </a:lnTo>
                  <a:lnTo>
                    <a:pt x="276" y="428"/>
                  </a:lnTo>
                  <a:lnTo>
                    <a:pt x="276" y="428"/>
                  </a:lnTo>
                  <a:lnTo>
                    <a:pt x="276" y="428"/>
                  </a:lnTo>
                  <a:close/>
                  <a:moveTo>
                    <a:pt x="272" y="440"/>
                  </a:moveTo>
                  <a:lnTo>
                    <a:pt x="272" y="436"/>
                  </a:lnTo>
                  <a:lnTo>
                    <a:pt x="276" y="436"/>
                  </a:lnTo>
                  <a:lnTo>
                    <a:pt x="272" y="440"/>
                  </a:lnTo>
                  <a:lnTo>
                    <a:pt x="272" y="440"/>
                  </a:lnTo>
                  <a:lnTo>
                    <a:pt x="272" y="440"/>
                  </a:lnTo>
                  <a:close/>
                  <a:moveTo>
                    <a:pt x="272" y="478"/>
                  </a:moveTo>
                  <a:lnTo>
                    <a:pt x="276" y="478"/>
                  </a:lnTo>
                  <a:lnTo>
                    <a:pt x="272" y="478"/>
                  </a:lnTo>
                  <a:lnTo>
                    <a:pt x="272" y="478"/>
                  </a:lnTo>
                  <a:lnTo>
                    <a:pt x="272" y="478"/>
                  </a:lnTo>
                  <a:close/>
                  <a:moveTo>
                    <a:pt x="514" y="484"/>
                  </a:moveTo>
                  <a:lnTo>
                    <a:pt x="514" y="482"/>
                  </a:lnTo>
                  <a:lnTo>
                    <a:pt x="514" y="484"/>
                  </a:lnTo>
                  <a:lnTo>
                    <a:pt x="514" y="484"/>
                  </a:lnTo>
                  <a:lnTo>
                    <a:pt x="514" y="484"/>
                  </a:lnTo>
                  <a:close/>
                  <a:moveTo>
                    <a:pt x="518" y="484"/>
                  </a:moveTo>
                  <a:lnTo>
                    <a:pt x="518" y="482"/>
                  </a:lnTo>
                  <a:lnTo>
                    <a:pt x="520" y="482"/>
                  </a:lnTo>
                  <a:lnTo>
                    <a:pt x="520" y="484"/>
                  </a:lnTo>
                  <a:lnTo>
                    <a:pt x="518" y="484"/>
                  </a:lnTo>
                  <a:lnTo>
                    <a:pt x="518" y="484"/>
                  </a:lnTo>
                  <a:lnTo>
                    <a:pt x="518" y="484"/>
                  </a:lnTo>
                  <a:close/>
                  <a:moveTo>
                    <a:pt x="498" y="488"/>
                  </a:moveTo>
                  <a:lnTo>
                    <a:pt x="494" y="488"/>
                  </a:lnTo>
                  <a:lnTo>
                    <a:pt x="494" y="484"/>
                  </a:lnTo>
                  <a:lnTo>
                    <a:pt x="494" y="482"/>
                  </a:lnTo>
                  <a:lnTo>
                    <a:pt x="498" y="482"/>
                  </a:lnTo>
                  <a:lnTo>
                    <a:pt x="502" y="482"/>
                  </a:lnTo>
                  <a:lnTo>
                    <a:pt x="502" y="484"/>
                  </a:lnTo>
                  <a:lnTo>
                    <a:pt x="506" y="484"/>
                  </a:lnTo>
                  <a:lnTo>
                    <a:pt x="502" y="484"/>
                  </a:lnTo>
                  <a:lnTo>
                    <a:pt x="502" y="488"/>
                  </a:lnTo>
                  <a:lnTo>
                    <a:pt x="498" y="488"/>
                  </a:lnTo>
                  <a:lnTo>
                    <a:pt x="498" y="488"/>
                  </a:lnTo>
                  <a:lnTo>
                    <a:pt x="498" y="488"/>
                  </a:lnTo>
                  <a:close/>
                  <a:moveTo>
                    <a:pt x="472" y="496"/>
                  </a:moveTo>
                  <a:lnTo>
                    <a:pt x="468" y="496"/>
                  </a:lnTo>
                  <a:lnTo>
                    <a:pt x="472" y="496"/>
                  </a:lnTo>
                  <a:lnTo>
                    <a:pt x="472" y="496"/>
                  </a:lnTo>
                  <a:lnTo>
                    <a:pt x="472" y="496"/>
                  </a:lnTo>
                  <a:close/>
                  <a:moveTo>
                    <a:pt x="462" y="518"/>
                  </a:moveTo>
                  <a:lnTo>
                    <a:pt x="462" y="514"/>
                  </a:lnTo>
                  <a:lnTo>
                    <a:pt x="458" y="514"/>
                  </a:lnTo>
                  <a:lnTo>
                    <a:pt x="458" y="512"/>
                  </a:lnTo>
                  <a:lnTo>
                    <a:pt x="454" y="508"/>
                  </a:lnTo>
                  <a:lnTo>
                    <a:pt x="458" y="508"/>
                  </a:lnTo>
                  <a:lnTo>
                    <a:pt x="462" y="512"/>
                  </a:lnTo>
                  <a:lnTo>
                    <a:pt x="458" y="512"/>
                  </a:lnTo>
                  <a:lnTo>
                    <a:pt x="462" y="514"/>
                  </a:lnTo>
                  <a:lnTo>
                    <a:pt x="464" y="514"/>
                  </a:lnTo>
                  <a:lnTo>
                    <a:pt x="464" y="518"/>
                  </a:lnTo>
                  <a:lnTo>
                    <a:pt x="462" y="518"/>
                  </a:lnTo>
                  <a:lnTo>
                    <a:pt x="462" y="518"/>
                  </a:lnTo>
                  <a:lnTo>
                    <a:pt x="462" y="518"/>
                  </a:lnTo>
                  <a:close/>
                  <a:moveTo>
                    <a:pt x="308" y="514"/>
                  </a:moveTo>
                  <a:lnTo>
                    <a:pt x="308" y="518"/>
                  </a:lnTo>
                  <a:lnTo>
                    <a:pt x="306" y="518"/>
                  </a:lnTo>
                  <a:lnTo>
                    <a:pt x="306" y="514"/>
                  </a:lnTo>
                  <a:lnTo>
                    <a:pt x="308" y="514"/>
                  </a:lnTo>
                  <a:lnTo>
                    <a:pt x="308" y="514"/>
                  </a:lnTo>
                  <a:lnTo>
                    <a:pt x="308" y="514"/>
                  </a:lnTo>
                  <a:close/>
                  <a:moveTo>
                    <a:pt x="312" y="514"/>
                  </a:moveTo>
                  <a:lnTo>
                    <a:pt x="312" y="518"/>
                  </a:lnTo>
                  <a:lnTo>
                    <a:pt x="308" y="518"/>
                  </a:lnTo>
                  <a:lnTo>
                    <a:pt x="308" y="522"/>
                  </a:lnTo>
                  <a:lnTo>
                    <a:pt x="306" y="522"/>
                  </a:lnTo>
                  <a:lnTo>
                    <a:pt x="308" y="518"/>
                  </a:lnTo>
                  <a:lnTo>
                    <a:pt x="308" y="514"/>
                  </a:lnTo>
                  <a:lnTo>
                    <a:pt x="312" y="514"/>
                  </a:lnTo>
                  <a:lnTo>
                    <a:pt x="312" y="514"/>
                  </a:lnTo>
                  <a:lnTo>
                    <a:pt x="312" y="514"/>
                  </a:lnTo>
                  <a:close/>
                  <a:moveTo>
                    <a:pt x="306" y="518"/>
                  </a:moveTo>
                  <a:lnTo>
                    <a:pt x="306" y="522"/>
                  </a:lnTo>
                  <a:lnTo>
                    <a:pt x="302" y="522"/>
                  </a:lnTo>
                  <a:lnTo>
                    <a:pt x="306" y="518"/>
                  </a:lnTo>
                  <a:lnTo>
                    <a:pt x="306" y="518"/>
                  </a:lnTo>
                  <a:lnTo>
                    <a:pt x="306" y="518"/>
                  </a:lnTo>
                  <a:close/>
                  <a:moveTo>
                    <a:pt x="450" y="522"/>
                  </a:moveTo>
                  <a:lnTo>
                    <a:pt x="446" y="522"/>
                  </a:lnTo>
                  <a:lnTo>
                    <a:pt x="446" y="518"/>
                  </a:lnTo>
                  <a:lnTo>
                    <a:pt x="450" y="522"/>
                  </a:lnTo>
                  <a:lnTo>
                    <a:pt x="450" y="522"/>
                  </a:lnTo>
                  <a:lnTo>
                    <a:pt x="450" y="5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Freeform 74">
              <a:extLst>
                <a:ext uri="{FF2B5EF4-FFF2-40B4-BE49-F238E27FC236}">
                  <a16:creationId xmlns:a16="http://schemas.microsoft.com/office/drawing/2014/main" id="{7FCAA57B-A07D-34A0-3A47-3D33F1E53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100" y="4070418"/>
              <a:ext cx="88900" cy="114300"/>
            </a:xfrm>
            <a:custGeom>
              <a:avLst/>
              <a:gdLst>
                <a:gd name="T0" fmla="*/ 38 w 56"/>
                <a:gd name="T1" fmla="*/ 60 h 72"/>
                <a:gd name="T2" fmla="*/ 38 w 56"/>
                <a:gd name="T3" fmla="*/ 64 h 72"/>
                <a:gd name="T4" fmla="*/ 38 w 56"/>
                <a:gd name="T5" fmla="*/ 64 h 72"/>
                <a:gd name="T6" fmla="*/ 38 w 56"/>
                <a:gd name="T7" fmla="*/ 64 h 72"/>
                <a:gd name="T8" fmla="*/ 34 w 56"/>
                <a:gd name="T9" fmla="*/ 68 h 72"/>
                <a:gd name="T10" fmla="*/ 30 w 56"/>
                <a:gd name="T11" fmla="*/ 72 h 72"/>
                <a:gd name="T12" fmla="*/ 30 w 56"/>
                <a:gd name="T13" fmla="*/ 72 h 72"/>
                <a:gd name="T14" fmla="*/ 26 w 56"/>
                <a:gd name="T15" fmla="*/ 72 h 72"/>
                <a:gd name="T16" fmla="*/ 22 w 56"/>
                <a:gd name="T17" fmla="*/ 68 h 72"/>
                <a:gd name="T18" fmla="*/ 22 w 56"/>
                <a:gd name="T19" fmla="*/ 68 h 72"/>
                <a:gd name="T20" fmla="*/ 16 w 56"/>
                <a:gd name="T21" fmla="*/ 68 h 72"/>
                <a:gd name="T22" fmla="*/ 12 w 56"/>
                <a:gd name="T23" fmla="*/ 68 h 72"/>
                <a:gd name="T24" fmla="*/ 8 w 56"/>
                <a:gd name="T25" fmla="*/ 68 h 72"/>
                <a:gd name="T26" fmla="*/ 8 w 56"/>
                <a:gd name="T27" fmla="*/ 64 h 72"/>
                <a:gd name="T28" fmla="*/ 4 w 56"/>
                <a:gd name="T29" fmla="*/ 64 h 72"/>
                <a:gd name="T30" fmla="*/ 0 w 56"/>
                <a:gd name="T31" fmla="*/ 60 h 72"/>
                <a:gd name="T32" fmla="*/ 0 w 56"/>
                <a:gd name="T33" fmla="*/ 56 h 72"/>
                <a:gd name="T34" fmla="*/ 0 w 56"/>
                <a:gd name="T35" fmla="*/ 56 h 72"/>
                <a:gd name="T36" fmla="*/ 0 w 56"/>
                <a:gd name="T37" fmla="*/ 52 h 72"/>
                <a:gd name="T38" fmla="*/ 0 w 56"/>
                <a:gd name="T39" fmla="*/ 44 h 72"/>
                <a:gd name="T40" fmla="*/ 8 w 56"/>
                <a:gd name="T41" fmla="*/ 30 h 72"/>
                <a:gd name="T42" fmla="*/ 18 w 56"/>
                <a:gd name="T43" fmla="*/ 30 h 72"/>
                <a:gd name="T44" fmla="*/ 26 w 56"/>
                <a:gd name="T45" fmla="*/ 30 h 72"/>
                <a:gd name="T46" fmla="*/ 26 w 56"/>
                <a:gd name="T47" fmla="*/ 30 h 72"/>
                <a:gd name="T48" fmla="*/ 26 w 56"/>
                <a:gd name="T49" fmla="*/ 26 h 72"/>
                <a:gd name="T50" fmla="*/ 22 w 56"/>
                <a:gd name="T51" fmla="*/ 26 h 72"/>
                <a:gd name="T52" fmla="*/ 22 w 56"/>
                <a:gd name="T53" fmla="*/ 22 h 72"/>
                <a:gd name="T54" fmla="*/ 22 w 56"/>
                <a:gd name="T55" fmla="*/ 18 h 72"/>
                <a:gd name="T56" fmla="*/ 18 w 56"/>
                <a:gd name="T57" fmla="*/ 18 h 72"/>
                <a:gd name="T58" fmla="*/ 16 w 56"/>
                <a:gd name="T59" fmla="*/ 14 h 72"/>
                <a:gd name="T60" fmla="*/ 12 w 56"/>
                <a:gd name="T61" fmla="*/ 12 h 72"/>
                <a:gd name="T62" fmla="*/ 18 w 56"/>
                <a:gd name="T63" fmla="*/ 0 h 72"/>
                <a:gd name="T64" fmla="*/ 22 w 56"/>
                <a:gd name="T65" fmla="*/ 0 h 72"/>
                <a:gd name="T66" fmla="*/ 42 w 56"/>
                <a:gd name="T67" fmla="*/ 0 h 72"/>
                <a:gd name="T68" fmla="*/ 46 w 56"/>
                <a:gd name="T69" fmla="*/ 14 h 72"/>
                <a:gd name="T70" fmla="*/ 42 w 56"/>
                <a:gd name="T71" fmla="*/ 34 h 72"/>
                <a:gd name="T72" fmla="*/ 50 w 56"/>
                <a:gd name="T73" fmla="*/ 34 h 72"/>
                <a:gd name="T74" fmla="*/ 50 w 56"/>
                <a:gd name="T75" fmla="*/ 34 h 72"/>
                <a:gd name="T76" fmla="*/ 52 w 56"/>
                <a:gd name="T77" fmla="*/ 38 h 72"/>
                <a:gd name="T78" fmla="*/ 52 w 56"/>
                <a:gd name="T79" fmla="*/ 34 h 72"/>
                <a:gd name="T80" fmla="*/ 56 w 56"/>
                <a:gd name="T81" fmla="*/ 38 h 72"/>
                <a:gd name="T82" fmla="*/ 56 w 56"/>
                <a:gd name="T83" fmla="*/ 38 h 72"/>
                <a:gd name="T84" fmla="*/ 52 w 56"/>
                <a:gd name="T85" fmla="*/ 44 h 72"/>
                <a:gd name="T86" fmla="*/ 46 w 56"/>
                <a:gd name="T87" fmla="*/ 48 h 72"/>
                <a:gd name="T88" fmla="*/ 46 w 56"/>
                <a:gd name="T89" fmla="*/ 48 h 72"/>
                <a:gd name="T90" fmla="*/ 42 w 56"/>
                <a:gd name="T91" fmla="*/ 52 h 72"/>
                <a:gd name="T92" fmla="*/ 46 w 56"/>
                <a:gd name="T93" fmla="*/ 56 h 72"/>
                <a:gd name="T94" fmla="*/ 42 w 56"/>
                <a:gd name="T95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" h="72">
                  <a:moveTo>
                    <a:pt x="42" y="60"/>
                  </a:moveTo>
                  <a:lnTo>
                    <a:pt x="42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6" y="14"/>
                  </a:lnTo>
                  <a:lnTo>
                    <a:pt x="46" y="26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6" y="38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4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48"/>
                  </a:lnTo>
                  <a:lnTo>
                    <a:pt x="46" y="52"/>
                  </a:lnTo>
                  <a:lnTo>
                    <a:pt x="46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6" y="56"/>
                  </a:lnTo>
                  <a:lnTo>
                    <a:pt x="42" y="56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Freeform 75">
              <a:extLst>
                <a:ext uri="{FF2B5EF4-FFF2-40B4-BE49-F238E27FC236}">
                  <a16:creationId xmlns:a16="http://schemas.microsoft.com/office/drawing/2014/main" id="{189D939F-6CB5-FA0D-9ABD-99AE2CDEE1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0975" y="4010093"/>
              <a:ext cx="63500" cy="53975"/>
            </a:xfrm>
            <a:custGeom>
              <a:avLst/>
              <a:gdLst>
                <a:gd name="T0" fmla="*/ 22 w 40"/>
                <a:gd name="T1" fmla="*/ 0 h 34"/>
                <a:gd name="T2" fmla="*/ 26 w 40"/>
                <a:gd name="T3" fmla="*/ 0 h 34"/>
                <a:gd name="T4" fmla="*/ 26 w 40"/>
                <a:gd name="T5" fmla="*/ 0 h 34"/>
                <a:gd name="T6" fmla="*/ 18 w 40"/>
                <a:gd name="T7" fmla="*/ 8 h 34"/>
                <a:gd name="T8" fmla="*/ 14 w 40"/>
                <a:gd name="T9" fmla="*/ 8 h 34"/>
                <a:gd name="T10" fmla="*/ 14 w 40"/>
                <a:gd name="T11" fmla="*/ 4 h 34"/>
                <a:gd name="T12" fmla="*/ 18 w 40"/>
                <a:gd name="T13" fmla="*/ 4 h 34"/>
                <a:gd name="T14" fmla="*/ 22 w 40"/>
                <a:gd name="T15" fmla="*/ 0 h 34"/>
                <a:gd name="T16" fmla="*/ 26 w 40"/>
                <a:gd name="T17" fmla="*/ 0 h 34"/>
                <a:gd name="T18" fmla="*/ 30 w 40"/>
                <a:gd name="T19" fmla="*/ 4 h 34"/>
                <a:gd name="T20" fmla="*/ 34 w 40"/>
                <a:gd name="T21" fmla="*/ 4 h 34"/>
                <a:gd name="T22" fmla="*/ 40 w 40"/>
                <a:gd name="T23" fmla="*/ 4 h 34"/>
                <a:gd name="T24" fmla="*/ 40 w 40"/>
                <a:gd name="T25" fmla="*/ 8 h 34"/>
                <a:gd name="T26" fmla="*/ 40 w 40"/>
                <a:gd name="T27" fmla="*/ 8 h 34"/>
                <a:gd name="T28" fmla="*/ 40 w 40"/>
                <a:gd name="T29" fmla="*/ 12 h 34"/>
                <a:gd name="T30" fmla="*/ 40 w 40"/>
                <a:gd name="T31" fmla="*/ 16 h 34"/>
                <a:gd name="T32" fmla="*/ 40 w 40"/>
                <a:gd name="T33" fmla="*/ 16 h 34"/>
                <a:gd name="T34" fmla="*/ 40 w 40"/>
                <a:gd name="T35" fmla="*/ 22 h 34"/>
                <a:gd name="T36" fmla="*/ 40 w 40"/>
                <a:gd name="T37" fmla="*/ 22 h 34"/>
                <a:gd name="T38" fmla="*/ 38 w 40"/>
                <a:gd name="T39" fmla="*/ 22 h 34"/>
                <a:gd name="T40" fmla="*/ 38 w 40"/>
                <a:gd name="T41" fmla="*/ 22 h 34"/>
                <a:gd name="T42" fmla="*/ 38 w 40"/>
                <a:gd name="T43" fmla="*/ 26 h 34"/>
                <a:gd name="T44" fmla="*/ 38 w 40"/>
                <a:gd name="T45" fmla="*/ 26 h 34"/>
                <a:gd name="T46" fmla="*/ 40 w 40"/>
                <a:gd name="T47" fmla="*/ 30 h 34"/>
                <a:gd name="T48" fmla="*/ 40 w 40"/>
                <a:gd name="T49" fmla="*/ 34 h 34"/>
                <a:gd name="T50" fmla="*/ 38 w 40"/>
                <a:gd name="T51" fmla="*/ 34 h 34"/>
                <a:gd name="T52" fmla="*/ 34 w 40"/>
                <a:gd name="T53" fmla="*/ 30 h 34"/>
                <a:gd name="T54" fmla="*/ 34 w 40"/>
                <a:gd name="T55" fmla="*/ 30 h 34"/>
                <a:gd name="T56" fmla="*/ 30 w 40"/>
                <a:gd name="T57" fmla="*/ 34 h 34"/>
                <a:gd name="T58" fmla="*/ 26 w 40"/>
                <a:gd name="T59" fmla="*/ 34 h 34"/>
                <a:gd name="T60" fmla="*/ 22 w 40"/>
                <a:gd name="T61" fmla="*/ 34 h 34"/>
                <a:gd name="T62" fmla="*/ 18 w 40"/>
                <a:gd name="T63" fmla="*/ 30 h 34"/>
                <a:gd name="T64" fmla="*/ 10 w 40"/>
                <a:gd name="T65" fmla="*/ 34 h 34"/>
                <a:gd name="T66" fmla="*/ 10 w 40"/>
                <a:gd name="T67" fmla="*/ 34 h 34"/>
                <a:gd name="T68" fmla="*/ 10 w 40"/>
                <a:gd name="T69" fmla="*/ 34 h 34"/>
                <a:gd name="T70" fmla="*/ 10 w 40"/>
                <a:gd name="T71" fmla="*/ 34 h 34"/>
                <a:gd name="T72" fmla="*/ 8 w 40"/>
                <a:gd name="T73" fmla="*/ 34 h 34"/>
                <a:gd name="T74" fmla="*/ 4 w 40"/>
                <a:gd name="T75" fmla="*/ 30 h 34"/>
                <a:gd name="T76" fmla="*/ 4 w 40"/>
                <a:gd name="T77" fmla="*/ 30 h 34"/>
                <a:gd name="T78" fmla="*/ 4 w 40"/>
                <a:gd name="T79" fmla="*/ 22 h 34"/>
                <a:gd name="T80" fmla="*/ 8 w 40"/>
                <a:gd name="T81" fmla="*/ 22 h 34"/>
                <a:gd name="T82" fmla="*/ 10 w 40"/>
                <a:gd name="T83" fmla="*/ 26 h 34"/>
                <a:gd name="T84" fmla="*/ 10 w 40"/>
                <a:gd name="T85" fmla="*/ 26 h 34"/>
                <a:gd name="T86" fmla="*/ 14 w 40"/>
                <a:gd name="T87" fmla="*/ 26 h 34"/>
                <a:gd name="T88" fmla="*/ 10 w 40"/>
                <a:gd name="T89" fmla="*/ 26 h 34"/>
                <a:gd name="T90" fmla="*/ 14 w 40"/>
                <a:gd name="T91" fmla="*/ 26 h 34"/>
                <a:gd name="T92" fmla="*/ 22 w 40"/>
                <a:gd name="T93" fmla="*/ 26 h 34"/>
                <a:gd name="T94" fmla="*/ 22 w 40"/>
                <a:gd name="T95" fmla="*/ 26 h 34"/>
                <a:gd name="T96" fmla="*/ 26 w 40"/>
                <a:gd name="T97" fmla="*/ 26 h 34"/>
                <a:gd name="T98" fmla="*/ 26 w 40"/>
                <a:gd name="T99" fmla="*/ 26 h 34"/>
                <a:gd name="T100" fmla="*/ 30 w 40"/>
                <a:gd name="T101" fmla="*/ 26 h 34"/>
                <a:gd name="T102" fmla="*/ 30 w 40"/>
                <a:gd name="T103" fmla="*/ 22 h 34"/>
                <a:gd name="T104" fmla="*/ 30 w 40"/>
                <a:gd name="T105" fmla="*/ 22 h 34"/>
                <a:gd name="T106" fmla="*/ 26 w 40"/>
                <a:gd name="T107" fmla="*/ 20 h 34"/>
                <a:gd name="T108" fmla="*/ 26 w 40"/>
                <a:gd name="T109" fmla="*/ 16 h 34"/>
                <a:gd name="T110" fmla="*/ 22 w 40"/>
                <a:gd name="T111" fmla="*/ 8 h 34"/>
                <a:gd name="T112" fmla="*/ 22 w 40"/>
                <a:gd name="T113" fmla="*/ 8 h 34"/>
                <a:gd name="T114" fmla="*/ 18 w 40"/>
                <a:gd name="T115" fmla="*/ 20 h 34"/>
                <a:gd name="T116" fmla="*/ 18 w 40"/>
                <a:gd name="T117" fmla="*/ 20 h 34"/>
                <a:gd name="T118" fmla="*/ 22 w 40"/>
                <a:gd name="T119" fmla="*/ 20 h 34"/>
                <a:gd name="T120" fmla="*/ 26 w 40"/>
                <a:gd name="T121" fmla="*/ 22 h 34"/>
                <a:gd name="T122" fmla="*/ 26 w 40"/>
                <a:gd name="T123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" h="34">
                  <a:moveTo>
                    <a:pt x="26" y="0"/>
                  </a:moveTo>
                  <a:lnTo>
                    <a:pt x="2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close/>
                  <a:moveTo>
                    <a:pt x="22" y="8"/>
                  </a:move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close/>
                  <a:moveTo>
                    <a:pt x="26" y="22"/>
                  </a:moveTo>
                  <a:lnTo>
                    <a:pt x="26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Freeform 76">
              <a:extLst>
                <a:ext uri="{FF2B5EF4-FFF2-40B4-BE49-F238E27FC236}">
                  <a16:creationId xmlns:a16="http://schemas.microsoft.com/office/drawing/2014/main" id="{55B921AC-5FA7-352D-B2F1-CBA0D17BB4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0775" y="4111693"/>
              <a:ext cx="139700" cy="95250"/>
            </a:xfrm>
            <a:custGeom>
              <a:avLst/>
              <a:gdLst>
                <a:gd name="T0" fmla="*/ 36 w 88"/>
                <a:gd name="T1" fmla="*/ 52 h 60"/>
                <a:gd name="T2" fmla="*/ 32 w 88"/>
                <a:gd name="T3" fmla="*/ 56 h 60"/>
                <a:gd name="T4" fmla="*/ 32 w 88"/>
                <a:gd name="T5" fmla="*/ 60 h 60"/>
                <a:gd name="T6" fmla="*/ 24 w 88"/>
                <a:gd name="T7" fmla="*/ 56 h 60"/>
                <a:gd name="T8" fmla="*/ 24 w 88"/>
                <a:gd name="T9" fmla="*/ 52 h 60"/>
                <a:gd name="T10" fmla="*/ 24 w 88"/>
                <a:gd name="T11" fmla="*/ 52 h 60"/>
                <a:gd name="T12" fmla="*/ 20 w 88"/>
                <a:gd name="T13" fmla="*/ 52 h 60"/>
                <a:gd name="T14" fmla="*/ 20 w 88"/>
                <a:gd name="T15" fmla="*/ 52 h 60"/>
                <a:gd name="T16" fmla="*/ 20 w 88"/>
                <a:gd name="T17" fmla="*/ 46 h 60"/>
                <a:gd name="T18" fmla="*/ 16 w 88"/>
                <a:gd name="T19" fmla="*/ 46 h 60"/>
                <a:gd name="T20" fmla="*/ 16 w 88"/>
                <a:gd name="T21" fmla="*/ 42 h 60"/>
                <a:gd name="T22" fmla="*/ 14 w 88"/>
                <a:gd name="T23" fmla="*/ 46 h 60"/>
                <a:gd name="T24" fmla="*/ 10 w 88"/>
                <a:gd name="T25" fmla="*/ 46 h 60"/>
                <a:gd name="T26" fmla="*/ 10 w 88"/>
                <a:gd name="T27" fmla="*/ 42 h 60"/>
                <a:gd name="T28" fmla="*/ 6 w 88"/>
                <a:gd name="T29" fmla="*/ 42 h 60"/>
                <a:gd name="T30" fmla="*/ 6 w 88"/>
                <a:gd name="T31" fmla="*/ 38 h 60"/>
                <a:gd name="T32" fmla="*/ 4 w 88"/>
                <a:gd name="T33" fmla="*/ 38 h 60"/>
                <a:gd name="T34" fmla="*/ 0 w 88"/>
                <a:gd name="T35" fmla="*/ 34 h 60"/>
                <a:gd name="T36" fmla="*/ 4 w 88"/>
                <a:gd name="T37" fmla="*/ 30 h 60"/>
                <a:gd name="T38" fmla="*/ 4 w 88"/>
                <a:gd name="T39" fmla="*/ 26 h 60"/>
                <a:gd name="T40" fmla="*/ 4 w 88"/>
                <a:gd name="T41" fmla="*/ 22 h 60"/>
                <a:gd name="T42" fmla="*/ 10 w 88"/>
                <a:gd name="T43" fmla="*/ 16 h 60"/>
                <a:gd name="T44" fmla="*/ 14 w 88"/>
                <a:gd name="T45" fmla="*/ 12 h 60"/>
                <a:gd name="T46" fmla="*/ 16 w 88"/>
                <a:gd name="T47" fmla="*/ 8 h 60"/>
                <a:gd name="T48" fmla="*/ 20 w 88"/>
                <a:gd name="T49" fmla="*/ 8 h 60"/>
                <a:gd name="T50" fmla="*/ 28 w 88"/>
                <a:gd name="T51" fmla="*/ 8 h 60"/>
                <a:gd name="T52" fmla="*/ 36 w 88"/>
                <a:gd name="T53" fmla="*/ 12 h 60"/>
                <a:gd name="T54" fmla="*/ 40 w 88"/>
                <a:gd name="T55" fmla="*/ 12 h 60"/>
                <a:gd name="T56" fmla="*/ 42 w 88"/>
                <a:gd name="T57" fmla="*/ 8 h 60"/>
                <a:gd name="T58" fmla="*/ 46 w 88"/>
                <a:gd name="T59" fmla="*/ 8 h 60"/>
                <a:gd name="T60" fmla="*/ 46 w 88"/>
                <a:gd name="T61" fmla="*/ 8 h 60"/>
                <a:gd name="T62" fmla="*/ 50 w 88"/>
                <a:gd name="T63" fmla="*/ 8 h 60"/>
                <a:gd name="T64" fmla="*/ 58 w 88"/>
                <a:gd name="T65" fmla="*/ 8 h 60"/>
                <a:gd name="T66" fmla="*/ 66 w 88"/>
                <a:gd name="T67" fmla="*/ 8 h 60"/>
                <a:gd name="T68" fmla="*/ 66 w 88"/>
                <a:gd name="T69" fmla="*/ 8 h 60"/>
                <a:gd name="T70" fmla="*/ 76 w 88"/>
                <a:gd name="T71" fmla="*/ 16 h 60"/>
                <a:gd name="T72" fmla="*/ 72 w 88"/>
                <a:gd name="T73" fmla="*/ 18 h 60"/>
                <a:gd name="T74" fmla="*/ 72 w 88"/>
                <a:gd name="T75" fmla="*/ 18 h 60"/>
                <a:gd name="T76" fmla="*/ 76 w 88"/>
                <a:gd name="T77" fmla="*/ 18 h 60"/>
                <a:gd name="T78" fmla="*/ 80 w 88"/>
                <a:gd name="T79" fmla="*/ 18 h 60"/>
                <a:gd name="T80" fmla="*/ 80 w 88"/>
                <a:gd name="T81" fmla="*/ 22 h 60"/>
                <a:gd name="T82" fmla="*/ 80 w 88"/>
                <a:gd name="T83" fmla="*/ 18 h 60"/>
                <a:gd name="T84" fmla="*/ 84 w 88"/>
                <a:gd name="T85" fmla="*/ 18 h 60"/>
                <a:gd name="T86" fmla="*/ 84 w 88"/>
                <a:gd name="T87" fmla="*/ 22 h 60"/>
                <a:gd name="T88" fmla="*/ 84 w 88"/>
                <a:gd name="T89" fmla="*/ 22 h 60"/>
                <a:gd name="T90" fmla="*/ 76 w 88"/>
                <a:gd name="T91" fmla="*/ 26 h 60"/>
                <a:gd name="T92" fmla="*/ 66 w 88"/>
                <a:gd name="T93" fmla="*/ 30 h 60"/>
                <a:gd name="T94" fmla="*/ 58 w 88"/>
                <a:gd name="T95" fmla="*/ 30 h 60"/>
                <a:gd name="T96" fmla="*/ 58 w 88"/>
                <a:gd name="T97" fmla="*/ 34 h 60"/>
                <a:gd name="T98" fmla="*/ 58 w 88"/>
                <a:gd name="T99" fmla="*/ 38 h 60"/>
                <a:gd name="T100" fmla="*/ 54 w 88"/>
                <a:gd name="T101" fmla="*/ 38 h 60"/>
                <a:gd name="T102" fmla="*/ 50 w 88"/>
                <a:gd name="T103" fmla="*/ 46 h 60"/>
                <a:gd name="T104" fmla="*/ 46 w 88"/>
                <a:gd name="T105" fmla="*/ 42 h 60"/>
                <a:gd name="T106" fmla="*/ 42 w 88"/>
                <a:gd name="T107" fmla="*/ 42 h 60"/>
                <a:gd name="T108" fmla="*/ 36 w 88"/>
                <a:gd name="T109" fmla="*/ 46 h 60"/>
                <a:gd name="T110" fmla="*/ 36 w 88"/>
                <a:gd name="T111" fmla="*/ 0 h 60"/>
                <a:gd name="T112" fmla="*/ 40 w 88"/>
                <a:gd name="T113" fmla="*/ 0 h 60"/>
                <a:gd name="T114" fmla="*/ 40 w 88"/>
                <a:gd name="T115" fmla="*/ 0 h 60"/>
                <a:gd name="T116" fmla="*/ 36 w 88"/>
                <a:gd name="T1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8" h="60">
                  <a:moveTo>
                    <a:pt x="36" y="46"/>
                  </a:moveTo>
                  <a:lnTo>
                    <a:pt x="36" y="50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4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2" y="8"/>
                  </a:lnTo>
                  <a:lnTo>
                    <a:pt x="66" y="8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0" y="16"/>
                  </a:lnTo>
                  <a:lnTo>
                    <a:pt x="70" y="16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76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8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0" y="22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0" y="30"/>
                  </a:lnTo>
                  <a:lnTo>
                    <a:pt x="70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4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4" y="38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50" y="42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6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Freeform 77">
              <a:extLst>
                <a:ext uri="{FF2B5EF4-FFF2-40B4-BE49-F238E27FC236}">
                  <a16:creationId xmlns:a16="http://schemas.microsoft.com/office/drawing/2014/main" id="{9F041AF3-FF2C-2748-DA2A-268730BC1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250" y="4054543"/>
              <a:ext cx="50800" cy="22225"/>
            </a:xfrm>
            <a:custGeom>
              <a:avLst/>
              <a:gdLst>
                <a:gd name="T0" fmla="*/ 24 w 32"/>
                <a:gd name="T1" fmla="*/ 10 h 14"/>
                <a:gd name="T2" fmla="*/ 24 w 32"/>
                <a:gd name="T3" fmla="*/ 10 h 14"/>
                <a:gd name="T4" fmla="*/ 20 w 32"/>
                <a:gd name="T5" fmla="*/ 6 h 14"/>
                <a:gd name="T6" fmla="*/ 20 w 32"/>
                <a:gd name="T7" fmla="*/ 10 h 14"/>
                <a:gd name="T8" fmla="*/ 20 w 32"/>
                <a:gd name="T9" fmla="*/ 10 h 14"/>
                <a:gd name="T10" fmla="*/ 20 w 32"/>
                <a:gd name="T11" fmla="*/ 10 h 14"/>
                <a:gd name="T12" fmla="*/ 16 w 32"/>
                <a:gd name="T13" fmla="*/ 10 h 14"/>
                <a:gd name="T14" fmla="*/ 16 w 32"/>
                <a:gd name="T15" fmla="*/ 10 h 14"/>
                <a:gd name="T16" fmla="*/ 16 w 32"/>
                <a:gd name="T17" fmla="*/ 14 h 14"/>
                <a:gd name="T18" fmla="*/ 16 w 32"/>
                <a:gd name="T19" fmla="*/ 14 h 14"/>
                <a:gd name="T20" fmla="*/ 16 w 32"/>
                <a:gd name="T21" fmla="*/ 14 h 14"/>
                <a:gd name="T22" fmla="*/ 12 w 32"/>
                <a:gd name="T23" fmla="*/ 10 h 14"/>
                <a:gd name="T24" fmla="*/ 12 w 32"/>
                <a:gd name="T25" fmla="*/ 10 h 14"/>
                <a:gd name="T26" fmla="*/ 12 w 32"/>
                <a:gd name="T27" fmla="*/ 10 h 14"/>
                <a:gd name="T28" fmla="*/ 8 w 32"/>
                <a:gd name="T29" fmla="*/ 10 h 14"/>
                <a:gd name="T30" fmla="*/ 8 w 32"/>
                <a:gd name="T31" fmla="*/ 6 h 14"/>
                <a:gd name="T32" fmla="*/ 4 w 32"/>
                <a:gd name="T33" fmla="*/ 6 h 14"/>
                <a:gd name="T34" fmla="*/ 4 w 32"/>
                <a:gd name="T35" fmla="*/ 6 h 14"/>
                <a:gd name="T36" fmla="*/ 4 w 32"/>
                <a:gd name="T37" fmla="*/ 6 h 14"/>
                <a:gd name="T38" fmla="*/ 4 w 32"/>
                <a:gd name="T39" fmla="*/ 4 h 14"/>
                <a:gd name="T40" fmla="*/ 0 w 32"/>
                <a:gd name="T41" fmla="*/ 4 h 14"/>
                <a:gd name="T42" fmla="*/ 0 w 32"/>
                <a:gd name="T43" fmla="*/ 4 h 14"/>
                <a:gd name="T44" fmla="*/ 0 w 32"/>
                <a:gd name="T45" fmla="*/ 4 h 14"/>
                <a:gd name="T46" fmla="*/ 0 w 32"/>
                <a:gd name="T47" fmla="*/ 4 h 14"/>
                <a:gd name="T48" fmla="*/ 0 w 32"/>
                <a:gd name="T49" fmla="*/ 4 h 14"/>
                <a:gd name="T50" fmla="*/ 4 w 32"/>
                <a:gd name="T51" fmla="*/ 0 h 14"/>
                <a:gd name="T52" fmla="*/ 4 w 32"/>
                <a:gd name="T53" fmla="*/ 0 h 14"/>
                <a:gd name="T54" fmla="*/ 8 w 32"/>
                <a:gd name="T55" fmla="*/ 0 h 14"/>
                <a:gd name="T56" fmla="*/ 8 w 32"/>
                <a:gd name="T57" fmla="*/ 0 h 14"/>
                <a:gd name="T58" fmla="*/ 12 w 32"/>
                <a:gd name="T59" fmla="*/ 0 h 14"/>
                <a:gd name="T60" fmla="*/ 12 w 32"/>
                <a:gd name="T61" fmla="*/ 0 h 14"/>
                <a:gd name="T62" fmla="*/ 16 w 32"/>
                <a:gd name="T63" fmla="*/ 0 h 14"/>
                <a:gd name="T64" fmla="*/ 16 w 32"/>
                <a:gd name="T65" fmla="*/ 0 h 14"/>
                <a:gd name="T66" fmla="*/ 20 w 32"/>
                <a:gd name="T67" fmla="*/ 0 h 14"/>
                <a:gd name="T68" fmla="*/ 20 w 32"/>
                <a:gd name="T69" fmla="*/ 4 h 14"/>
                <a:gd name="T70" fmla="*/ 20 w 32"/>
                <a:gd name="T71" fmla="*/ 4 h 14"/>
                <a:gd name="T72" fmla="*/ 24 w 32"/>
                <a:gd name="T73" fmla="*/ 4 h 14"/>
                <a:gd name="T74" fmla="*/ 24 w 32"/>
                <a:gd name="T75" fmla="*/ 4 h 14"/>
                <a:gd name="T76" fmla="*/ 28 w 32"/>
                <a:gd name="T77" fmla="*/ 6 h 14"/>
                <a:gd name="T78" fmla="*/ 28 w 32"/>
                <a:gd name="T79" fmla="*/ 6 h 14"/>
                <a:gd name="T80" fmla="*/ 32 w 32"/>
                <a:gd name="T81" fmla="*/ 6 h 14"/>
                <a:gd name="T82" fmla="*/ 32 w 32"/>
                <a:gd name="T83" fmla="*/ 10 h 14"/>
                <a:gd name="T84" fmla="*/ 28 w 32"/>
                <a:gd name="T85" fmla="*/ 10 h 14"/>
                <a:gd name="T86" fmla="*/ 24 w 32"/>
                <a:gd name="T87" fmla="*/ 10 h 14"/>
                <a:gd name="T88" fmla="*/ 24 w 32"/>
                <a:gd name="T8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14">
                  <a:moveTo>
                    <a:pt x="24" y="10"/>
                  </a:move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Freeform 78">
              <a:extLst>
                <a:ext uri="{FF2B5EF4-FFF2-40B4-BE49-F238E27FC236}">
                  <a16:creationId xmlns:a16="http://schemas.microsoft.com/office/drawing/2014/main" id="{415AFCA2-2692-8F26-0CD1-770962ACC5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39900" y="3644968"/>
              <a:ext cx="708025" cy="514350"/>
            </a:xfrm>
            <a:custGeom>
              <a:avLst/>
              <a:gdLst>
                <a:gd name="T0" fmla="*/ 90 w 446"/>
                <a:gd name="T1" fmla="*/ 134 h 324"/>
                <a:gd name="T2" fmla="*/ 74 w 446"/>
                <a:gd name="T3" fmla="*/ 112 h 324"/>
                <a:gd name="T4" fmla="*/ 60 w 446"/>
                <a:gd name="T5" fmla="*/ 104 h 324"/>
                <a:gd name="T6" fmla="*/ 56 w 446"/>
                <a:gd name="T7" fmla="*/ 90 h 324"/>
                <a:gd name="T8" fmla="*/ 48 w 446"/>
                <a:gd name="T9" fmla="*/ 64 h 324"/>
                <a:gd name="T10" fmla="*/ 32 w 446"/>
                <a:gd name="T11" fmla="*/ 38 h 324"/>
                <a:gd name="T12" fmla="*/ 18 w 446"/>
                <a:gd name="T13" fmla="*/ 4 h 324"/>
                <a:gd name="T14" fmla="*/ 52 w 446"/>
                <a:gd name="T15" fmla="*/ 8 h 324"/>
                <a:gd name="T16" fmla="*/ 104 w 446"/>
                <a:gd name="T17" fmla="*/ 26 h 324"/>
                <a:gd name="T18" fmla="*/ 156 w 446"/>
                <a:gd name="T19" fmla="*/ 18 h 324"/>
                <a:gd name="T20" fmla="*/ 182 w 446"/>
                <a:gd name="T21" fmla="*/ 38 h 324"/>
                <a:gd name="T22" fmla="*/ 208 w 446"/>
                <a:gd name="T23" fmla="*/ 68 h 324"/>
                <a:gd name="T24" fmla="*/ 230 w 446"/>
                <a:gd name="T25" fmla="*/ 56 h 324"/>
                <a:gd name="T26" fmla="*/ 256 w 446"/>
                <a:gd name="T27" fmla="*/ 82 h 324"/>
                <a:gd name="T28" fmla="*/ 274 w 446"/>
                <a:gd name="T29" fmla="*/ 116 h 324"/>
                <a:gd name="T30" fmla="*/ 298 w 446"/>
                <a:gd name="T31" fmla="*/ 132 h 324"/>
                <a:gd name="T32" fmla="*/ 290 w 446"/>
                <a:gd name="T33" fmla="*/ 172 h 324"/>
                <a:gd name="T34" fmla="*/ 294 w 446"/>
                <a:gd name="T35" fmla="*/ 210 h 324"/>
                <a:gd name="T36" fmla="*/ 294 w 446"/>
                <a:gd name="T37" fmla="*/ 214 h 324"/>
                <a:gd name="T38" fmla="*/ 316 w 446"/>
                <a:gd name="T39" fmla="*/ 250 h 324"/>
                <a:gd name="T40" fmla="*/ 350 w 446"/>
                <a:gd name="T41" fmla="*/ 262 h 324"/>
                <a:gd name="T42" fmla="*/ 372 w 446"/>
                <a:gd name="T43" fmla="*/ 258 h 324"/>
                <a:gd name="T44" fmla="*/ 390 w 446"/>
                <a:gd name="T45" fmla="*/ 238 h 324"/>
                <a:gd name="T46" fmla="*/ 402 w 446"/>
                <a:gd name="T47" fmla="*/ 210 h 324"/>
                <a:gd name="T48" fmla="*/ 430 w 446"/>
                <a:gd name="T49" fmla="*/ 206 h 324"/>
                <a:gd name="T50" fmla="*/ 442 w 446"/>
                <a:gd name="T51" fmla="*/ 220 h 324"/>
                <a:gd name="T52" fmla="*/ 430 w 446"/>
                <a:gd name="T53" fmla="*/ 242 h 324"/>
                <a:gd name="T54" fmla="*/ 428 w 446"/>
                <a:gd name="T55" fmla="*/ 250 h 324"/>
                <a:gd name="T56" fmla="*/ 410 w 446"/>
                <a:gd name="T57" fmla="*/ 268 h 324"/>
                <a:gd name="T58" fmla="*/ 390 w 446"/>
                <a:gd name="T59" fmla="*/ 290 h 324"/>
                <a:gd name="T60" fmla="*/ 368 w 446"/>
                <a:gd name="T61" fmla="*/ 320 h 324"/>
                <a:gd name="T62" fmla="*/ 346 w 446"/>
                <a:gd name="T63" fmla="*/ 302 h 324"/>
                <a:gd name="T64" fmla="*/ 330 w 446"/>
                <a:gd name="T65" fmla="*/ 294 h 324"/>
                <a:gd name="T66" fmla="*/ 298 w 446"/>
                <a:gd name="T67" fmla="*/ 302 h 324"/>
                <a:gd name="T68" fmla="*/ 264 w 446"/>
                <a:gd name="T69" fmla="*/ 288 h 324"/>
                <a:gd name="T70" fmla="*/ 230 w 446"/>
                <a:gd name="T71" fmla="*/ 268 h 324"/>
                <a:gd name="T72" fmla="*/ 204 w 446"/>
                <a:gd name="T73" fmla="*/ 250 h 324"/>
                <a:gd name="T74" fmla="*/ 178 w 446"/>
                <a:gd name="T75" fmla="*/ 228 h 324"/>
                <a:gd name="T76" fmla="*/ 182 w 446"/>
                <a:gd name="T77" fmla="*/ 198 h 324"/>
                <a:gd name="T78" fmla="*/ 162 w 446"/>
                <a:gd name="T79" fmla="*/ 164 h 324"/>
                <a:gd name="T80" fmla="*/ 144 w 446"/>
                <a:gd name="T81" fmla="*/ 150 h 324"/>
                <a:gd name="T82" fmla="*/ 130 w 446"/>
                <a:gd name="T83" fmla="*/ 134 h 324"/>
                <a:gd name="T84" fmla="*/ 130 w 446"/>
                <a:gd name="T85" fmla="*/ 120 h 324"/>
                <a:gd name="T86" fmla="*/ 106 w 446"/>
                <a:gd name="T87" fmla="*/ 90 h 324"/>
                <a:gd name="T88" fmla="*/ 86 w 446"/>
                <a:gd name="T89" fmla="*/ 72 h 324"/>
                <a:gd name="T90" fmla="*/ 74 w 446"/>
                <a:gd name="T91" fmla="*/ 34 h 324"/>
                <a:gd name="T92" fmla="*/ 48 w 446"/>
                <a:gd name="T93" fmla="*/ 18 h 324"/>
                <a:gd name="T94" fmla="*/ 52 w 446"/>
                <a:gd name="T95" fmla="*/ 46 h 324"/>
                <a:gd name="T96" fmla="*/ 70 w 446"/>
                <a:gd name="T97" fmla="*/ 72 h 324"/>
                <a:gd name="T98" fmla="*/ 90 w 446"/>
                <a:gd name="T99" fmla="*/ 108 h 324"/>
                <a:gd name="T100" fmla="*/ 100 w 446"/>
                <a:gd name="T101" fmla="*/ 128 h 324"/>
                <a:gd name="T102" fmla="*/ 110 w 446"/>
                <a:gd name="T103" fmla="*/ 158 h 324"/>
                <a:gd name="T104" fmla="*/ 122 w 446"/>
                <a:gd name="T105" fmla="*/ 176 h 324"/>
                <a:gd name="T106" fmla="*/ 96 w 446"/>
                <a:gd name="T107" fmla="*/ 154 h 324"/>
                <a:gd name="T108" fmla="*/ 86 w 446"/>
                <a:gd name="T109" fmla="*/ 146 h 324"/>
                <a:gd name="T110" fmla="*/ 104 w 446"/>
                <a:gd name="T111" fmla="*/ 254 h 324"/>
                <a:gd name="T112" fmla="*/ 74 w 446"/>
                <a:gd name="T113" fmla="*/ 72 h 324"/>
                <a:gd name="T114" fmla="*/ 0 w 446"/>
                <a:gd name="T115" fmla="*/ 72 h 324"/>
                <a:gd name="T116" fmla="*/ 44 w 446"/>
                <a:gd name="T117" fmla="*/ 90 h 324"/>
                <a:gd name="T118" fmla="*/ 92 w 446"/>
                <a:gd name="T119" fmla="*/ 154 h 324"/>
                <a:gd name="T120" fmla="*/ 162 w 446"/>
                <a:gd name="T121" fmla="*/ 206 h 324"/>
                <a:gd name="T122" fmla="*/ 442 w 446"/>
                <a:gd name="T123" fmla="*/ 228 h 324"/>
                <a:gd name="T124" fmla="*/ 380 w 446"/>
                <a:gd name="T125" fmla="*/ 25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6" h="324">
                  <a:moveTo>
                    <a:pt x="96" y="154"/>
                  </a:moveTo>
                  <a:lnTo>
                    <a:pt x="92" y="154"/>
                  </a:lnTo>
                  <a:lnTo>
                    <a:pt x="92" y="150"/>
                  </a:lnTo>
                  <a:lnTo>
                    <a:pt x="90" y="150"/>
                  </a:lnTo>
                  <a:lnTo>
                    <a:pt x="90" y="146"/>
                  </a:lnTo>
                  <a:lnTo>
                    <a:pt x="90" y="142"/>
                  </a:lnTo>
                  <a:lnTo>
                    <a:pt x="86" y="142"/>
                  </a:lnTo>
                  <a:lnTo>
                    <a:pt x="86" y="146"/>
                  </a:lnTo>
                  <a:lnTo>
                    <a:pt x="86" y="142"/>
                  </a:lnTo>
                  <a:lnTo>
                    <a:pt x="86" y="138"/>
                  </a:lnTo>
                  <a:lnTo>
                    <a:pt x="90" y="138"/>
                  </a:lnTo>
                  <a:lnTo>
                    <a:pt x="90" y="134"/>
                  </a:lnTo>
                  <a:lnTo>
                    <a:pt x="90" y="132"/>
                  </a:lnTo>
                  <a:lnTo>
                    <a:pt x="90" y="134"/>
                  </a:lnTo>
                  <a:lnTo>
                    <a:pt x="90" y="132"/>
                  </a:lnTo>
                  <a:lnTo>
                    <a:pt x="90" y="128"/>
                  </a:lnTo>
                  <a:lnTo>
                    <a:pt x="86" y="128"/>
                  </a:lnTo>
                  <a:lnTo>
                    <a:pt x="86" y="124"/>
                  </a:lnTo>
                  <a:lnTo>
                    <a:pt x="86" y="120"/>
                  </a:lnTo>
                  <a:lnTo>
                    <a:pt x="82" y="120"/>
                  </a:lnTo>
                  <a:lnTo>
                    <a:pt x="78" y="120"/>
                  </a:lnTo>
                  <a:lnTo>
                    <a:pt x="78" y="116"/>
                  </a:lnTo>
                  <a:lnTo>
                    <a:pt x="74" y="116"/>
                  </a:lnTo>
                  <a:lnTo>
                    <a:pt x="74" y="112"/>
                  </a:lnTo>
                  <a:lnTo>
                    <a:pt x="70" y="112"/>
                  </a:lnTo>
                  <a:lnTo>
                    <a:pt x="70" y="108"/>
                  </a:lnTo>
                  <a:lnTo>
                    <a:pt x="74" y="108"/>
                  </a:lnTo>
                  <a:lnTo>
                    <a:pt x="70" y="108"/>
                  </a:lnTo>
                  <a:lnTo>
                    <a:pt x="70" y="112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6" y="112"/>
                  </a:lnTo>
                  <a:lnTo>
                    <a:pt x="62" y="108"/>
                  </a:lnTo>
                  <a:lnTo>
                    <a:pt x="62" y="104"/>
                  </a:lnTo>
                  <a:lnTo>
                    <a:pt x="60" y="108"/>
                  </a:lnTo>
                  <a:lnTo>
                    <a:pt x="60" y="104"/>
                  </a:lnTo>
                  <a:lnTo>
                    <a:pt x="56" y="104"/>
                  </a:lnTo>
                  <a:lnTo>
                    <a:pt x="56" y="102"/>
                  </a:lnTo>
                  <a:lnTo>
                    <a:pt x="52" y="98"/>
                  </a:lnTo>
                  <a:lnTo>
                    <a:pt x="48" y="98"/>
                  </a:lnTo>
                  <a:lnTo>
                    <a:pt x="48" y="94"/>
                  </a:lnTo>
                  <a:lnTo>
                    <a:pt x="44" y="94"/>
                  </a:lnTo>
                  <a:lnTo>
                    <a:pt x="48" y="90"/>
                  </a:lnTo>
                  <a:lnTo>
                    <a:pt x="48" y="94"/>
                  </a:lnTo>
                  <a:lnTo>
                    <a:pt x="52" y="94"/>
                  </a:lnTo>
                  <a:lnTo>
                    <a:pt x="56" y="94"/>
                  </a:lnTo>
                  <a:lnTo>
                    <a:pt x="60" y="94"/>
                  </a:lnTo>
                  <a:lnTo>
                    <a:pt x="56" y="90"/>
                  </a:lnTo>
                  <a:lnTo>
                    <a:pt x="60" y="90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60" y="78"/>
                  </a:lnTo>
                  <a:lnTo>
                    <a:pt x="60" y="74"/>
                  </a:lnTo>
                  <a:lnTo>
                    <a:pt x="56" y="74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52" y="68"/>
                  </a:lnTo>
                  <a:lnTo>
                    <a:pt x="48" y="64"/>
                  </a:lnTo>
                  <a:lnTo>
                    <a:pt x="44" y="64"/>
                  </a:lnTo>
                  <a:lnTo>
                    <a:pt x="44" y="60"/>
                  </a:lnTo>
                  <a:lnTo>
                    <a:pt x="40" y="60"/>
                  </a:lnTo>
                  <a:lnTo>
                    <a:pt x="36" y="56"/>
                  </a:lnTo>
                  <a:lnTo>
                    <a:pt x="36" y="52"/>
                  </a:lnTo>
                  <a:lnTo>
                    <a:pt x="36" y="48"/>
                  </a:lnTo>
                  <a:lnTo>
                    <a:pt x="36" y="46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2" y="46"/>
                  </a:lnTo>
                  <a:lnTo>
                    <a:pt x="32" y="42"/>
                  </a:lnTo>
                  <a:lnTo>
                    <a:pt x="32" y="38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2" y="22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18" y="16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4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66" y="12"/>
                  </a:lnTo>
                  <a:lnTo>
                    <a:pt x="70" y="16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82" y="18"/>
                  </a:lnTo>
                  <a:lnTo>
                    <a:pt x="86" y="18"/>
                  </a:lnTo>
                  <a:lnTo>
                    <a:pt x="90" y="22"/>
                  </a:lnTo>
                  <a:lnTo>
                    <a:pt x="96" y="26"/>
                  </a:lnTo>
                  <a:lnTo>
                    <a:pt x="104" y="26"/>
                  </a:lnTo>
                  <a:lnTo>
                    <a:pt x="110" y="26"/>
                  </a:lnTo>
                  <a:lnTo>
                    <a:pt x="114" y="26"/>
                  </a:lnTo>
                  <a:lnTo>
                    <a:pt x="118" y="26"/>
                  </a:lnTo>
                  <a:lnTo>
                    <a:pt x="122" y="26"/>
                  </a:lnTo>
                  <a:lnTo>
                    <a:pt x="130" y="26"/>
                  </a:lnTo>
                  <a:lnTo>
                    <a:pt x="132" y="26"/>
                  </a:lnTo>
                  <a:lnTo>
                    <a:pt x="140" y="26"/>
                  </a:lnTo>
                  <a:lnTo>
                    <a:pt x="140" y="22"/>
                  </a:lnTo>
                  <a:lnTo>
                    <a:pt x="140" y="18"/>
                  </a:lnTo>
                  <a:lnTo>
                    <a:pt x="148" y="18"/>
                  </a:lnTo>
                  <a:lnTo>
                    <a:pt x="152" y="18"/>
                  </a:lnTo>
                  <a:lnTo>
                    <a:pt x="156" y="18"/>
                  </a:lnTo>
                  <a:lnTo>
                    <a:pt x="160" y="18"/>
                  </a:lnTo>
                  <a:lnTo>
                    <a:pt x="162" y="18"/>
                  </a:lnTo>
                  <a:lnTo>
                    <a:pt x="166" y="18"/>
                  </a:lnTo>
                  <a:lnTo>
                    <a:pt x="166" y="22"/>
                  </a:lnTo>
                  <a:lnTo>
                    <a:pt x="170" y="22"/>
                  </a:lnTo>
                  <a:lnTo>
                    <a:pt x="170" y="26"/>
                  </a:lnTo>
                  <a:lnTo>
                    <a:pt x="174" y="26"/>
                  </a:lnTo>
                  <a:lnTo>
                    <a:pt x="174" y="30"/>
                  </a:lnTo>
                  <a:lnTo>
                    <a:pt x="178" y="30"/>
                  </a:lnTo>
                  <a:lnTo>
                    <a:pt x="178" y="34"/>
                  </a:lnTo>
                  <a:lnTo>
                    <a:pt x="182" y="34"/>
                  </a:lnTo>
                  <a:lnTo>
                    <a:pt x="182" y="38"/>
                  </a:lnTo>
                  <a:lnTo>
                    <a:pt x="186" y="38"/>
                  </a:lnTo>
                  <a:lnTo>
                    <a:pt x="188" y="42"/>
                  </a:lnTo>
                  <a:lnTo>
                    <a:pt x="188" y="46"/>
                  </a:lnTo>
                  <a:lnTo>
                    <a:pt x="192" y="48"/>
                  </a:lnTo>
                  <a:lnTo>
                    <a:pt x="192" y="52"/>
                  </a:lnTo>
                  <a:lnTo>
                    <a:pt x="192" y="56"/>
                  </a:lnTo>
                  <a:lnTo>
                    <a:pt x="196" y="60"/>
                  </a:lnTo>
                  <a:lnTo>
                    <a:pt x="200" y="60"/>
                  </a:lnTo>
                  <a:lnTo>
                    <a:pt x="200" y="64"/>
                  </a:lnTo>
                  <a:lnTo>
                    <a:pt x="204" y="64"/>
                  </a:lnTo>
                  <a:lnTo>
                    <a:pt x="204" y="68"/>
                  </a:lnTo>
                  <a:lnTo>
                    <a:pt x="208" y="68"/>
                  </a:lnTo>
                  <a:lnTo>
                    <a:pt x="212" y="72"/>
                  </a:lnTo>
                  <a:lnTo>
                    <a:pt x="216" y="72"/>
                  </a:lnTo>
                  <a:lnTo>
                    <a:pt x="216" y="68"/>
                  </a:lnTo>
                  <a:lnTo>
                    <a:pt x="218" y="68"/>
                  </a:lnTo>
                  <a:lnTo>
                    <a:pt x="218" y="64"/>
                  </a:lnTo>
                  <a:lnTo>
                    <a:pt x="218" y="60"/>
                  </a:lnTo>
                  <a:lnTo>
                    <a:pt x="218" y="56"/>
                  </a:lnTo>
                  <a:lnTo>
                    <a:pt x="222" y="56"/>
                  </a:lnTo>
                  <a:lnTo>
                    <a:pt x="226" y="56"/>
                  </a:lnTo>
                  <a:lnTo>
                    <a:pt x="226" y="52"/>
                  </a:lnTo>
                  <a:lnTo>
                    <a:pt x="226" y="56"/>
                  </a:lnTo>
                  <a:lnTo>
                    <a:pt x="230" y="56"/>
                  </a:lnTo>
                  <a:lnTo>
                    <a:pt x="234" y="56"/>
                  </a:lnTo>
                  <a:lnTo>
                    <a:pt x="238" y="56"/>
                  </a:lnTo>
                  <a:lnTo>
                    <a:pt x="238" y="60"/>
                  </a:lnTo>
                  <a:lnTo>
                    <a:pt x="242" y="60"/>
                  </a:lnTo>
                  <a:lnTo>
                    <a:pt x="244" y="60"/>
                  </a:lnTo>
                  <a:lnTo>
                    <a:pt x="244" y="64"/>
                  </a:lnTo>
                  <a:lnTo>
                    <a:pt x="248" y="68"/>
                  </a:lnTo>
                  <a:lnTo>
                    <a:pt x="248" y="72"/>
                  </a:lnTo>
                  <a:lnTo>
                    <a:pt x="252" y="74"/>
                  </a:lnTo>
                  <a:lnTo>
                    <a:pt x="252" y="78"/>
                  </a:lnTo>
                  <a:lnTo>
                    <a:pt x="252" y="82"/>
                  </a:lnTo>
                  <a:lnTo>
                    <a:pt x="256" y="82"/>
                  </a:lnTo>
                  <a:lnTo>
                    <a:pt x="256" y="86"/>
                  </a:lnTo>
                  <a:lnTo>
                    <a:pt x="260" y="90"/>
                  </a:lnTo>
                  <a:lnTo>
                    <a:pt x="260" y="94"/>
                  </a:lnTo>
                  <a:lnTo>
                    <a:pt x="264" y="94"/>
                  </a:lnTo>
                  <a:lnTo>
                    <a:pt x="264" y="98"/>
                  </a:lnTo>
                  <a:lnTo>
                    <a:pt x="268" y="98"/>
                  </a:lnTo>
                  <a:lnTo>
                    <a:pt x="268" y="102"/>
                  </a:lnTo>
                  <a:lnTo>
                    <a:pt x="268" y="104"/>
                  </a:lnTo>
                  <a:lnTo>
                    <a:pt x="268" y="108"/>
                  </a:lnTo>
                  <a:lnTo>
                    <a:pt x="272" y="112"/>
                  </a:lnTo>
                  <a:lnTo>
                    <a:pt x="272" y="116"/>
                  </a:lnTo>
                  <a:lnTo>
                    <a:pt x="274" y="116"/>
                  </a:lnTo>
                  <a:lnTo>
                    <a:pt x="274" y="120"/>
                  </a:lnTo>
                  <a:lnTo>
                    <a:pt x="278" y="120"/>
                  </a:lnTo>
                  <a:lnTo>
                    <a:pt x="282" y="120"/>
                  </a:lnTo>
                  <a:lnTo>
                    <a:pt x="282" y="124"/>
                  </a:lnTo>
                  <a:lnTo>
                    <a:pt x="286" y="124"/>
                  </a:lnTo>
                  <a:lnTo>
                    <a:pt x="290" y="124"/>
                  </a:lnTo>
                  <a:lnTo>
                    <a:pt x="294" y="124"/>
                  </a:lnTo>
                  <a:lnTo>
                    <a:pt x="294" y="128"/>
                  </a:lnTo>
                  <a:lnTo>
                    <a:pt x="298" y="128"/>
                  </a:lnTo>
                  <a:lnTo>
                    <a:pt x="298" y="124"/>
                  </a:lnTo>
                  <a:lnTo>
                    <a:pt x="298" y="128"/>
                  </a:lnTo>
                  <a:lnTo>
                    <a:pt x="298" y="132"/>
                  </a:lnTo>
                  <a:lnTo>
                    <a:pt x="298" y="134"/>
                  </a:lnTo>
                  <a:lnTo>
                    <a:pt x="294" y="138"/>
                  </a:lnTo>
                  <a:lnTo>
                    <a:pt x="294" y="142"/>
                  </a:lnTo>
                  <a:lnTo>
                    <a:pt x="294" y="146"/>
                  </a:lnTo>
                  <a:lnTo>
                    <a:pt x="294" y="150"/>
                  </a:lnTo>
                  <a:lnTo>
                    <a:pt x="290" y="150"/>
                  </a:lnTo>
                  <a:lnTo>
                    <a:pt x="290" y="154"/>
                  </a:lnTo>
                  <a:lnTo>
                    <a:pt x="290" y="158"/>
                  </a:lnTo>
                  <a:lnTo>
                    <a:pt x="290" y="160"/>
                  </a:lnTo>
                  <a:lnTo>
                    <a:pt x="290" y="164"/>
                  </a:lnTo>
                  <a:lnTo>
                    <a:pt x="290" y="168"/>
                  </a:lnTo>
                  <a:lnTo>
                    <a:pt x="290" y="172"/>
                  </a:lnTo>
                  <a:lnTo>
                    <a:pt x="290" y="176"/>
                  </a:lnTo>
                  <a:lnTo>
                    <a:pt x="290" y="180"/>
                  </a:lnTo>
                  <a:lnTo>
                    <a:pt x="290" y="184"/>
                  </a:lnTo>
                  <a:lnTo>
                    <a:pt x="290" y="188"/>
                  </a:lnTo>
                  <a:lnTo>
                    <a:pt x="290" y="190"/>
                  </a:lnTo>
                  <a:lnTo>
                    <a:pt x="290" y="194"/>
                  </a:lnTo>
                  <a:lnTo>
                    <a:pt x="290" y="198"/>
                  </a:lnTo>
                  <a:lnTo>
                    <a:pt x="294" y="198"/>
                  </a:lnTo>
                  <a:lnTo>
                    <a:pt x="294" y="202"/>
                  </a:lnTo>
                  <a:lnTo>
                    <a:pt x="298" y="202"/>
                  </a:lnTo>
                  <a:lnTo>
                    <a:pt x="298" y="206"/>
                  </a:lnTo>
                  <a:lnTo>
                    <a:pt x="294" y="210"/>
                  </a:lnTo>
                  <a:lnTo>
                    <a:pt x="294" y="206"/>
                  </a:lnTo>
                  <a:lnTo>
                    <a:pt x="298" y="206"/>
                  </a:lnTo>
                  <a:lnTo>
                    <a:pt x="294" y="206"/>
                  </a:lnTo>
                  <a:lnTo>
                    <a:pt x="294" y="202"/>
                  </a:lnTo>
                  <a:lnTo>
                    <a:pt x="294" y="198"/>
                  </a:lnTo>
                  <a:lnTo>
                    <a:pt x="290" y="198"/>
                  </a:lnTo>
                  <a:lnTo>
                    <a:pt x="290" y="194"/>
                  </a:lnTo>
                  <a:lnTo>
                    <a:pt x="290" y="198"/>
                  </a:lnTo>
                  <a:lnTo>
                    <a:pt x="290" y="202"/>
                  </a:lnTo>
                  <a:lnTo>
                    <a:pt x="294" y="206"/>
                  </a:lnTo>
                  <a:lnTo>
                    <a:pt x="294" y="210"/>
                  </a:lnTo>
                  <a:lnTo>
                    <a:pt x="294" y="214"/>
                  </a:lnTo>
                  <a:lnTo>
                    <a:pt x="298" y="214"/>
                  </a:lnTo>
                  <a:lnTo>
                    <a:pt x="298" y="218"/>
                  </a:lnTo>
                  <a:lnTo>
                    <a:pt x="298" y="220"/>
                  </a:lnTo>
                  <a:lnTo>
                    <a:pt x="302" y="220"/>
                  </a:lnTo>
                  <a:lnTo>
                    <a:pt x="304" y="228"/>
                  </a:lnTo>
                  <a:lnTo>
                    <a:pt x="308" y="232"/>
                  </a:lnTo>
                  <a:lnTo>
                    <a:pt x="308" y="234"/>
                  </a:lnTo>
                  <a:lnTo>
                    <a:pt x="308" y="238"/>
                  </a:lnTo>
                  <a:lnTo>
                    <a:pt x="312" y="242"/>
                  </a:lnTo>
                  <a:lnTo>
                    <a:pt x="312" y="246"/>
                  </a:lnTo>
                  <a:lnTo>
                    <a:pt x="316" y="246"/>
                  </a:lnTo>
                  <a:lnTo>
                    <a:pt x="316" y="250"/>
                  </a:lnTo>
                  <a:lnTo>
                    <a:pt x="316" y="254"/>
                  </a:lnTo>
                  <a:lnTo>
                    <a:pt x="320" y="254"/>
                  </a:lnTo>
                  <a:lnTo>
                    <a:pt x="324" y="254"/>
                  </a:lnTo>
                  <a:lnTo>
                    <a:pt x="328" y="254"/>
                  </a:lnTo>
                  <a:lnTo>
                    <a:pt x="328" y="258"/>
                  </a:lnTo>
                  <a:lnTo>
                    <a:pt x="330" y="258"/>
                  </a:lnTo>
                  <a:lnTo>
                    <a:pt x="330" y="262"/>
                  </a:lnTo>
                  <a:lnTo>
                    <a:pt x="334" y="264"/>
                  </a:lnTo>
                  <a:lnTo>
                    <a:pt x="338" y="264"/>
                  </a:lnTo>
                  <a:lnTo>
                    <a:pt x="342" y="262"/>
                  </a:lnTo>
                  <a:lnTo>
                    <a:pt x="346" y="262"/>
                  </a:lnTo>
                  <a:lnTo>
                    <a:pt x="350" y="262"/>
                  </a:lnTo>
                  <a:lnTo>
                    <a:pt x="350" y="258"/>
                  </a:lnTo>
                  <a:lnTo>
                    <a:pt x="346" y="262"/>
                  </a:lnTo>
                  <a:lnTo>
                    <a:pt x="350" y="258"/>
                  </a:lnTo>
                  <a:lnTo>
                    <a:pt x="354" y="258"/>
                  </a:lnTo>
                  <a:lnTo>
                    <a:pt x="354" y="262"/>
                  </a:lnTo>
                  <a:lnTo>
                    <a:pt x="358" y="262"/>
                  </a:lnTo>
                  <a:lnTo>
                    <a:pt x="358" y="258"/>
                  </a:lnTo>
                  <a:lnTo>
                    <a:pt x="360" y="258"/>
                  </a:lnTo>
                  <a:lnTo>
                    <a:pt x="364" y="254"/>
                  </a:lnTo>
                  <a:lnTo>
                    <a:pt x="368" y="254"/>
                  </a:lnTo>
                  <a:lnTo>
                    <a:pt x="372" y="254"/>
                  </a:lnTo>
                  <a:lnTo>
                    <a:pt x="372" y="258"/>
                  </a:lnTo>
                  <a:lnTo>
                    <a:pt x="376" y="258"/>
                  </a:lnTo>
                  <a:lnTo>
                    <a:pt x="372" y="258"/>
                  </a:lnTo>
                  <a:lnTo>
                    <a:pt x="376" y="262"/>
                  </a:lnTo>
                  <a:lnTo>
                    <a:pt x="376" y="258"/>
                  </a:lnTo>
                  <a:lnTo>
                    <a:pt x="380" y="258"/>
                  </a:lnTo>
                  <a:lnTo>
                    <a:pt x="384" y="254"/>
                  </a:lnTo>
                  <a:lnTo>
                    <a:pt x="380" y="254"/>
                  </a:lnTo>
                  <a:lnTo>
                    <a:pt x="380" y="250"/>
                  </a:lnTo>
                  <a:lnTo>
                    <a:pt x="384" y="250"/>
                  </a:lnTo>
                  <a:lnTo>
                    <a:pt x="386" y="246"/>
                  </a:lnTo>
                  <a:lnTo>
                    <a:pt x="390" y="242"/>
                  </a:lnTo>
                  <a:lnTo>
                    <a:pt x="390" y="238"/>
                  </a:lnTo>
                  <a:lnTo>
                    <a:pt x="390" y="234"/>
                  </a:lnTo>
                  <a:lnTo>
                    <a:pt x="394" y="232"/>
                  </a:lnTo>
                  <a:lnTo>
                    <a:pt x="394" y="228"/>
                  </a:lnTo>
                  <a:lnTo>
                    <a:pt x="394" y="224"/>
                  </a:lnTo>
                  <a:lnTo>
                    <a:pt x="394" y="220"/>
                  </a:lnTo>
                  <a:lnTo>
                    <a:pt x="394" y="218"/>
                  </a:lnTo>
                  <a:lnTo>
                    <a:pt x="394" y="214"/>
                  </a:lnTo>
                  <a:lnTo>
                    <a:pt x="394" y="218"/>
                  </a:lnTo>
                  <a:lnTo>
                    <a:pt x="394" y="214"/>
                  </a:lnTo>
                  <a:lnTo>
                    <a:pt x="398" y="214"/>
                  </a:lnTo>
                  <a:lnTo>
                    <a:pt x="398" y="210"/>
                  </a:lnTo>
                  <a:lnTo>
                    <a:pt x="402" y="210"/>
                  </a:lnTo>
                  <a:lnTo>
                    <a:pt x="406" y="210"/>
                  </a:lnTo>
                  <a:lnTo>
                    <a:pt x="410" y="210"/>
                  </a:lnTo>
                  <a:lnTo>
                    <a:pt x="414" y="206"/>
                  </a:lnTo>
                  <a:lnTo>
                    <a:pt x="416" y="206"/>
                  </a:lnTo>
                  <a:lnTo>
                    <a:pt x="420" y="206"/>
                  </a:lnTo>
                  <a:lnTo>
                    <a:pt x="424" y="206"/>
                  </a:lnTo>
                  <a:lnTo>
                    <a:pt x="428" y="202"/>
                  </a:lnTo>
                  <a:lnTo>
                    <a:pt x="424" y="202"/>
                  </a:lnTo>
                  <a:lnTo>
                    <a:pt x="424" y="206"/>
                  </a:lnTo>
                  <a:lnTo>
                    <a:pt x="424" y="202"/>
                  </a:lnTo>
                  <a:lnTo>
                    <a:pt x="428" y="202"/>
                  </a:lnTo>
                  <a:lnTo>
                    <a:pt x="430" y="206"/>
                  </a:lnTo>
                  <a:lnTo>
                    <a:pt x="434" y="206"/>
                  </a:lnTo>
                  <a:lnTo>
                    <a:pt x="438" y="206"/>
                  </a:lnTo>
                  <a:lnTo>
                    <a:pt x="434" y="206"/>
                  </a:lnTo>
                  <a:lnTo>
                    <a:pt x="438" y="206"/>
                  </a:lnTo>
                  <a:lnTo>
                    <a:pt x="438" y="202"/>
                  </a:lnTo>
                  <a:lnTo>
                    <a:pt x="442" y="202"/>
                  </a:lnTo>
                  <a:lnTo>
                    <a:pt x="442" y="206"/>
                  </a:lnTo>
                  <a:lnTo>
                    <a:pt x="446" y="206"/>
                  </a:lnTo>
                  <a:lnTo>
                    <a:pt x="446" y="210"/>
                  </a:lnTo>
                  <a:lnTo>
                    <a:pt x="446" y="214"/>
                  </a:lnTo>
                  <a:lnTo>
                    <a:pt x="442" y="218"/>
                  </a:lnTo>
                  <a:lnTo>
                    <a:pt x="442" y="220"/>
                  </a:lnTo>
                  <a:lnTo>
                    <a:pt x="438" y="220"/>
                  </a:lnTo>
                  <a:lnTo>
                    <a:pt x="438" y="224"/>
                  </a:lnTo>
                  <a:lnTo>
                    <a:pt x="434" y="228"/>
                  </a:lnTo>
                  <a:lnTo>
                    <a:pt x="434" y="232"/>
                  </a:lnTo>
                  <a:lnTo>
                    <a:pt x="434" y="234"/>
                  </a:lnTo>
                  <a:lnTo>
                    <a:pt x="434" y="232"/>
                  </a:lnTo>
                  <a:lnTo>
                    <a:pt x="434" y="234"/>
                  </a:lnTo>
                  <a:lnTo>
                    <a:pt x="430" y="234"/>
                  </a:lnTo>
                  <a:lnTo>
                    <a:pt x="430" y="238"/>
                  </a:lnTo>
                  <a:lnTo>
                    <a:pt x="434" y="238"/>
                  </a:lnTo>
                  <a:lnTo>
                    <a:pt x="434" y="242"/>
                  </a:lnTo>
                  <a:lnTo>
                    <a:pt x="430" y="242"/>
                  </a:lnTo>
                  <a:lnTo>
                    <a:pt x="430" y="246"/>
                  </a:lnTo>
                  <a:lnTo>
                    <a:pt x="434" y="242"/>
                  </a:lnTo>
                  <a:lnTo>
                    <a:pt x="434" y="246"/>
                  </a:lnTo>
                  <a:lnTo>
                    <a:pt x="434" y="250"/>
                  </a:lnTo>
                  <a:lnTo>
                    <a:pt x="430" y="250"/>
                  </a:lnTo>
                  <a:lnTo>
                    <a:pt x="430" y="254"/>
                  </a:lnTo>
                  <a:lnTo>
                    <a:pt x="430" y="258"/>
                  </a:lnTo>
                  <a:lnTo>
                    <a:pt x="430" y="262"/>
                  </a:lnTo>
                  <a:lnTo>
                    <a:pt x="428" y="262"/>
                  </a:lnTo>
                  <a:lnTo>
                    <a:pt x="428" y="258"/>
                  </a:lnTo>
                  <a:lnTo>
                    <a:pt x="428" y="254"/>
                  </a:lnTo>
                  <a:lnTo>
                    <a:pt x="428" y="250"/>
                  </a:lnTo>
                  <a:lnTo>
                    <a:pt x="428" y="254"/>
                  </a:lnTo>
                  <a:lnTo>
                    <a:pt x="424" y="254"/>
                  </a:lnTo>
                  <a:lnTo>
                    <a:pt x="424" y="258"/>
                  </a:lnTo>
                  <a:lnTo>
                    <a:pt x="420" y="258"/>
                  </a:lnTo>
                  <a:lnTo>
                    <a:pt x="420" y="262"/>
                  </a:lnTo>
                  <a:lnTo>
                    <a:pt x="416" y="262"/>
                  </a:lnTo>
                  <a:lnTo>
                    <a:pt x="416" y="264"/>
                  </a:lnTo>
                  <a:lnTo>
                    <a:pt x="416" y="268"/>
                  </a:lnTo>
                  <a:lnTo>
                    <a:pt x="414" y="268"/>
                  </a:lnTo>
                  <a:lnTo>
                    <a:pt x="414" y="264"/>
                  </a:lnTo>
                  <a:lnTo>
                    <a:pt x="414" y="268"/>
                  </a:lnTo>
                  <a:lnTo>
                    <a:pt x="410" y="268"/>
                  </a:lnTo>
                  <a:lnTo>
                    <a:pt x="402" y="268"/>
                  </a:lnTo>
                  <a:lnTo>
                    <a:pt x="398" y="268"/>
                  </a:lnTo>
                  <a:lnTo>
                    <a:pt x="390" y="268"/>
                  </a:lnTo>
                  <a:lnTo>
                    <a:pt x="386" y="268"/>
                  </a:lnTo>
                  <a:lnTo>
                    <a:pt x="386" y="272"/>
                  </a:lnTo>
                  <a:lnTo>
                    <a:pt x="386" y="280"/>
                  </a:lnTo>
                  <a:lnTo>
                    <a:pt x="380" y="280"/>
                  </a:lnTo>
                  <a:lnTo>
                    <a:pt x="384" y="280"/>
                  </a:lnTo>
                  <a:lnTo>
                    <a:pt x="384" y="284"/>
                  </a:lnTo>
                  <a:lnTo>
                    <a:pt x="386" y="288"/>
                  </a:lnTo>
                  <a:lnTo>
                    <a:pt x="390" y="288"/>
                  </a:lnTo>
                  <a:lnTo>
                    <a:pt x="390" y="290"/>
                  </a:lnTo>
                  <a:lnTo>
                    <a:pt x="390" y="294"/>
                  </a:lnTo>
                  <a:lnTo>
                    <a:pt x="394" y="294"/>
                  </a:lnTo>
                  <a:lnTo>
                    <a:pt x="394" y="298"/>
                  </a:lnTo>
                  <a:lnTo>
                    <a:pt x="390" y="298"/>
                  </a:lnTo>
                  <a:lnTo>
                    <a:pt x="386" y="298"/>
                  </a:lnTo>
                  <a:lnTo>
                    <a:pt x="380" y="298"/>
                  </a:lnTo>
                  <a:lnTo>
                    <a:pt x="376" y="298"/>
                  </a:lnTo>
                  <a:lnTo>
                    <a:pt x="376" y="302"/>
                  </a:lnTo>
                  <a:lnTo>
                    <a:pt x="368" y="310"/>
                  </a:lnTo>
                  <a:lnTo>
                    <a:pt x="368" y="314"/>
                  </a:lnTo>
                  <a:lnTo>
                    <a:pt x="372" y="318"/>
                  </a:lnTo>
                  <a:lnTo>
                    <a:pt x="368" y="320"/>
                  </a:lnTo>
                  <a:lnTo>
                    <a:pt x="368" y="324"/>
                  </a:lnTo>
                  <a:lnTo>
                    <a:pt x="364" y="324"/>
                  </a:lnTo>
                  <a:lnTo>
                    <a:pt x="364" y="320"/>
                  </a:lnTo>
                  <a:lnTo>
                    <a:pt x="360" y="320"/>
                  </a:lnTo>
                  <a:lnTo>
                    <a:pt x="360" y="318"/>
                  </a:lnTo>
                  <a:lnTo>
                    <a:pt x="360" y="314"/>
                  </a:lnTo>
                  <a:lnTo>
                    <a:pt x="358" y="314"/>
                  </a:lnTo>
                  <a:lnTo>
                    <a:pt x="358" y="310"/>
                  </a:lnTo>
                  <a:lnTo>
                    <a:pt x="354" y="310"/>
                  </a:lnTo>
                  <a:lnTo>
                    <a:pt x="354" y="306"/>
                  </a:lnTo>
                  <a:lnTo>
                    <a:pt x="350" y="306"/>
                  </a:lnTo>
                  <a:lnTo>
                    <a:pt x="346" y="302"/>
                  </a:lnTo>
                  <a:lnTo>
                    <a:pt x="346" y="298"/>
                  </a:lnTo>
                  <a:lnTo>
                    <a:pt x="342" y="298"/>
                  </a:lnTo>
                  <a:lnTo>
                    <a:pt x="338" y="298"/>
                  </a:lnTo>
                  <a:lnTo>
                    <a:pt x="338" y="294"/>
                  </a:lnTo>
                  <a:lnTo>
                    <a:pt x="338" y="298"/>
                  </a:lnTo>
                  <a:lnTo>
                    <a:pt x="342" y="298"/>
                  </a:lnTo>
                  <a:lnTo>
                    <a:pt x="342" y="302"/>
                  </a:lnTo>
                  <a:lnTo>
                    <a:pt x="338" y="298"/>
                  </a:lnTo>
                  <a:lnTo>
                    <a:pt x="334" y="298"/>
                  </a:lnTo>
                  <a:lnTo>
                    <a:pt x="334" y="294"/>
                  </a:lnTo>
                  <a:lnTo>
                    <a:pt x="330" y="298"/>
                  </a:lnTo>
                  <a:lnTo>
                    <a:pt x="330" y="294"/>
                  </a:lnTo>
                  <a:lnTo>
                    <a:pt x="328" y="294"/>
                  </a:lnTo>
                  <a:lnTo>
                    <a:pt x="328" y="298"/>
                  </a:lnTo>
                  <a:lnTo>
                    <a:pt x="330" y="298"/>
                  </a:lnTo>
                  <a:lnTo>
                    <a:pt x="328" y="298"/>
                  </a:lnTo>
                  <a:lnTo>
                    <a:pt x="324" y="302"/>
                  </a:lnTo>
                  <a:lnTo>
                    <a:pt x="320" y="302"/>
                  </a:lnTo>
                  <a:lnTo>
                    <a:pt x="316" y="306"/>
                  </a:lnTo>
                  <a:lnTo>
                    <a:pt x="312" y="306"/>
                  </a:lnTo>
                  <a:lnTo>
                    <a:pt x="308" y="306"/>
                  </a:lnTo>
                  <a:lnTo>
                    <a:pt x="304" y="306"/>
                  </a:lnTo>
                  <a:lnTo>
                    <a:pt x="302" y="302"/>
                  </a:lnTo>
                  <a:lnTo>
                    <a:pt x="298" y="302"/>
                  </a:lnTo>
                  <a:lnTo>
                    <a:pt x="294" y="302"/>
                  </a:lnTo>
                  <a:lnTo>
                    <a:pt x="290" y="302"/>
                  </a:lnTo>
                  <a:lnTo>
                    <a:pt x="286" y="298"/>
                  </a:lnTo>
                  <a:lnTo>
                    <a:pt x="282" y="298"/>
                  </a:lnTo>
                  <a:lnTo>
                    <a:pt x="282" y="294"/>
                  </a:lnTo>
                  <a:lnTo>
                    <a:pt x="278" y="294"/>
                  </a:lnTo>
                  <a:lnTo>
                    <a:pt x="274" y="294"/>
                  </a:lnTo>
                  <a:lnTo>
                    <a:pt x="274" y="290"/>
                  </a:lnTo>
                  <a:lnTo>
                    <a:pt x="272" y="290"/>
                  </a:lnTo>
                  <a:lnTo>
                    <a:pt x="268" y="290"/>
                  </a:lnTo>
                  <a:lnTo>
                    <a:pt x="264" y="290"/>
                  </a:lnTo>
                  <a:lnTo>
                    <a:pt x="264" y="288"/>
                  </a:lnTo>
                  <a:lnTo>
                    <a:pt x="260" y="288"/>
                  </a:lnTo>
                  <a:lnTo>
                    <a:pt x="256" y="284"/>
                  </a:lnTo>
                  <a:lnTo>
                    <a:pt x="252" y="284"/>
                  </a:lnTo>
                  <a:lnTo>
                    <a:pt x="248" y="280"/>
                  </a:lnTo>
                  <a:lnTo>
                    <a:pt x="244" y="280"/>
                  </a:lnTo>
                  <a:lnTo>
                    <a:pt x="242" y="280"/>
                  </a:lnTo>
                  <a:lnTo>
                    <a:pt x="242" y="276"/>
                  </a:lnTo>
                  <a:lnTo>
                    <a:pt x="238" y="276"/>
                  </a:lnTo>
                  <a:lnTo>
                    <a:pt x="238" y="272"/>
                  </a:lnTo>
                  <a:lnTo>
                    <a:pt x="234" y="272"/>
                  </a:lnTo>
                  <a:lnTo>
                    <a:pt x="234" y="268"/>
                  </a:lnTo>
                  <a:lnTo>
                    <a:pt x="230" y="268"/>
                  </a:lnTo>
                  <a:lnTo>
                    <a:pt x="230" y="264"/>
                  </a:lnTo>
                  <a:lnTo>
                    <a:pt x="230" y="268"/>
                  </a:lnTo>
                  <a:lnTo>
                    <a:pt x="226" y="268"/>
                  </a:lnTo>
                  <a:lnTo>
                    <a:pt x="222" y="264"/>
                  </a:lnTo>
                  <a:lnTo>
                    <a:pt x="218" y="264"/>
                  </a:lnTo>
                  <a:lnTo>
                    <a:pt x="216" y="264"/>
                  </a:lnTo>
                  <a:lnTo>
                    <a:pt x="216" y="262"/>
                  </a:lnTo>
                  <a:lnTo>
                    <a:pt x="212" y="262"/>
                  </a:lnTo>
                  <a:lnTo>
                    <a:pt x="208" y="262"/>
                  </a:lnTo>
                  <a:lnTo>
                    <a:pt x="208" y="258"/>
                  </a:lnTo>
                  <a:lnTo>
                    <a:pt x="204" y="254"/>
                  </a:lnTo>
                  <a:lnTo>
                    <a:pt x="204" y="250"/>
                  </a:lnTo>
                  <a:lnTo>
                    <a:pt x="200" y="250"/>
                  </a:lnTo>
                  <a:lnTo>
                    <a:pt x="196" y="250"/>
                  </a:lnTo>
                  <a:lnTo>
                    <a:pt x="196" y="246"/>
                  </a:lnTo>
                  <a:lnTo>
                    <a:pt x="192" y="246"/>
                  </a:lnTo>
                  <a:lnTo>
                    <a:pt x="188" y="242"/>
                  </a:lnTo>
                  <a:lnTo>
                    <a:pt x="186" y="242"/>
                  </a:lnTo>
                  <a:lnTo>
                    <a:pt x="186" y="238"/>
                  </a:lnTo>
                  <a:lnTo>
                    <a:pt x="186" y="234"/>
                  </a:lnTo>
                  <a:lnTo>
                    <a:pt x="182" y="234"/>
                  </a:lnTo>
                  <a:lnTo>
                    <a:pt x="182" y="232"/>
                  </a:lnTo>
                  <a:lnTo>
                    <a:pt x="178" y="232"/>
                  </a:lnTo>
                  <a:lnTo>
                    <a:pt x="178" y="228"/>
                  </a:lnTo>
                  <a:lnTo>
                    <a:pt x="178" y="224"/>
                  </a:lnTo>
                  <a:lnTo>
                    <a:pt x="182" y="224"/>
                  </a:lnTo>
                  <a:lnTo>
                    <a:pt x="182" y="220"/>
                  </a:lnTo>
                  <a:lnTo>
                    <a:pt x="186" y="220"/>
                  </a:lnTo>
                  <a:lnTo>
                    <a:pt x="182" y="218"/>
                  </a:lnTo>
                  <a:lnTo>
                    <a:pt x="182" y="214"/>
                  </a:lnTo>
                  <a:lnTo>
                    <a:pt x="186" y="214"/>
                  </a:lnTo>
                  <a:lnTo>
                    <a:pt x="186" y="210"/>
                  </a:lnTo>
                  <a:lnTo>
                    <a:pt x="186" y="206"/>
                  </a:lnTo>
                  <a:lnTo>
                    <a:pt x="182" y="206"/>
                  </a:lnTo>
                  <a:lnTo>
                    <a:pt x="182" y="202"/>
                  </a:lnTo>
                  <a:lnTo>
                    <a:pt x="182" y="198"/>
                  </a:lnTo>
                  <a:lnTo>
                    <a:pt x="178" y="198"/>
                  </a:lnTo>
                  <a:lnTo>
                    <a:pt x="178" y="194"/>
                  </a:lnTo>
                  <a:lnTo>
                    <a:pt x="178" y="190"/>
                  </a:lnTo>
                  <a:lnTo>
                    <a:pt x="178" y="188"/>
                  </a:lnTo>
                  <a:lnTo>
                    <a:pt x="178" y="184"/>
                  </a:lnTo>
                  <a:lnTo>
                    <a:pt x="174" y="184"/>
                  </a:lnTo>
                  <a:lnTo>
                    <a:pt x="170" y="180"/>
                  </a:lnTo>
                  <a:lnTo>
                    <a:pt x="170" y="176"/>
                  </a:lnTo>
                  <a:lnTo>
                    <a:pt x="166" y="176"/>
                  </a:lnTo>
                  <a:lnTo>
                    <a:pt x="166" y="172"/>
                  </a:lnTo>
                  <a:lnTo>
                    <a:pt x="162" y="168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0"/>
                  </a:lnTo>
                  <a:lnTo>
                    <a:pt x="152" y="158"/>
                  </a:lnTo>
                  <a:lnTo>
                    <a:pt x="152" y="154"/>
                  </a:lnTo>
                  <a:lnTo>
                    <a:pt x="148" y="154"/>
                  </a:lnTo>
                  <a:lnTo>
                    <a:pt x="152" y="154"/>
                  </a:lnTo>
                  <a:lnTo>
                    <a:pt x="152" y="150"/>
                  </a:lnTo>
                  <a:lnTo>
                    <a:pt x="148" y="154"/>
                  </a:lnTo>
                  <a:lnTo>
                    <a:pt x="148" y="150"/>
                  </a:lnTo>
                  <a:lnTo>
                    <a:pt x="144" y="150"/>
                  </a:lnTo>
                  <a:lnTo>
                    <a:pt x="148" y="150"/>
                  </a:lnTo>
                  <a:lnTo>
                    <a:pt x="144" y="150"/>
                  </a:lnTo>
                  <a:lnTo>
                    <a:pt x="144" y="146"/>
                  </a:lnTo>
                  <a:lnTo>
                    <a:pt x="144" y="142"/>
                  </a:lnTo>
                  <a:lnTo>
                    <a:pt x="144" y="146"/>
                  </a:lnTo>
                  <a:lnTo>
                    <a:pt x="140" y="142"/>
                  </a:lnTo>
                  <a:lnTo>
                    <a:pt x="144" y="142"/>
                  </a:lnTo>
                  <a:lnTo>
                    <a:pt x="140" y="138"/>
                  </a:lnTo>
                  <a:lnTo>
                    <a:pt x="136" y="138"/>
                  </a:lnTo>
                  <a:lnTo>
                    <a:pt x="136" y="134"/>
                  </a:lnTo>
                  <a:lnTo>
                    <a:pt x="132" y="134"/>
                  </a:lnTo>
                  <a:lnTo>
                    <a:pt x="132" y="132"/>
                  </a:lnTo>
                  <a:lnTo>
                    <a:pt x="132" y="134"/>
                  </a:lnTo>
                  <a:lnTo>
                    <a:pt x="130" y="134"/>
                  </a:lnTo>
                  <a:lnTo>
                    <a:pt x="130" y="132"/>
                  </a:lnTo>
                  <a:lnTo>
                    <a:pt x="132" y="132"/>
                  </a:lnTo>
                  <a:lnTo>
                    <a:pt x="132" y="128"/>
                  </a:lnTo>
                  <a:lnTo>
                    <a:pt x="132" y="132"/>
                  </a:lnTo>
                  <a:lnTo>
                    <a:pt x="130" y="132"/>
                  </a:lnTo>
                  <a:lnTo>
                    <a:pt x="126" y="132"/>
                  </a:lnTo>
                  <a:lnTo>
                    <a:pt x="126" y="128"/>
                  </a:lnTo>
                  <a:lnTo>
                    <a:pt x="126" y="124"/>
                  </a:lnTo>
                  <a:lnTo>
                    <a:pt x="126" y="120"/>
                  </a:lnTo>
                  <a:lnTo>
                    <a:pt x="126" y="124"/>
                  </a:lnTo>
                  <a:lnTo>
                    <a:pt x="126" y="120"/>
                  </a:lnTo>
                  <a:lnTo>
                    <a:pt x="130" y="120"/>
                  </a:lnTo>
                  <a:lnTo>
                    <a:pt x="126" y="116"/>
                  </a:lnTo>
                  <a:lnTo>
                    <a:pt x="126" y="112"/>
                  </a:lnTo>
                  <a:lnTo>
                    <a:pt x="122" y="112"/>
                  </a:lnTo>
                  <a:lnTo>
                    <a:pt x="118" y="112"/>
                  </a:lnTo>
                  <a:lnTo>
                    <a:pt x="118" y="108"/>
                  </a:lnTo>
                  <a:lnTo>
                    <a:pt x="118" y="104"/>
                  </a:lnTo>
                  <a:lnTo>
                    <a:pt x="114" y="104"/>
                  </a:lnTo>
                  <a:lnTo>
                    <a:pt x="110" y="104"/>
                  </a:lnTo>
                  <a:lnTo>
                    <a:pt x="110" y="102"/>
                  </a:lnTo>
                  <a:lnTo>
                    <a:pt x="106" y="98"/>
                  </a:lnTo>
                  <a:lnTo>
                    <a:pt x="106" y="94"/>
                  </a:lnTo>
                  <a:lnTo>
                    <a:pt x="106" y="90"/>
                  </a:lnTo>
                  <a:lnTo>
                    <a:pt x="110" y="90"/>
                  </a:lnTo>
                  <a:lnTo>
                    <a:pt x="106" y="90"/>
                  </a:lnTo>
                  <a:lnTo>
                    <a:pt x="104" y="90"/>
                  </a:lnTo>
                  <a:lnTo>
                    <a:pt x="100" y="90"/>
                  </a:lnTo>
                  <a:lnTo>
                    <a:pt x="100" y="86"/>
                  </a:lnTo>
                  <a:lnTo>
                    <a:pt x="96" y="86"/>
                  </a:lnTo>
                  <a:lnTo>
                    <a:pt x="96" y="82"/>
                  </a:lnTo>
                  <a:lnTo>
                    <a:pt x="92" y="78"/>
                  </a:lnTo>
                  <a:lnTo>
                    <a:pt x="92" y="74"/>
                  </a:lnTo>
                  <a:lnTo>
                    <a:pt x="90" y="74"/>
                  </a:lnTo>
                  <a:lnTo>
                    <a:pt x="90" y="72"/>
                  </a:lnTo>
                  <a:lnTo>
                    <a:pt x="86" y="72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86" y="60"/>
                  </a:lnTo>
                  <a:lnTo>
                    <a:pt x="82" y="60"/>
                  </a:lnTo>
                  <a:lnTo>
                    <a:pt x="82" y="56"/>
                  </a:lnTo>
                  <a:lnTo>
                    <a:pt x="78" y="52"/>
                  </a:lnTo>
                  <a:lnTo>
                    <a:pt x="78" y="48"/>
                  </a:lnTo>
                  <a:lnTo>
                    <a:pt x="78" y="46"/>
                  </a:lnTo>
                  <a:lnTo>
                    <a:pt x="74" y="42"/>
                  </a:lnTo>
                  <a:lnTo>
                    <a:pt x="74" y="38"/>
                  </a:lnTo>
                  <a:lnTo>
                    <a:pt x="74" y="34"/>
                  </a:lnTo>
                  <a:lnTo>
                    <a:pt x="74" y="30"/>
                  </a:lnTo>
                  <a:lnTo>
                    <a:pt x="70" y="30"/>
                  </a:lnTo>
                  <a:lnTo>
                    <a:pt x="66" y="30"/>
                  </a:lnTo>
                  <a:lnTo>
                    <a:pt x="66" y="26"/>
                  </a:lnTo>
                  <a:lnTo>
                    <a:pt x="66" y="22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56" y="22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8"/>
                  </a:lnTo>
                  <a:lnTo>
                    <a:pt x="52" y="42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56" y="56"/>
                  </a:lnTo>
                  <a:lnTo>
                    <a:pt x="60" y="56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2" y="64"/>
                  </a:lnTo>
                  <a:lnTo>
                    <a:pt x="66" y="64"/>
                  </a:lnTo>
                  <a:lnTo>
                    <a:pt x="66" y="68"/>
                  </a:lnTo>
                  <a:lnTo>
                    <a:pt x="66" y="72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74" y="74"/>
                  </a:lnTo>
                  <a:lnTo>
                    <a:pt x="74" y="78"/>
                  </a:lnTo>
                  <a:lnTo>
                    <a:pt x="78" y="82"/>
                  </a:lnTo>
                  <a:lnTo>
                    <a:pt x="78" y="86"/>
                  </a:lnTo>
                  <a:lnTo>
                    <a:pt x="78" y="90"/>
                  </a:lnTo>
                  <a:lnTo>
                    <a:pt x="78" y="94"/>
                  </a:lnTo>
                  <a:lnTo>
                    <a:pt x="82" y="94"/>
                  </a:lnTo>
                  <a:lnTo>
                    <a:pt x="86" y="98"/>
                  </a:lnTo>
                  <a:lnTo>
                    <a:pt x="86" y="102"/>
                  </a:lnTo>
                  <a:lnTo>
                    <a:pt x="90" y="104"/>
                  </a:lnTo>
                  <a:lnTo>
                    <a:pt x="90" y="108"/>
                  </a:lnTo>
                  <a:lnTo>
                    <a:pt x="90" y="112"/>
                  </a:lnTo>
                  <a:lnTo>
                    <a:pt x="92" y="112"/>
                  </a:lnTo>
                  <a:lnTo>
                    <a:pt x="92" y="116"/>
                  </a:lnTo>
                  <a:lnTo>
                    <a:pt x="92" y="112"/>
                  </a:lnTo>
                  <a:lnTo>
                    <a:pt x="92" y="108"/>
                  </a:lnTo>
                  <a:lnTo>
                    <a:pt x="92" y="112"/>
                  </a:lnTo>
                  <a:lnTo>
                    <a:pt x="96" y="112"/>
                  </a:lnTo>
                  <a:lnTo>
                    <a:pt x="96" y="116"/>
                  </a:lnTo>
                  <a:lnTo>
                    <a:pt x="96" y="120"/>
                  </a:lnTo>
                  <a:lnTo>
                    <a:pt x="96" y="124"/>
                  </a:lnTo>
                  <a:lnTo>
                    <a:pt x="96" y="128"/>
                  </a:lnTo>
                  <a:lnTo>
                    <a:pt x="100" y="128"/>
                  </a:lnTo>
                  <a:lnTo>
                    <a:pt x="100" y="132"/>
                  </a:lnTo>
                  <a:lnTo>
                    <a:pt x="104" y="134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6" y="142"/>
                  </a:lnTo>
                  <a:lnTo>
                    <a:pt x="106" y="146"/>
                  </a:lnTo>
                  <a:lnTo>
                    <a:pt x="106" y="150"/>
                  </a:lnTo>
                  <a:lnTo>
                    <a:pt x="106" y="154"/>
                  </a:lnTo>
                  <a:lnTo>
                    <a:pt x="106" y="158"/>
                  </a:lnTo>
                  <a:lnTo>
                    <a:pt x="110" y="158"/>
                  </a:lnTo>
                  <a:lnTo>
                    <a:pt x="114" y="158"/>
                  </a:lnTo>
                  <a:lnTo>
                    <a:pt x="110" y="158"/>
                  </a:lnTo>
                  <a:lnTo>
                    <a:pt x="110" y="154"/>
                  </a:lnTo>
                  <a:lnTo>
                    <a:pt x="114" y="154"/>
                  </a:lnTo>
                  <a:lnTo>
                    <a:pt x="114" y="158"/>
                  </a:lnTo>
                  <a:lnTo>
                    <a:pt x="118" y="158"/>
                  </a:lnTo>
                  <a:lnTo>
                    <a:pt x="118" y="160"/>
                  </a:lnTo>
                  <a:lnTo>
                    <a:pt x="118" y="164"/>
                  </a:lnTo>
                  <a:lnTo>
                    <a:pt x="122" y="164"/>
                  </a:lnTo>
                  <a:lnTo>
                    <a:pt x="122" y="168"/>
                  </a:lnTo>
                  <a:lnTo>
                    <a:pt x="126" y="168"/>
                  </a:lnTo>
                  <a:lnTo>
                    <a:pt x="126" y="172"/>
                  </a:lnTo>
                  <a:lnTo>
                    <a:pt x="126" y="176"/>
                  </a:lnTo>
                  <a:lnTo>
                    <a:pt x="122" y="176"/>
                  </a:lnTo>
                  <a:lnTo>
                    <a:pt x="122" y="180"/>
                  </a:lnTo>
                  <a:lnTo>
                    <a:pt x="118" y="180"/>
                  </a:lnTo>
                  <a:lnTo>
                    <a:pt x="114" y="180"/>
                  </a:lnTo>
                  <a:lnTo>
                    <a:pt x="114" y="176"/>
                  </a:lnTo>
                  <a:lnTo>
                    <a:pt x="114" y="172"/>
                  </a:lnTo>
                  <a:lnTo>
                    <a:pt x="110" y="168"/>
                  </a:lnTo>
                  <a:lnTo>
                    <a:pt x="106" y="164"/>
                  </a:lnTo>
                  <a:lnTo>
                    <a:pt x="104" y="160"/>
                  </a:lnTo>
                  <a:lnTo>
                    <a:pt x="104" y="158"/>
                  </a:lnTo>
                  <a:lnTo>
                    <a:pt x="100" y="158"/>
                  </a:lnTo>
                  <a:lnTo>
                    <a:pt x="96" y="154"/>
                  </a:lnTo>
                  <a:lnTo>
                    <a:pt x="96" y="154"/>
                  </a:lnTo>
                  <a:lnTo>
                    <a:pt x="96" y="154"/>
                  </a:lnTo>
                  <a:close/>
                  <a:moveTo>
                    <a:pt x="106" y="142"/>
                  </a:moveTo>
                  <a:lnTo>
                    <a:pt x="110" y="146"/>
                  </a:lnTo>
                  <a:lnTo>
                    <a:pt x="106" y="146"/>
                  </a:lnTo>
                  <a:lnTo>
                    <a:pt x="106" y="142"/>
                  </a:lnTo>
                  <a:lnTo>
                    <a:pt x="106" y="142"/>
                  </a:lnTo>
                  <a:lnTo>
                    <a:pt x="106" y="142"/>
                  </a:lnTo>
                  <a:close/>
                  <a:moveTo>
                    <a:pt x="86" y="138"/>
                  </a:moveTo>
                  <a:lnTo>
                    <a:pt x="90" y="138"/>
                  </a:lnTo>
                  <a:lnTo>
                    <a:pt x="86" y="138"/>
                  </a:lnTo>
                  <a:lnTo>
                    <a:pt x="86" y="142"/>
                  </a:lnTo>
                  <a:lnTo>
                    <a:pt x="86" y="146"/>
                  </a:lnTo>
                  <a:lnTo>
                    <a:pt x="90" y="150"/>
                  </a:lnTo>
                  <a:lnTo>
                    <a:pt x="86" y="150"/>
                  </a:lnTo>
                  <a:lnTo>
                    <a:pt x="86" y="146"/>
                  </a:lnTo>
                  <a:lnTo>
                    <a:pt x="86" y="142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6" y="138"/>
                  </a:lnTo>
                  <a:close/>
                  <a:moveTo>
                    <a:pt x="104" y="254"/>
                  </a:moveTo>
                  <a:lnTo>
                    <a:pt x="100" y="254"/>
                  </a:lnTo>
                  <a:lnTo>
                    <a:pt x="104" y="254"/>
                  </a:lnTo>
                  <a:lnTo>
                    <a:pt x="104" y="250"/>
                  </a:lnTo>
                  <a:lnTo>
                    <a:pt x="104" y="254"/>
                  </a:lnTo>
                  <a:lnTo>
                    <a:pt x="104" y="254"/>
                  </a:lnTo>
                  <a:lnTo>
                    <a:pt x="104" y="254"/>
                  </a:lnTo>
                  <a:close/>
                  <a:moveTo>
                    <a:pt x="74" y="72"/>
                  </a:moveTo>
                  <a:lnTo>
                    <a:pt x="70" y="72"/>
                  </a:lnTo>
                  <a:lnTo>
                    <a:pt x="70" y="68"/>
                  </a:lnTo>
                  <a:lnTo>
                    <a:pt x="66" y="64"/>
                  </a:lnTo>
                  <a:lnTo>
                    <a:pt x="66" y="60"/>
                  </a:lnTo>
                  <a:lnTo>
                    <a:pt x="70" y="60"/>
                  </a:lnTo>
                  <a:lnTo>
                    <a:pt x="70" y="64"/>
                  </a:lnTo>
                  <a:lnTo>
                    <a:pt x="70" y="68"/>
                  </a:lnTo>
                  <a:lnTo>
                    <a:pt x="74" y="68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4" y="72"/>
                  </a:lnTo>
                  <a:close/>
                  <a:moveTo>
                    <a:pt x="86" y="74"/>
                  </a:moveTo>
                  <a:lnTo>
                    <a:pt x="82" y="74"/>
                  </a:lnTo>
                  <a:lnTo>
                    <a:pt x="82" y="72"/>
                  </a:lnTo>
                  <a:lnTo>
                    <a:pt x="82" y="68"/>
                  </a:lnTo>
                  <a:lnTo>
                    <a:pt x="86" y="68"/>
                  </a:lnTo>
                  <a:lnTo>
                    <a:pt x="86" y="72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6" y="74"/>
                  </a:lnTo>
                  <a:close/>
                  <a:moveTo>
                    <a:pt x="0" y="72"/>
                  </a:moveTo>
                  <a:lnTo>
                    <a:pt x="0" y="68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close/>
                  <a:moveTo>
                    <a:pt x="44" y="90"/>
                  </a:moveTo>
                  <a:lnTo>
                    <a:pt x="44" y="86"/>
                  </a:lnTo>
                  <a:lnTo>
                    <a:pt x="40" y="86"/>
                  </a:lnTo>
                  <a:lnTo>
                    <a:pt x="44" y="86"/>
                  </a:lnTo>
                  <a:lnTo>
                    <a:pt x="44" y="82"/>
                  </a:lnTo>
                  <a:lnTo>
                    <a:pt x="44" y="86"/>
                  </a:lnTo>
                  <a:lnTo>
                    <a:pt x="44" y="90"/>
                  </a:lnTo>
                  <a:lnTo>
                    <a:pt x="44" y="90"/>
                  </a:lnTo>
                  <a:lnTo>
                    <a:pt x="44" y="90"/>
                  </a:lnTo>
                  <a:close/>
                  <a:moveTo>
                    <a:pt x="100" y="128"/>
                  </a:moveTo>
                  <a:lnTo>
                    <a:pt x="100" y="124"/>
                  </a:lnTo>
                  <a:lnTo>
                    <a:pt x="100" y="128"/>
                  </a:lnTo>
                  <a:lnTo>
                    <a:pt x="100" y="128"/>
                  </a:lnTo>
                  <a:lnTo>
                    <a:pt x="100" y="128"/>
                  </a:lnTo>
                  <a:close/>
                  <a:moveTo>
                    <a:pt x="110" y="154"/>
                  </a:moveTo>
                  <a:lnTo>
                    <a:pt x="110" y="150"/>
                  </a:lnTo>
                  <a:lnTo>
                    <a:pt x="110" y="154"/>
                  </a:lnTo>
                  <a:lnTo>
                    <a:pt x="110" y="154"/>
                  </a:lnTo>
                  <a:lnTo>
                    <a:pt x="110" y="154"/>
                  </a:lnTo>
                  <a:close/>
                  <a:moveTo>
                    <a:pt x="92" y="154"/>
                  </a:moveTo>
                  <a:lnTo>
                    <a:pt x="90" y="154"/>
                  </a:lnTo>
                  <a:lnTo>
                    <a:pt x="90" y="150"/>
                  </a:lnTo>
                  <a:lnTo>
                    <a:pt x="92" y="150"/>
                  </a:lnTo>
                  <a:lnTo>
                    <a:pt x="92" y="154"/>
                  </a:lnTo>
                  <a:lnTo>
                    <a:pt x="92" y="154"/>
                  </a:lnTo>
                  <a:lnTo>
                    <a:pt x="92" y="154"/>
                  </a:lnTo>
                  <a:close/>
                  <a:moveTo>
                    <a:pt x="118" y="158"/>
                  </a:moveTo>
                  <a:lnTo>
                    <a:pt x="118" y="154"/>
                  </a:lnTo>
                  <a:lnTo>
                    <a:pt x="118" y="158"/>
                  </a:lnTo>
                  <a:lnTo>
                    <a:pt x="118" y="158"/>
                  </a:lnTo>
                  <a:lnTo>
                    <a:pt x="118" y="158"/>
                  </a:lnTo>
                  <a:close/>
                  <a:moveTo>
                    <a:pt x="162" y="206"/>
                  </a:moveTo>
                  <a:lnTo>
                    <a:pt x="162" y="202"/>
                  </a:lnTo>
                  <a:lnTo>
                    <a:pt x="166" y="202"/>
                  </a:lnTo>
                  <a:lnTo>
                    <a:pt x="166" y="206"/>
                  </a:lnTo>
                  <a:lnTo>
                    <a:pt x="162" y="206"/>
                  </a:lnTo>
                  <a:lnTo>
                    <a:pt x="162" y="206"/>
                  </a:lnTo>
                  <a:lnTo>
                    <a:pt x="162" y="206"/>
                  </a:lnTo>
                  <a:close/>
                  <a:moveTo>
                    <a:pt x="166" y="206"/>
                  </a:moveTo>
                  <a:lnTo>
                    <a:pt x="170" y="206"/>
                  </a:lnTo>
                  <a:lnTo>
                    <a:pt x="166" y="206"/>
                  </a:lnTo>
                  <a:lnTo>
                    <a:pt x="166" y="206"/>
                  </a:lnTo>
                  <a:lnTo>
                    <a:pt x="166" y="206"/>
                  </a:lnTo>
                  <a:close/>
                  <a:moveTo>
                    <a:pt x="442" y="228"/>
                  </a:moveTo>
                  <a:lnTo>
                    <a:pt x="442" y="224"/>
                  </a:lnTo>
                  <a:lnTo>
                    <a:pt x="442" y="220"/>
                  </a:lnTo>
                  <a:lnTo>
                    <a:pt x="446" y="220"/>
                  </a:lnTo>
                  <a:lnTo>
                    <a:pt x="446" y="224"/>
                  </a:lnTo>
                  <a:lnTo>
                    <a:pt x="442" y="224"/>
                  </a:lnTo>
                  <a:lnTo>
                    <a:pt x="442" y="228"/>
                  </a:lnTo>
                  <a:lnTo>
                    <a:pt x="442" y="228"/>
                  </a:lnTo>
                  <a:lnTo>
                    <a:pt x="442" y="228"/>
                  </a:lnTo>
                  <a:close/>
                  <a:moveTo>
                    <a:pt x="376" y="254"/>
                  </a:moveTo>
                  <a:lnTo>
                    <a:pt x="372" y="254"/>
                  </a:lnTo>
                  <a:lnTo>
                    <a:pt x="376" y="254"/>
                  </a:lnTo>
                  <a:lnTo>
                    <a:pt x="380" y="254"/>
                  </a:lnTo>
                  <a:lnTo>
                    <a:pt x="376" y="254"/>
                  </a:lnTo>
                  <a:lnTo>
                    <a:pt x="376" y="254"/>
                  </a:lnTo>
                  <a:lnTo>
                    <a:pt x="376" y="25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B72DFF04-AA1E-B36C-0B29-BFDFD2F7A5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44800" y="4222818"/>
              <a:ext cx="15875" cy="6350"/>
            </a:xfrm>
            <a:custGeom>
              <a:avLst/>
              <a:gdLst>
                <a:gd name="T0" fmla="*/ 4 w 10"/>
                <a:gd name="T1" fmla="*/ 4 h 4"/>
                <a:gd name="T2" fmla="*/ 4 w 10"/>
                <a:gd name="T3" fmla="*/ 4 h 4"/>
                <a:gd name="T4" fmla="*/ 4 w 10"/>
                <a:gd name="T5" fmla="*/ 4 h 4"/>
                <a:gd name="T6" fmla="*/ 4 w 10"/>
                <a:gd name="T7" fmla="*/ 4 h 4"/>
                <a:gd name="T8" fmla="*/ 0 w 10"/>
                <a:gd name="T9" fmla="*/ 4 h 4"/>
                <a:gd name="T10" fmla="*/ 0 w 10"/>
                <a:gd name="T11" fmla="*/ 0 h 4"/>
                <a:gd name="T12" fmla="*/ 0 w 10"/>
                <a:gd name="T13" fmla="*/ 0 h 4"/>
                <a:gd name="T14" fmla="*/ 0 w 10"/>
                <a:gd name="T15" fmla="*/ 0 h 4"/>
                <a:gd name="T16" fmla="*/ 0 w 10"/>
                <a:gd name="T17" fmla="*/ 0 h 4"/>
                <a:gd name="T18" fmla="*/ 0 w 10"/>
                <a:gd name="T19" fmla="*/ 0 h 4"/>
                <a:gd name="T20" fmla="*/ 0 w 10"/>
                <a:gd name="T21" fmla="*/ 0 h 4"/>
                <a:gd name="T22" fmla="*/ 0 w 10"/>
                <a:gd name="T23" fmla="*/ 0 h 4"/>
                <a:gd name="T24" fmla="*/ 0 w 10"/>
                <a:gd name="T25" fmla="*/ 0 h 4"/>
                <a:gd name="T26" fmla="*/ 0 w 10"/>
                <a:gd name="T27" fmla="*/ 0 h 4"/>
                <a:gd name="T28" fmla="*/ 0 w 10"/>
                <a:gd name="T29" fmla="*/ 0 h 4"/>
                <a:gd name="T30" fmla="*/ 0 w 10"/>
                <a:gd name="T31" fmla="*/ 0 h 4"/>
                <a:gd name="T32" fmla="*/ 0 w 10"/>
                <a:gd name="T33" fmla="*/ 0 h 4"/>
                <a:gd name="T34" fmla="*/ 0 w 10"/>
                <a:gd name="T35" fmla="*/ 0 h 4"/>
                <a:gd name="T36" fmla="*/ 0 w 10"/>
                <a:gd name="T37" fmla="*/ 0 h 4"/>
                <a:gd name="T38" fmla="*/ 0 w 10"/>
                <a:gd name="T39" fmla="*/ 0 h 4"/>
                <a:gd name="T40" fmla="*/ 0 w 10"/>
                <a:gd name="T41" fmla="*/ 0 h 4"/>
                <a:gd name="T42" fmla="*/ 0 w 10"/>
                <a:gd name="T43" fmla="*/ 0 h 4"/>
                <a:gd name="T44" fmla="*/ 4 w 10"/>
                <a:gd name="T45" fmla="*/ 0 h 4"/>
                <a:gd name="T46" fmla="*/ 4 w 10"/>
                <a:gd name="T47" fmla="*/ 0 h 4"/>
                <a:gd name="T48" fmla="*/ 4 w 10"/>
                <a:gd name="T49" fmla="*/ 4 h 4"/>
                <a:gd name="T50" fmla="*/ 4 w 10"/>
                <a:gd name="T51" fmla="*/ 4 h 4"/>
                <a:gd name="T52" fmla="*/ 4 w 10"/>
                <a:gd name="T53" fmla="*/ 4 h 4"/>
                <a:gd name="T54" fmla="*/ 4 w 10"/>
                <a:gd name="T55" fmla="*/ 4 h 4"/>
                <a:gd name="T56" fmla="*/ 4 w 10"/>
                <a:gd name="T57" fmla="*/ 4 h 4"/>
                <a:gd name="T58" fmla="*/ 4 w 10"/>
                <a:gd name="T59" fmla="*/ 4 h 4"/>
                <a:gd name="T60" fmla="*/ 4 w 10"/>
                <a:gd name="T61" fmla="*/ 4 h 4"/>
                <a:gd name="T62" fmla="*/ 10 w 10"/>
                <a:gd name="T63" fmla="*/ 4 h 4"/>
                <a:gd name="T64" fmla="*/ 10 w 10"/>
                <a:gd name="T65" fmla="*/ 4 h 4"/>
                <a:gd name="T66" fmla="*/ 10 w 10"/>
                <a:gd name="T67" fmla="*/ 4 h 4"/>
                <a:gd name="T68" fmla="*/ 10 w 10"/>
                <a:gd name="T69" fmla="*/ 4 h 4"/>
                <a:gd name="T70" fmla="*/ 10 w 10"/>
                <a:gd name="T71" fmla="*/ 4 h 4"/>
                <a:gd name="T72" fmla="*/ 10 w 10"/>
                <a:gd name="T73" fmla="*/ 4 h 4"/>
                <a:gd name="T74" fmla="*/ 10 w 10"/>
                <a:gd name="T75" fmla="*/ 4 h 4"/>
                <a:gd name="T76" fmla="*/ 10 w 10"/>
                <a:gd name="T77" fmla="*/ 4 h 4"/>
                <a:gd name="T78" fmla="*/ 10 w 10"/>
                <a:gd name="T79" fmla="*/ 0 h 4"/>
                <a:gd name="T80" fmla="*/ 10 w 10"/>
                <a:gd name="T81" fmla="*/ 0 h 4"/>
                <a:gd name="T82" fmla="*/ 10 w 10"/>
                <a:gd name="T83" fmla="*/ 0 h 4"/>
                <a:gd name="T84" fmla="*/ 10 w 10"/>
                <a:gd name="T85" fmla="*/ 0 h 4"/>
                <a:gd name="T86" fmla="*/ 10 w 10"/>
                <a:gd name="T87" fmla="*/ 0 h 4"/>
                <a:gd name="T88" fmla="*/ 8 w 10"/>
                <a:gd name="T89" fmla="*/ 0 h 4"/>
                <a:gd name="T90" fmla="*/ 8 w 10"/>
                <a:gd name="T91" fmla="*/ 0 h 4"/>
                <a:gd name="T92" fmla="*/ 8 w 10"/>
                <a:gd name="T93" fmla="*/ 0 h 4"/>
                <a:gd name="T94" fmla="*/ 8 w 10"/>
                <a:gd name="T95" fmla="*/ 0 h 4"/>
                <a:gd name="T96" fmla="*/ 8 w 10"/>
                <a:gd name="T97" fmla="*/ 0 h 4"/>
                <a:gd name="T98" fmla="*/ 8 w 10"/>
                <a:gd name="T99" fmla="*/ 0 h 4"/>
                <a:gd name="T100" fmla="*/ 10 w 10"/>
                <a:gd name="T101" fmla="*/ 0 h 4"/>
                <a:gd name="T102" fmla="*/ 10 w 10"/>
                <a:gd name="T103" fmla="*/ 0 h 4"/>
                <a:gd name="T104" fmla="*/ 10 w 10"/>
                <a:gd name="T105" fmla="*/ 0 h 4"/>
                <a:gd name="T106" fmla="*/ 10 w 10"/>
                <a:gd name="T107" fmla="*/ 4 h 4"/>
                <a:gd name="T108" fmla="*/ 10 w 10"/>
                <a:gd name="T109" fmla="*/ 4 h 4"/>
                <a:gd name="T110" fmla="*/ 10 w 10"/>
                <a:gd name="T111" fmla="*/ 4 h 4"/>
                <a:gd name="T112" fmla="*/ 10 w 10"/>
                <a:gd name="T113" fmla="*/ 4 h 4"/>
                <a:gd name="T114" fmla="*/ 10 w 10"/>
                <a:gd name="T115" fmla="*/ 4 h 4"/>
                <a:gd name="T116" fmla="*/ 10 w 10"/>
                <a:gd name="T1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" h="4"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10" y="4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Freeform 80">
              <a:extLst>
                <a:ext uri="{FF2B5EF4-FFF2-40B4-BE49-F238E27FC236}">
                  <a16:creationId xmlns:a16="http://schemas.microsoft.com/office/drawing/2014/main" id="{7770AB41-F4A3-7587-0ED2-35D8BAF2B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525" y="4146618"/>
              <a:ext cx="107950" cy="120650"/>
            </a:xfrm>
            <a:custGeom>
              <a:avLst/>
              <a:gdLst>
                <a:gd name="T0" fmla="*/ 64 w 68"/>
                <a:gd name="T1" fmla="*/ 4 h 76"/>
                <a:gd name="T2" fmla="*/ 64 w 68"/>
                <a:gd name="T3" fmla="*/ 8 h 76"/>
                <a:gd name="T4" fmla="*/ 64 w 68"/>
                <a:gd name="T5" fmla="*/ 12 h 76"/>
                <a:gd name="T6" fmla="*/ 64 w 68"/>
                <a:gd name="T7" fmla="*/ 20 h 76"/>
                <a:gd name="T8" fmla="*/ 60 w 68"/>
                <a:gd name="T9" fmla="*/ 24 h 76"/>
                <a:gd name="T10" fmla="*/ 60 w 68"/>
                <a:gd name="T11" fmla="*/ 30 h 76"/>
                <a:gd name="T12" fmla="*/ 60 w 68"/>
                <a:gd name="T13" fmla="*/ 34 h 76"/>
                <a:gd name="T14" fmla="*/ 60 w 68"/>
                <a:gd name="T15" fmla="*/ 42 h 76"/>
                <a:gd name="T16" fmla="*/ 60 w 68"/>
                <a:gd name="T17" fmla="*/ 46 h 76"/>
                <a:gd name="T18" fmla="*/ 60 w 68"/>
                <a:gd name="T19" fmla="*/ 46 h 76"/>
                <a:gd name="T20" fmla="*/ 60 w 68"/>
                <a:gd name="T21" fmla="*/ 46 h 76"/>
                <a:gd name="T22" fmla="*/ 60 w 68"/>
                <a:gd name="T23" fmla="*/ 42 h 76"/>
                <a:gd name="T24" fmla="*/ 56 w 68"/>
                <a:gd name="T25" fmla="*/ 46 h 76"/>
                <a:gd name="T26" fmla="*/ 56 w 68"/>
                <a:gd name="T27" fmla="*/ 54 h 76"/>
                <a:gd name="T28" fmla="*/ 56 w 68"/>
                <a:gd name="T29" fmla="*/ 58 h 76"/>
                <a:gd name="T30" fmla="*/ 56 w 68"/>
                <a:gd name="T31" fmla="*/ 58 h 76"/>
                <a:gd name="T32" fmla="*/ 60 w 68"/>
                <a:gd name="T33" fmla="*/ 60 h 76"/>
                <a:gd name="T34" fmla="*/ 56 w 68"/>
                <a:gd name="T35" fmla="*/ 64 h 76"/>
                <a:gd name="T36" fmla="*/ 56 w 68"/>
                <a:gd name="T37" fmla="*/ 68 h 76"/>
                <a:gd name="T38" fmla="*/ 56 w 68"/>
                <a:gd name="T39" fmla="*/ 72 h 76"/>
                <a:gd name="T40" fmla="*/ 60 w 68"/>
                <a:gd name="T41" fmla="*/ 76 h 76"/>
                <a:gd name="T42" fmla="*/ 56 w 68"/>
                <a:gd name="T43" fmla="*/ 76 h 76"/>
                <a:gd name="T44" fmla="*/ 52 w 68"/>
                <a:gd name="T45" fmla="*/ 76 h 76"/>
                <a:gd name="T46" fmla="*/ 48 w 68"/>
                <a:gd name="T47" fmla="*/ 76 h 76"/>
                <a:gd name="T48" fmla="*/ 38 w 68"/>
                <a:gd name="T49" fmla="*/ 72 h 76"/>
                <a:gd name="T50" fmla="*/ 38 w 68"/>
                <a:gd name="T51" fmla="*/ 72 h 76"/>
                <a:gd name="T52" fmla="*/ 30 w 68"/>
                <a:gd name="T53" fmla="*/ 68 h 76"/>
                <a:gd name="T54" fmla="*/ 26 w 68"/>
                <a:gd name="T55" fmla="*/ 68 h 76"/>
                <a:gd name="T56" fmla="*/ 22 w 68"/>
                <a:gd name="T57" fmla="*/ 64 h 76"/>
                <a:gd name="T58" fmla="*/ 20 w 68"/>
                <a:gd name="T59" fmla="*/ 58 h 76"/>
                <a:gd name="T60" fmla="*/ 16 w 68"/>
                <a:gd name="T61" fmla="*/ 54 h 76"/>
                <a:gd name="T62" fmla="*/ 16 w 68"/>
                <a:gd name="T63" fmla="*/ 50 h 76"/>
                <a:gd name="T64" fmla="*/ 12 w 68"/>
                <a:gd name="T65" fmla="*/ 46 h 76"/>
                <a:gd name="T66" fmla="*/ 4 w 68"/>
                <a:gd name="T67" fmla="*/ 42 h 76"/>
                <a:gd name="T68" fmla="*/ 0 w 68"/>
                <a:gd name="T69" fmla="*/ 38 h 76"/>
                <a:gd name="T70" fmla="*/ 4 w 68"/>
                <a:gd name="T71" fmla="*/ 38 h 76"/>
                <a:gd name="T72" fmla="*/ 8 w 68"/>
                <a:gd name="T73" fmla="*/ 38 h 76"/>
                <a:gd name="T74" fmla="*/ 12 w 68"/>
                <a:gd name="T75" fmla="*/ 38 h 76"/>
                <a:gd name="T76" fmla="*/ 12 w 68"/>
                <a:gd name="T77" fmla="*/ 34 h 76"/>
                <a:gd name="T78" fmla="*/ 16 w 68"/>
                <a:gd name="T79" fmla="*/ 30 h 76"/>
                <a:gd name="T80" fmla="*/ 16 w 68"/>
                <a:gd name="T81" fmla="*/ 30 h 76"/>
                <a:gd name="T82" fmla="*/ 16 w 68"/>
                <a:gd name="T83" fmla="*/ 24 h 76"/>
                <a:gd name="T84" fmla="*/ 22 w 68"/>
                <a:gd name="T85" fmla="*/ 20 h 76"/>
                <a:gd name="T86" fmla="*/ 26 w 68"/>
                <a:gd name="T87" fmla="*/ 20 h 76"/>
                <a:gd name="T88" fmla="*/ 30 w 68"/>
                <a:gd name="T89" fmla="*/ 24 h 76"/>
                <a:gd name="T90" fmla="*/ 34 w 68"/>
                <a:gd name="T91" fmla="*/ 16 h 76"/>
                <a:gd name="T92" fmla="*/ 34 w 68"/>
                <a:gd name="T93" fmla="*/ 16 h 76"/>
                <a:gd name="T94" fmla="*/ 38 w 68"/>
                <a:gd name="T95" fmla="*/ 12 h 76"/>
                <a:gd name="T96" fmla="*/ 38 w 68"/>
                <a:gd name="T97" fmla="*/ 12 h 76"/>
                <a:gd name="T98" fmla="*/ 38 w 68"/>
                <a:gd name="T99" fmla="*/ 8 h 76"/>
                <a:gd name="T100" fmla="*/ 46 w 68"/>
                <a:gd name="T101" fmla="*/ 8 h 76"/>
                <a:gd name="T102" fmla="*/ 52 w 68"/>
                <a:gd name="T103" fmla="*/ 8 h 76"/>
                <a:gd name="T104" fmla="*/ 60 w 68"/>
                <a:gd name="T105" fmla="*/ 4 h 76"/>
                <a:gd name="T106" fmla="*/ 64 w 68"/>
                <a:gd name="T107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8" h="76">
                  <a:moveTo>
                    <a:pt x="68" y="0"/>
                  </a:move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4"/>
                  </a:lnTo>
                  <a:lnTo>
                    <a:pt x="60" y="28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56" y="46"/>
                  </a:lnTo>
                  <a:lnTo>
                    <a:pt x="56" y="46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60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56" y="60"/>
                  </a:lnTo>
                  <a:lnTo>
                    <a:pt x="56" y="60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6"/>
                  </a:lnTo>
                  <a:lnTo>
                    <a:pt x="60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48" y="76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6" y="72"/>
                  </a:lnTo>
                  <a:lnTo>
                    <a:pt x="42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4" y="72"/>
                  </a:lnTo>
                  <a:lnTo>
                    <a:pt x="34" y="68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0" y="68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0"/>
                  </a:lnTo>
                  <a:lnTo>
                    <a:pt x="20" y="60"/>
                  </a:lnTo>
                  <a:lnTo>
                    <a:pt x="20" y="60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50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28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Freeform 81">
              <a:extLst>
                <a:ext uri="{FF2B5EF4-FFF2-40B4-BE49-F238E27FC236}">
                  <a16:creationId xmlns:a16="http://schemas.microsoft.com/office/drawing/2014/main" id="{7D851313-2829-538D-7186-1BD0AFA163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0475" y="4295843"/>
              <a:ext cx="130175" cy="66675"/>
            </a:xfrm>
            <a:custGeom>
              <a:avLst/>
              <a:gdLst>
                <a:gd name="T0" fmla="*/ 38 w 82"/>
                <a:gd name="T1" fmla="*/ 22 h 42"/>
                <a:gd name="T2" fmla="*/ 38 w 82"/>
                <a:gd name="T3" fmla="*/ 30 h 42"/>
                <a:gd name="T4" fmla="*/ 40 w 82"/>
                <a:gd name="T5" fmla="*/ 34 h 42"/>
                <a:gd name="T6" fmla="*/ 40 w 82"/>
                <a:gd name="T7" fmla="*/ 38 h 42"/>
                <a:gd name="T8" fmla="*/ 34 w 82"/>
                <a:gd name="T9" fmla="*/ 42 h 42"/>
                <a:gd name="T10" fmla="*/ 30 w 82"/>
                <a:gd name="T11" fmla="*/ 42 h 42"/>
                <a:gd name="T12" fmla="*/ 30 w 82"/>
                <a:gd name="T13" fmla="*/ 34 h 42"/>
                <a:gd name="T14" fmla="*/ 26 w 82"/>
                <a:gd name="T15" fmla="*/ 30 h 42"/>
                <a:gd name="T16" fmla="*/ 22 w 82"/>
                <a:gd name="T17" fmla="*/ 34 h 42"/>
                <a:gd name="T18" fmla="*/ 18 w 82"/>
                <a:gd name="T19" fmla="*/ 30 h 42"/>
                <a:gd name="T20" fmla="*/ 18 w 82"/>
                <a:gd name="T21" fmla="*/ 26 h 42"/>
                <a:gd name="T22" fmla="*/ 10 w 82"/>
                <a:gd name="T23" fmla="*/ 26 h 42"/>
                <a:gd name="T24" fmla="*/ 8 w 82"/>
                <a:gd name="T25" fmla="*/ 26 h 42"/>
                <a:gd name="T26" fmla="*/ 4 w 82"/>
                <a:gd name="T27" fmla="*/ 22 h 42"/>
                <a:gd name="T28" fmla="*/ 4 w 82"/>
                <a:gd name="T29" fmla="*/ 30 h 42"/>
                <a:gd name="T30" fmla="*/ 0 w 82"/>
                <a:gd name="T31" fmla="*/ 26 h 42"/>
                <a:gd name="T32" fmla="*/ 4 w 82"/>
                <a:gd name="T33" fmla="*/ 22 h 42"/>
                <a:gd name="T34" fmla="*/ 0 w 82"/>
                <a:gd name="T35" fmla="*/ 16 h 42"/>
                <a:gd name="T36" fmla="*/ 0 w 82"/>
                <a:gd name="T37" fmla="*/ 12 h 42"/>
                <a:gd name="T38" fmla="*/ 4 w 82"/>
                <a:gd name="T39" fmla="*/ 0 h 42"/>
                <a:gd name="T40" fmla="*/ 8 w 82"/>
                <a:gd name="T41" fmla="*/ 4 h 42"/>
                <a:gd name="T42" fmla="*/ 10 w 82"/>
                <a:gd name="T43" fmla="*/ 12 h 42"/>
                <a:gd name="T44" fmla="*/ 14 w 82"/>
                <a:gd name="T45" fmla="*/ 12 h 42"/>
                <a:gd name="T46" fmla="*/ 18 w 82"/>
                <a:gd name="T47" fmla="*/ 16 h 42"/>
                <a:gd name="T48" fmla="*/ 26 w 82"/>
                <a:gd name="T49" fmla="*/ 16 h 42"/>
                <a:gd name="T50" fmla="*/ 30 w 82"/>
                <a:gd name="T51" fmla="*/ 16 h 42"/>
                <a:gd name="T52" fmla="*/ 38 w 82"/>
                <a:gd name="T53" fmla="*/ 12 h 42"/>
                <a:gd name="T54" fmla="*/ 40 w 82"/>
                <a:gd name="T55" fmla="*/ 8 h 42"/>
                <a:gd name="T56" fmla="*/ 48 w 82"/>
                <a:gd name="T57" fmla="*/ 4 h 42"/>
                <a:gd name="T58" fmla="*/ 56 w 82"/>
                <a:gd name="T59" fmla="*/ 4 h 42"/>
                <a:gd name="T60" fmla="*/ 56 w 82"/>
                <a:gd name="T61" fmla="*/ 4 h 42"/>
                <a:gd name="T62" fmla="*/ 64 w 82"/>
                <a:gd name="T63" fmla="*/ 4 h 42"/>
                <a:gd name="T64" fmla="*/ 70 w 82"/>
                <a:gd name="T65" fmla="*/ 12 h 42"/>
                <a:gd name="T66" fmla="*/ 78 w 82"/>
                <a:gd name="T67" fmla="*/ 16 h 42"/>
                <a:gd name="T68" fmla="*/ 78 w 82"/>
                <a:gd name="T69" fmla="*/ 18 h 42"/>
                <a:gd name="T70" fmla="*/ 78 w 82"/>
                <a:gd name="T71" fmla="*/ 22 h 42"/>
                <a:gd name="T72" fmla="*/ 82 w 82"/>
                <a:gd name="T73" fmla="*/ 26 h 42"/>
                <a:gd name="T74" fmla="*/ 82 w 82"/>
                <a:gd name="T75" fmla="*/ 34 h 42"/>
                <a:gd name="T76" fmla="*/ 74 w 82"/>
                <a:gd name="T77" fmla="*/ 34 h 42"/>
                <a:gd name="T78" fmla="*/ 74 w 82"/>
                <a:gd name="T79" fmla="*/ 38 h 42"/>
                <a:gd name="T80" fmla="*/ 68 w 82"/>
                <a:gd name="T81" fmla="*/ 38 h 42"/>
                <a:gd name="T82" fmla="*/ 68 w 82"/>
                <a:gd name="T83" fmla="*/ 30 h 42"/>
                <a:gd name="T84" fmla="*/ 68 w 82"/>
                <a:gd name="T85" fmla="*/ 30 h 42"/>
                <a:gd name="T86" fmla="*/ 68 w 82"/>
                <a:gd name="T87" fmla="*/ 26 h 42"/>
                <a:gd name="T88" fmla="*/ 70 w 82"/>
                <a:gd name="T89" fmla="*/ 26 h 42"/>
                <a:gd name="T90" fmla="*/ 74 w 82"/>
                <a:gd name="T91" fmla="*/ 26 h 42"/>
                <a:gd name="T92" fmla="*/ 70 w 82"/>
                <a:gd name="T93" fmla="*/ 22 h 42"/>
                <a:gd name="T94" fmla="*/ 64 w 82"/>
                <a:gd name="T95" fmla="*/ 22 h 42"/>
                <a:gd name="T96" fmla="*/ 60 w 82"/>
                <a:gd name="T97" fmla="*/ 16 h 42"/>
                <a:gd name="T98" fmla="*/ 56 w 82"/>
                <a:gd name="T99" fmla="*/ 12 h 42"/>
                <a:gd name="T100" fmla="*/ 56 w 82"/>
                <a:gd name="T101" fmla="*/ 12 h 42"/>
                <a:gd name="T102" fmla="*/ 48 w 82"/>
                <a:gd name="T103" fmla="*/ 12 h 42"/>
                <a:gd name="T104" fmla="*/ 44 w 82"/>
                <a:gd name="T105" fmla="*/ 16 h 42"/>
                <a:gd name="T106" fmla="*/ 40 w 82"/>
                <a:gd name="T107" fmla="*/ 22 h 42"/>
                <a:gd name="T108" fmla="*/ 10 w 82"/>
                <a:gd name="T109" fmla="*/ 8 h 42"/>
                <a:gd name="T110" fmla="*/ 60 w 82"/>
                <a:gd name="T111" fmla="*/ 22 h 42"/>
                <a:gd name="T112" fmla="*/ 56 w 82"/>
                <a:gd name="T113" fmla="*/ 22 h 42"/>
                <a:gd name="T114" fmla="*/ 18 w 82"/>
                <a:gd name="T115" fmla="*/ 38 h 42"/>
                <a:gd name="T116" fmla="*/ 18 w 82"/>
                <a:gd name="T117" fmla="*/ 42 h 42"/>
                <a:gd name="T118" fmla="*/ 18 w 82"/>
                <a:gd name="T119" fmla="*/ 42 h 42"/>
                <a:gd name="T120" fmla="*/ 18 w 82"/>
                <a:gd name="T121" fmla="*/ 34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2" h="42">
                  <a:moveTo>
                    <a:pt x="40" y="22"/>
                  </a:move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70" y="8"/>
                  </a:lnTo>
                  <a:lnTo>
                    <a:pt x="70" y="12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6"/>
                  </a:lnTo>
                  <a:lnTo>
                    <a:pt x="74" y="16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1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8" y="30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close/>
                  <a:moveTo>
                    <a:pt x="10" y="4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close/>
                  <a:moveTo>
                    <a:pt x="60" y="22"/>
                  </a:move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close/>
                  <a:moveTo>
                    <a:pt x="18" y="34"/>
                  </a:move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Freeform 82">
              <a:extLst>
                <a:ext uri="{FF2B5EF4-FFF2-40B4-BE49-F238E27FC236}">
                  <a16:creationId xmlns:a16="http://schemas.microsoft.com/office/drawing/2014/main" id="{82E724C3-9A04-155B-FD7B-55E9117C78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86075" y="4054543"/>
              <a:ext cx="41275" cy="15875"/>
            </a:xfrm>
            <a:custGeom>
              <a:avLst/>
              <a:gdLst>
                <a:gd name="T0" fmla="*/ 18 w 26"/>
                <a:gd name="T1" fmla="*/ 6 h 10"/>
                <a:gd name="T2" fmla="*/ 18 w 26"/>
                <a:gd name="T3" fmla="*/ 6 h 10"/>
                <a:gd name="T4" fmla="*/ 18 w 26"/>
                <a:gd name="T5" fmla="*/ 10 h 10"/>
                <a:gd name="T6" fmla="*/ 16 w 26"/>
                <a:gd name="T7" fmla="*/ 10 h 10"/>
                <a:gd name="T8" fmla="*/ 12 w 26"/>
                <a:gd name="T9" fmla="*/ 10 h 10"/>
                <a:gd name="T10" fmla="*/ 12 w 26"/>
                <a:gd name="T11" fmla="*/ 10 h 10"/>
                <a:gd name="T12" fmla="*/ 8 w 26"/>
                <a:gd name="T13" fmla="*/ 10 h 10"/>
                <a:gd name="T14" fmla="*/ 8 w 26"/>
                <a:gd name="T15" fmla="*/ 10 h 10"/>
                <a:gd name="T16" fmla="*/ 8 w 26"/>
                <a:gd name="T17" fmla="*/ 6 h 10"/>
                <a:gd name="T18" fmla="*/ 4 w 26"/>
                <a:gd name="T19" fmla="*/ 10 h 10"/>
                <a:gd name="T20" fmla="*/ 4 w 26"/>
                <a:gd name="T21" fmla="*/ 10 h 10"/>
                <a:gd name="T22" fmla="*/ 4 w 26"/>
                <a:gd name="T23" fmla="*/ 10 h 10"/>
                <a:gd name="T24" fmla="*/ 0 w 26"/>
                <a:gd name="T25" fmla="*/ 10 h 10"/>
                <a:gd name="T26" fmla="*/ 0 w 26"/>
                <a:gd name="T27" fmla="*/ 10 h 10"/>
                <a:gd name="T28" fmla="*/ 0 w 26"/>
                <a:gd name="T29" fmla="*/ 6 h 10"/>
                <a:gd name="T30" fmla="*/ 0 w 26"/>
                <a:gd name="T31" fmla="*/ 2 h 10"/>
                <a:gd name="T32" fmla="*/ 0 w 26"/>
                <a:gd name="T33" fmla="*/ 2 h 10"/>
                <a:gd name="T34" fmla="*/ 0 w 26"/>
                <a:gd name="T35" fmla="*/ 2 h 10"/>
                <a:gd name="T36" fmla="*/ 0 w 26"/>
                <a:gd name="T37" fmla="*/ 2 h 10"/>
                <a:gd name="T38" fmla="*/ 0 w 26"/>
                <a:gd name="T39" fmla="*/ 2 h 10"/>
                <a:gd name="T40" fmla="*/ 0 w 26"/>
                <a:gd name="T41" fmla="*/ 2 h 10"/>
                <a:gd name="T42" fmla="*/ 0 w 26"/>
                <a:gd name="T43" fmla="*/ 0 h 10"/>
                <a:gd name="T44" fmla="*/ 0 w 26"/>
                <a:gd name="T45" fmla="*/ 0 h 10"/>
                <a:gd name="T46" fmla="*/ 0 w 26"/>
                <a:gd name="T47" fmla="*/ 0 h 10"/>
                <a:gd name="T48" fmla="*/ 4 w 26"/>
                <a:gd name="T49" fmla="*/ 0 h 10"/>
                <a:gd name="T50" fmla="*/ 4 w 26"/>
                <a:gd name="T51" fmla="*/ 0 h 10"/>
                <a:gd name="T52" fmla="*/ 8 w 26"/>
                <a:gd name="T53" fmla="*/ 0 h 10"/>
                <a:gd name="T54" fmla="*/ 12 w 26"/>
                <a:gd name="T55" fmla="*/ 0 h 10"/>
                <a:gd name="T56" fmla="*/ 16 w 26"/>
                <a:gd name="T57" fmla="*/ 0 h 10"/>
                <a:gd name="T58" fmla="*/ 16 w 26"/>
                <a:gd name="T59" fmla="*/ 0 h 10"/>
                <a:gd name="T60" fmla="*/ 16 w 26"/>
                <a:gd name="T61" fmla="*/ 0 h 10"/>
                <a:gd name="T62" fmla="*/ 16 w 26"/>
                <a:gd name="T63" fmla="*/ 0 h 10"/>
                <a:gd name="T64" fmla="*/ 18 w 26"/>
                <a:gd name="T65" fmla="*/ 0 h 10"/>
                <a:gd name="T66" fmla="*/ 18 w 26"/>
                <a:gd name="T67" fmla="*/ 0 h 10"/>
                <a:gd name="T68" fmla="*/ 22 w 26"/>
                <a:gd name="T69" fmla="*/ 2 h 10"/>
                <a:gd name="T70" fmla="*/ 22 w 26"/>
                <a:gd name="T71" fmla="*/ 2 h 10"/>
                <a:gd name="T72" fmla="*/ 22 w 26"/>
                <a:gd name="T73" fmla="*/ 2 h 10"/>
                <a:gd name="T74" fmla="*/ 22 w 26"/>
                <a:gd name="T75" fmla="*/ 2 h 10"/>
                <a:gd name="T76" fmla="*/ 18 w 26"/>
                <a:gd name="T77" fmla="*/ 6 h 10"/>
                <a:gd name="T78" fmla="*/ 18 w 26"/>
                <a:gd name="T79" fmla="*/ 6 h 10"/>
                <a:gd name="T80" fmla="*/ 22 w 26"/>
                <a:gd name="T81" fmla="*/ 6 h 10"/>
                <a:gd name="T82" fmla="*/ 22 w 26"/>
                <a:gd name="T83" fmla="*/ 6 h 10"/>
                <a:gd name="T84" fmla="*/ 22 w 26"/>
                <a:gd name="T85" fmla="*/ 6 h 10"/>
                <a:gd name="T86" fmla="*/ 26 w 26"/>
                <a:gd name="T87" fmla="*/ 6 h 10"/>
                <a:gd name="T88" fmla="*/ 26 w 26"/>
                <a:gd name="T89" fmla="*/ 6 h 10"/>
                <a:gd name="T90" fmla="*/ 26 w 26"/>
                <a:gd name="T91" fmla="*/ 6 h 10"/>
                <a:gd name="T92" fmla="*/ 22 w 26"/>
                <a:gd name="T93" fmla="*/ 6 h 10"/>
                <a:gd name="T94" fmla="*/ 22 w 26"/>
                <a:gd name="T9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" h="10">
                  <a:moveTo>
                    <a:pt x="18" y="6"/>
                  </a:move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close/>
                  <a:moveTo>
                    <a:pt x="22" y="6"/>
                  </a:move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Freeform 83">
              <a:extLst>
                <a:ext uri="{FF2B5EF4-FFF2-40B4-BE49-F238E27FC236}">
                  <a16:creationId xmlns:a16="http://schemas.microsoft.com/office/drawing/2014/main" id="{76E34A1C-62A2-E01B-679D-5C5AB761C1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27375" y="3206818"/>
              <a:ext cx="6350" cy="12700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0 h 8"/>
                <a:gd name="T4" fmla="*/ 4 w 4"/>
                <a:gd name="T5" fmla="*/ 0 h 8"/>
                <a:gd name="T6" fmla="*/ 0 w 4"/>
                <a:gd name="T7" fmla="*/ 0 h 8"/>
                <a:gd name="T8" fmla="*/ 0 w 4"/>
                <a:gd name="T9" fmla="*/ 0 h 8"/>
                <a:gd name="T10" fmla="*/ 0 w 4"/>
                <a:gd name="T11" fmla="*/ 0 h 8"/>
                <a:gd name="T12" fmla="*/ 0 w 4"/>
                <a:gd name="T13" fmla="*/ 0 h 8"/>
                <a:gd name="T14" fmla="*/ 0 w 4"/>
                <a:gd name="T15" fmla="*/ 0 h 8"/>
                <a:gd name="T16" fmla="*/ 0 w 4"/>
                <a:gd name="T17" fmla="*/ 0 h 8"/>
                <a:gd name="T18" fmla="*/ 0 w 4"/>
                <a:gd name="T19" fmla="*/ 0 h 8"/>
                <a:gd name="T20" fmla="*/ 0 w 4"/>
                <a:gd name="T21" fmla="*/ 0 h 8"/>
                <a:gd name="T22" fmla="*/ 0 w 4"/>
                <a:gd name="T23" fmla="*/ 4 h 8"/>
                <a:gd name="T24" fmla="*/ 0 w 4"/>
                <a:gd name="T25" fmla="*/ 4 h 8"/>
                <a:gd name="T26" fmla="*/ 0 w 4"/>
                <a:gd name="T27" fmla="*/ 4 h 8"/>
                <a:gd name="T28" fmla="*/ 0 w 4"/>
                <a:gd name="T29" fmla="*/ 4 h 8"/>
                <a:gd name="T30" fmla="*/ 0 w 4"/>
                <a:gd name="T31" fmla="*/ 4 h 8"/>
                <a:gd name="T32" fmla="*/ 4 w 4"/>
                <a:gd name="T33" fmla="*/ 4 h 8"/>
                <a:gd name="T34" fmla="*/ 4 w 4"/>
                <a:gd name="T35" fmla="*/ 4 h 8"/>
                <a:gd name="T36" fmla="*/ 4 w 4"/>
                <a:gd name="T37" fmla="*/ 4 h 8"/>
                <a:gd name="T38" fmla="*/ 4 w 4"/>
                <a:gd name="T39" fmla="*/ 4 h 8"/>
                <a:gd name="T40" fmla="*/ 4 w 4"/>
                <a:gd name="T41" fmla="*/ 4 h 8"/>
                <a:gd name="T42" fmla="*/ 4 w 4"/>
                <a:gd name="T43" fmla="*/ 4 h 8"/>
                <a:gd name="T44" fmla="*/ 0 w 4"/>
                <a:gd name="T45" fmla="*/ 4 h 8"/>
                <a:gd name="T46" fmla="*/ 0 w 4"/>
                <a:gd name="T47" fmla="*/ 4 h 8"/>
                <a:gd name="T48" fmla="*/ 0 w 4"/>
                <a:gd name="T49" fmla="*/ 4 h 8"/>
                <a:gd name="T50" fmla="*/ 0 w 4"/>
                <a:gd name="T51" fmla="*/ 4 h 8"/>
                <a:gd name="T52" fmla="*/ 0 w 4"/>
                <a:gd name="T53" fmla="*/ 4 h 8"/>
                <a:gd name="T54" fmla="*/ 0 w 4"/>
                <a:gd name="T55" fmla="*/ 4 h 8"/>
                <a:gd name="T56" fmla="*/ 0 w 4"/>
                <a:gd name="T57" fmla="*/ 4 h 8"/>
                <a:gd name="T58" fmla="*/ 0 w 4"/>
                <a:gd name="T59" fmla="*/ 4 h 8"/>
                <a:gd name="T60" fmla="*/ 0 w 4"/>
                <a:gd name="T61" fmla="*/ 4 h 8"/>
                <a:gd name="T62" fmla="*/ 0 w 4"/>
                <a:gd name="T63" fmla="*/ 4 h 8"/>
                <a:gd name="T64" fmla="*/ 0 w 4"/>
                <a:gd name="T65" fmla="*/ 4 h 8"/>
                <a:gd name="T66" fmla="*/ 0 w 4"/>
                <a:gd name="T67" fmla="*/ 0 h 8"/>
                <a:gd name="T68" fmla="*/ 0 w 4"/>
                <a:gd name="T69" fmla="*/ 0 h 8"/>
                <a:gd name="T70" fmla="*/ 0 w 4"/>
                <a:gd name="T71" fmla="*/ 0 h 8"/>
                <a:gd name="T72" fmla="*/ 0 w 4"/>
                <a:gd name="T73" fmla="*/ 0 h 8"/>
                <a:gd name="T74" fmla="*/ 0 w 4"/>
                <a:gd name="T75" fmla="*/ 0 h 8"/>
                <a:gd name="T76" fmla="*/ 0 w 4"/>
                <a:gd name="T77" fmla="*/ 0 h 8"/>
                <a:gd name="T78" fmla="*/ 0 w 4"/>
                <a:gd name="T79" fmla="*/ 0 h 8"/>
                <a:gd name="T80" fmla="*/ 0 w 4"/>
                <a:gd name="T81" fmla="*/ 0 h 8"/>
                <a:gd name="T82" fmla="*/ 0 w 4"/>
                <a:gd name="T83" fmla="*/ 0 h 8"/>
                <a:gd name="T84" fmla="*/ 0 w 4"/>
                <a:gd name="T85" fmla="*/ 0 h 8"/>
                <a:gd name="T86" fmla="*/ 0 w 4"/>
                <a:gd name="T87" fmla="*/ 0 h 8"/>
                <a:gd name="T88" fmla="*/ 0 w 4"/>
                <a:gd name="T89" fmla="*/ 0 h 8"/>
                <a:gd name="T90" fmla="*/ 0 w 4"/>
                <a:gd name="T91" fmla="*/ 0 h 8"/>
                <a:gd name="T92" fmla="*/ 4 w 4"/>
                <a:gd name="T93" fmla="*/ 4 h 8"/>
                <a:gd name="T94" fmla="*/ 4 w 4"/>
                <a:gd name="T95" fmla="*/ 4 h 8"/>
                <a:gd name="T96" fmla="*/ 4 w 4"/>
                <a:gd name="T97" fmla="*/ 8 h 8"/>
                <a:gd name="T98" fmla="*/ 4 w 4"/>
                <a:gd name="T99" fmla="*/ 8 h 8"/>
                <a:gd name="T100" fmla="*/ 4 w 4"/>
                <a:gd name="T101" fmla="*/ 8 h 8"/>
                <a:gd name="T102" fmla="*/ 4 w 4"/>
                <a:gd name="T103" fmla="*/ 4 h 8"/>
                <a:gd name="T104" fmla="*/ 4 w 4"/>
                <a:gd name="T105" fmla="*/ 4 h 8"/>
                <a:gd name="T106" fmla="*/ 4 w 4"/>
                <a:gd name="T107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4" y="4"/>
                  </a:move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Freeform 84">
              <a:extLst>
                <a:ext uri="{FF2B5EF4-FFF2-40B4-BE49-F238E27FC236}">
                  <a16:creationId xmlns:a16="http://schemas.microsoft.com/office/drawing/2014/main" id="{54B7191C-47C1-D60D-268A-98CE26E52A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9375" y="3816418"/>
              <a:ext cx="142875" cy="174625"/>
            </a:xfrm>
            <a:custGeom>
              <a:avLst/>
              <a:gdLst>
                <a:gd name="T0" fmla="*/ 52 w 90"/>
                <a:gd name="T1" fmla="*/ 50 h 110"/>
                <a:gd name="T2" fmla="*/ 48 w 90"/>
                <a:gd name="T3" fmla="*/ 46 h 110"/>
                <a:gd name="T4" fmla="*/ 52 w 90"/>
                <a:gd name="T5" fmla="*/ 50 h 110"/>
                <a:gd name="T6" fmla="*/ 64 w 90"/>
                <a:gd name="T7" fmla="*/ 50 h 110"/>
                <a:gd name="T8" fmla="*/ 64 w 90"/>
                <a:gd name="T9" fmla="*/ 54 h 110"/>
                <a:gd name="T10" fmla="*/ 86 w 90"/>
                <a:gd name="T11" fmla="*/ 82 h 110"/>
                <a:gd name="T12" fmla="*/ 86 w 90"/>
                <a:gd name="T13" fmla="*/ 80 h 110"/>
                <a:gd name="T14" fmla="*/ 90 w 90"/>
                <a:gd name="T15" fmla="*/ 82 h 110"/>
                <a:gd name="T16" fmla="*/ 22 w 90"/>
                <a:gd name="T17" fmla="*/ 0 h 110"/>
                <a:gd name="T18" fmla="*/ 26 w 90"/>
                <a:gd name="T19" fmla="*/ 8 h 110"/>
                <a:gd name="T20" fmla="*/ 26 w 90"/>
                <a:gd name="T21" fmla="*/ 12 h 110"/>
                <a:gd name="T22" fmla="*/ 26 w 90"/>
                <a:gd name="T23" fmla="*/ 16 h 110"/>
                <a:gd name="T24" fmla="*/ 26 w 90"/>
                <a:gd name="T25" fmla="*/ 12 h 110"/>
                <a:gd name="T26" fmla="*/ 22 w 90"/>
                <a:gd name="T27" fmla="*/ 4 h 110"/>
                <a:gd name="T28" fmla="*/ 16 w 90"/>
                <a:gd name="T29" fmla="*/ 0 h 110"/>
                <a:gd name="T30" fmla="*/ 4 w 90"/>
                <a:gd name="T31" fmla="*/ 8 h 110"/>
                <a:gd name="T32" fmla="*/ 8 w 90"/>
                <a:gd name="T33" fmla="*/ 4 h 110"/>
                <a:gd name="T34" fmla="*/ 12 w 90"/>
                <a:gd name="T35" fmla="*/ 4 h 110"/>
                <a:gd name="T36" fmla="*/ 4 w 90"/>
                <a:gd name="T37" fmla="*/ 8 h 110"/>
                <a:gd name="T38" fmla="*/ 34 w 90"/>
                <a:gd name="T39" fmla="*/ 26 h 110"/>
                <a:gd name="T40" fmla="*/ 42 w 90"/>
                <a:gd name="T41" fmla="*/ 30 h 110"/>
                <a:gd name="T42" fmla="*/ 42 w 90"/>
                <a:gd name="T43" fmla="*/ 42 h 110"/>
                <a:gd name="T44" fmla="*/ 42 w 90"/>
                <a:gd name="T45" fmla="*/ 38 h 110"/>
                <a:gd name="T46" fmla="*/ 38 w 90"/>
                <a:gd name="T47" fmla="*/ 30 h 110"/>
                <a:gd name="T48" fmla="*/ 34 w 90"/>
                <a:gd name="T49" fmla="*/ 24 h 110"/>
                <a:gd name="T50" fmla="*/ 12 w 90"/>
                <a:gd name="T51" fmla="*/ 30 h 110"/>
                <a:gd name="T52" fmla="*/ 16 w 90"/>
                <a:gd name="T53" fmla="*/ 38 h 110"/>
                <a:gd name="T54" fmla="*/ 18 w 90"/>
                <a:gd name="T55" fmla="*/ 46 h 110"/>
                <a:gd name="T56" fmla="*/ 12 w 90"/>
                <a:gd name="T57" fmla="*/ 46 h 110"/>
                <a:gd name="T58" fmla="*/ 12 w 90"/>
                <a:gd name="T59" fmla="*/ 42 h 110"/>
                <a:gd name="T60" fmla="*/ 12 w 90"/>
                <a:gd name="T61" fmla="*/ 38 h 110"/>
                <a:gd name="T62" fmla="*/ 12 w 90"/>
                <a:gd name="T63" fmla="*/ 30 h 110"/>
                <a:gd name="T64" fmla="*/ 26 w 90"/>
                <a:gd name="T65" fmla="*/ 34 h 110"/>
                <a:gd name="T66" fmla="*/ 22 w 90"/>
                <a:gd name="T67" fmla="*/ 34 h 110"/>
                <a:gd name="T68" fmla="*/ 18 w 90"/>
                <a:gd name="T69" fmla="*/ 50 h 110"/>
                <a:gd name="T70" fmla="*/ 22 w 90"/>
                <a:gd name="T71" fmla="*/ 56 h 110"/>
                <a:gd name="T72" fmla="*/ 18 w 90"/>
                <a:gd name="T73" fmla="*/ 56 h 110"/>
                <a:gd name="T74" fmla="*/ 18 w 90"/>
                <a:gd name="T75" fmla="*/ 50 h 110"/>
                <a:gd name="T76" fmla="*/ 44 w 90"/>
                <a:gd name="T77" fmla="*/ 60 h 110"/>
                <a:gd name="T78" fmla="*/ 44 w 90"/>
                <a:gd name="T79" fmla="*/ 56 h 110"/>
                <a:gd name="T80" fmla="*/ 52 w 90"/>
                <a:gd name="T81" fmla="*/ 60 h 110"/>
                <a:gd name="T82" fmla="*/ 60 w 90"/>
                <a:gd name="T83" fmla="*/ 68 h 110"/>
                <a:gd name="T84" fmla="*/ 56 w 90"/>
                <a:gd name="T85" fmla="*/ 68 h 110"/>
                <a:gd name="T86" fmla="*/ 52 w 90"/>
                <a:gd name="T87" fmla="*/ 60 h 110"/>
                <a:gd name="T88" fmla="*/ 68 w 90"/>
                <a:gd name="T89" fmla="*/ 76 h 110"/>
                <a:gd name="T90" fmla="*/ 70 w 90"/>
                <a:gd name="T91" fmla="*/ 76 h 110"/>
                <a:gd name="T92" fmla="*/ 68 w 90"/>
                <a:gd name="T93" fmla="*/ 86 h 110"/>
                <a:gd name="T94" fmla="*/ 70 w 90"/>
                <a:gd name="T95" fmla="*/ 80 h 110"/>
                <a:gd name="T96" fmla="*/ 70 w 90"/>
                <a:gd name="T97" fmla="*/ 76 h 110"/>
                <a:gd name="T98" fmla="*/ 70 w 90"/>
                <a:gd name="T99" fmla="*/ 82 h 110"/>
                <a:gd name="T100" fmla="*/ 68 w 90"/>
                <a:gd name="T101" fmla="*/ 86 h 110"/>
                <a:gd name="T102" fmla="*/ 74 w 90"/>
                <a:gd name="T103" fmla="*/ 106 h 110"/>
                <a:gd name="T104" fmla="*/ 82 w 90"/>
                <a:gd name="T105" fmla="*/ 102 h 110"/>
                <a:gd name="T106" fmla="*/ 86 w 90"/>
                <a:gd name="T107" fmla="*/ 102 h 110"/>
                <a:gd name="T108" fmla="*/ 82 w 90"/>
                <a:gd name="T109" fmla="*/ 110 h 110"/>
                <a:gd name="T110" fmla="*/ 74 w 90"/>
                <a:gd name="T11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" h="110">
                  <a:moveTo>
                    <a:pt x="52" y="50"/>
                  </a:moveTo>
                  <a:lnTo>
                    <a:pt x="48" y="50"/>
                  </a:lnTo>
                  <a:lnTo>
                    <a:pt x="52" y="50"/>
                  </a:lnTo>
                  <a:lnTo>
                    <a:pt x="48" y="46"/>
                  </a:lnTo>
                  <a:lnTo>
                    <a:pt x="48" y="42"/>
                  </a:lnTo>
                  <a:lnTo>
                    <a:pt x="48" y="46"/>
                  </a:lnTo>
                  <a:lnTo>
                    <a:pt x="52" y="46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50"/>
                  </a:lnTo>
                  <a:close/>
                  <a:moveTo>
                    <a:pt x="64" y="54"/>
                  </a:moveTo>
                  <a:lnTo>
                    <a:pt x="64" y="50"/>
                  </a:lnTo>
                  <a:lnTo>
                    <a:pt x="68" y="54"/>
                  </a:lnTo>
                  <a:lnTo>
                    <a:pt x="64" y="54"/>
                  </a:lnTo>
                  <a:lnTo>
                    <a:pt x="64" y="54"/>
                  </a:lnTo>
                  <a:lnTo>
                    <a:pt x="64" y="54"/>
                  </a:lnTo>
                  <a:close/>
                  <a:moveTo>
                    <a:pt x="90" y="82"/>
                  </a:moveTo>
                  <a:lnTo>
                    <a:pt x="86" y="82"/>
                  </a:lnTo>
                  <a:lnTo>
                    <a:pt x="82" y="82"/>
                  </a:lnTo>
                  <a:lnTo>
                    <a:pt x="82" y="80"/>
                  </a:lnTo>
                  <a:lnTo>
                    <a:pt x="86" y="80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2"/>
                  </a:lnTo>
                  <a:close/>
                  <a:moveTo>
                    <a:pt x="16" y="0"/>
                  </a:move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4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  <a:moveTo>
                    <a:pt x="4" y="8"/>
                  </a:moveTo>
                  <a:lnTo>
                    <a:pt x="0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2" y="4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  <a:moveTo>
                    <a:pt x="34" y="24"/>
                  </a:moveTo>
                  <a:lnTo>
                    <a:pt x="34" y="26"/>
                  </a:lnTo>
                  <a:lnTo>
                    <a:pt x="38" y="26"/>
                  </a:lnTo>
                  <a:lnTo>
                    <a:pt x="38" y="30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42"/>
                  </a:lnTo>
                  <a:lnTo>
                    <a:pt x="42" y="38"/>
                  </a:lnTo>
                  <a:lnTo>
                    <a:pt x="38" y="38"/>
                  </a:lnTo>
                  <a:lnTo>
                    <a:pt x="42" y="38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38" y="30"/>
                  </a:lnTo>
                  <a:lnTo>
                    <a:pt x="38" y="26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close/>
                  <a:moveTo>
                    <a:pt x="12" y="30"/>
                  </a:moveTo>
                  <a:lnTo>
                    <a:pt x="16" y="30"/>
                  </a:lnTo>
                  <a:lnTo>
                    <a:pt x="16" y="34"/>
                  </a:lnTo>
                  <a:lnTo>
                    <a:pt x="16" y="38"/>
                  </a:lnTo>
                  <a:lnTo>
                    <a:pt x="18" y="38"/>
                  </a:lnTo>
                  <a:lnTo>
                    <a:pt x="18" y="42"/>
                  </a:lnTo>
                  <a:lnTo>
                    <a:pt x="18" y="46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12" y="46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22" y="34"/>
                  </a:moveTo>
                  <a:lnTo>
                    <a:pt x="26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close/>
                  <a:moveTo>
                    <a:pt x="18" y="50"/>
                  </a:moveTo>
                  <a:lnTo>
                    <a:pt x="18" y="54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2" y="54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6" y="54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close/>
                  <a:moveTo>
                    <a:pt x="44" y="56"/>
                  </a:moveTo>
                  <a:lnTo>
                    <a:pt x="44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4" y="56"/>
                  </a:lnTo>
                  <a:close/>
                  <a:moveTo>
                    <a:pt x="52" y="60"/>
                  </a:moveTo>
                  <a:lnTo>
                    <a:pt x="56" y="64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0"/>
                  </a:lnTo>
                  <a:close/>
                  <a:moveTo>
                    <a:pt x="70" y="76"/>
                  </a:moveTo>
                  <a:lnTo>
                    <a:pt x="68" y="76"/>
                  </a:lnTo>
                  <a:lnTo>
                    <a:pt x="68" y="72"/>
                  </a:lnTo>
                  <a:lnTo>
                    <a:pt x="68" y="76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0" y="76"/>
                  </a:lnTo>
                  <a:close/>
                  <a:moveTo>
                    <a:pt x="68" y="86"/>
                  </a:moveTo>
                  <a:lnTo>
                    <a:pt x="68" y="82"/>
                  </a:lnTo>
                  <a:lnTo>
                    <a:pt x="70" y="82"/>
                  </a:lnTo>
                  <a:lnTo>
                    <a:pt x="70" y="80"/>
                  </a:lnTo>
                  <a:lnTo>
                    <a:pt x="74" y="80"/>
                  </a:lnTo>
                  <a:lnTo>
                    <a:pt x="70" y="80"/>
                  </a:lnTo>
                  <a:lnTo>
                    <a:pt x="70" y="76"/>
                  </a:lnTo>
                  <a:lnTo>
                    <a:pt x="74" y="76"/>
                  </a:lnTo>
                  <a:lnTo>
                    <a:pt x="74" y="80"/>
                  </a:lnTo>
                  <a:lnTo>
                    <a:pt x="70" y="82"/>
                  </a:lnTo>
                  <a:lnTo>
                    <a:pt x="68" y="82"/>
                  </a:lnTo>
                  <a:lnTo>
                    <a:pt x="68" y="86"/>
                  </a:lnTo>
                  <a:lnTo>
                    <a:pt x="68" y="86"/>
                  </a:lnTo>
                  <a:lnTo>
                    <a:pt x="68" y="86"/>
                  </a:lnTo>
                  <a:close/>
                  <a:moveTo>
                    <a:pt x="74" y="110"/>
                  </a:moveTo>
                  <a:lnTo>
                    <a:pt x="74" y="106"/>
                  </a:lnTo>
                  <a:lnTo>
                    <a:pt x="78" y="106"/>
                  </a:lnTo>
                  <a:lnTo>
                    <a:pt x="78" y="102"/>
                  </a:lnTo>
                  <a:lnTo>
                    <a:pt x="82" y="102"/>
                  </a:lnTo>
                  <a:lnTo>
                    <a:pt x="82" y="106"/>
                  </a:lnTo>
                  <a:lnTo>
                    <a:pt x="82" y="102"/>
                  </a:lnTo>
                  <a:lnTo>
                    <a:pt x="86" y="102"/>
                  </a:lnTo>
                  <a:lnTo>
                    <a:pt x="86" y="106"/>
                  </a:lnTo>
                  <a:lnTo>
                    <a:pt x="82" y="106"/>
                  </a:lnTo>
                  <a:lnTo>
                    <a:pt x="82" y="110"/>
                  </a:lnTo>
                  <a:lnTo>
                    <a:pt x="78" y="110"/>
                  </a:lnTo>
                  <a:lnTo>
                    <a:pt x="78" y="106"/>
                  </a:lnTo>
                  <a:lnTo>
                    <a:pt x="74" y="110"/>
                  </a:lnTo>
                  <a:lnTo>
                    <a:pt x="74" y="110"/>
                  </a:lnTo>
                  <a:lnTo>
                    <a:pt x="74" y="1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Freeform 85">
              <a:extLst>
                <a:ext uri="{FF2B5EF4-FFF2-40B4-BE49-F238E27FC236}">
                  <a16:creationId xmlns:a16="http://schemas.microsoft.com/office/drawing/2014/main" id="{8F176EFF-6200-9370-2B13-6EC9C9B1FE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3550" y="4248218"/>
              <a:ext cx="28575" cy="34925"/>
            </a:xfrm>
            <a:custGeom>
              <a:avLst/>
              <a:gdLst>
                <a:gd name="T0" fmla="*/ 14 w 18"/>
                <a:gd name="T1" fmla="*/ 4 h 22"/>
                <a:gd name="T2" fmla="*/ 14 w 18"/>
                <a:gd name="T3" fmla="*/ 4 h 22"/>
                <a:gd name="T4" fmla="*/ 18 w 18"/>
                <a:gd name="T5" fmla="*/ 4 h 22"/>
                <a:gd name="T6" fmla="*/ 18 w 18"/>
                <a:gd name="T7" fmla="*/ 0 h 22"/>
                <a:gd name="T8" fmla="*/ 18 w 18"/>
                <a:gd name="T9" fmla="*/ 4 h 22"/>
                <a:gd name="T10" fmla="*/ 18 w 18"/>
                <a:gd name="T11" fmla="*/ 4 h 22"/>
                <a:gd name="T12" fmla="*/ 18 w 18"/>
                <a:gd name="T13" fmla="*/ 4 h 22"/>
                <a:gd name="T14" fmla="*/ 14 w 18"/>
                <a:gd name="T15" fmla="*/ 4 h 22"/>
                <a:gd name="T16" fmla="*/ 14 w 18"/>
                <a:gd name="T17" fmla="*/ 4 h 22"/>
                <a:gd name="T18" fmla="*/ 12 w 18"/>
                <a:gd name="T19" fmla="*/ 12 h 22"/>
                <a:gd name="T20" fmla="*/ 14 w 18"/>
                <a:gd name="T21" fmla="*/ 12 h 22"/>
                <a:gd name="T22" fmla="*/ 14 w 18"/>
                <a:gd name="T23" fmla="*/ 12 h 22"/>
                <a:gd name="T24" fmla="*/ 14 w 18"/>
                <a:gd name="T25" fmla="*/ 12 h 22"/>
                <a:gd name="T26" fmla="*/ 12 w 18"/>
                <a:gd name="T27" fmla="*/ 12 h 22"/>
                <a:gd name="T28" fmla="*/ 12 w 18"/>
                <a:gd name="T29" fmla="*/ 16 h 22"/>
                <a:gd name="T30" fmla="*/ 14 w 18"/>
                <a:gd name="T31" fmla="*/ 18 h 22"/>
                <a:gd name="T32" fmla="*/ 12 w 18"/>
                <a:gd name="T33" fmla="*/ 22 h 22"/>
                <a:gd name="T34" fmla="*/ 12 w 18"/>
                <a:gd name="T35" fmla="*/ 22 h 22"/>
                <a:gd name="T36" fmla="*/ 8 w 18"/>
                <a:gd name="T37" fmla="*/ 22 h 22"/>
                <a:gd name="T38" fmla="*/ 4 w 18"/>
                <a:gd name="T39" fmla="*/ 22 h 22"/>
                <a:gd name="T40" fmla="*/ 0 w 18"/>
                <a:gd name="T41" fmla="*/ 22 h 22"/>
                <a:gd name="T42" fmla="*/ 0 w 18"/>
                <a:gd name="T43" fmla="*/ 22 h 22"/>
                <a:gd name="T44" fmla="*/ 0 w 18"/>
                <a:gd name="T45" fmla="*/ 22 h 22"/>
                <a:gd name="T46" fmla="*/ 0 w 18"/>
                <a:gd name="T47" fmla="*/ 22 h 22"/>
                <a:gd name="T48" fmla="*/ 8 w 18"/>
                <a:gd name="T49" fmla="*/ 18 h 22"/>
                <a:gd name="T50" fmla="*/ 8 w 18"/>
                <a:gd name="T51" fmla="*/ 18 h 22"/>
                <a:gd name="T52" fmla="*/ 8 w 18"/>
                <a:gd name="T53" fmla="*/ 16 h 22"/>
                <a:gd name="T54" fmla="*/ 4 w 18"/>
                <a:gd name="T55" fmla="*/ 12 h 22"/>
                <a:gd name="T56" fmla="*/ 4 w 18"/>
                <a:gd name="T57" fmla="*/ 12 h 22"/>
                <a:gd name="T58" fmla="*/ 4 w 18"/>
                <a:gd name="T59" fmla="*/ 12 h 22"/>
                <a:gd name="T60" fmla="*/ 8 w 18"/>
                <a:gd name="T61" fmla="*/ 12 h 22"/>
                <a:gd name="T62" fmla="*/ 8 w 18"/>
                <a:gd name="T63" fmla="*/ 12 h 22"/>
                <a:gd name="T64" fmla="*/ 12 w 18"/>
                <a:gd name="T65" fmla="*/ 12 h 22"/>
                <a:gd name="T66" fmla="*/ 12 w 18"/>
                <a:gd name="T67" fmla="*/ 12 h 22"/>
                <a:gd name="T68" fmla="*/ 12 w 18"/>
                <a:gd name="T69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" h="22">
                  <a:moveTo>
                    <a:pt x="14" y="4"/>
                  </a:move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  <a:moveTo>
                    <a:pt x="12" y="12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Freeform 86">
              <a:extLst>
                <a:ext uri="{FF2B5EF4-FFF2-40B4-BE49-F238E27FC236}">
                  <a16:creationId xmlns:a16="http://schemas.microsoft.com/office/drawing/2014/main" id="{283BE140-BF99-AE7C-5304-3E146C3E9C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1300" y="3959293"/>
              <a:ext cx="15875" cy="12700"/>
            </a:xfrm>
            <a:custGeom>
              <a:avLst/>
              <a:gdLst>
                <a:gd name="T0" fmla="*/ 10 w 10"/>
                <a:gd name="T1" fmla="*/ 8 h 8"/>
                <a:gd name="T2" fmla="*/ 10 w 10"/>
                <a:gd name="T3" fmla="*/ 8 h 8"/>
                <a:gd name="T4" fmla="*/ 10 w 10"/>
                <a:gd name="T5" fmla="*/ 8 h 8"/>
                <a:gd name="T6" fmla="*/ 10 w 10"/>
                <a:gd name="T7" fmla="*/ 8 h 8"/>
                <a:gd name="T8" fmla="*/ 10 w 10"/>
                <a:gd name="T9" fmla="*/ 8 h 8"/>
                <a:gd name="T10" fmla="*/ 10 w 10"/>
                <a:gd name="T11" fmla="*/ 8 h 8"/>
                <a:gd name="T12" fmla="*/ 10 w 10"/>
                <a:gd name="T13" fmla="*/ 8 h 8"/>
                <a:gd name="T14" fmla="*/ 0 w 10"/>
                <a:gd name="T15" fmla="*/ 0 h 8"/>
                <a:gd name="T16" fmla="*/ 0 w 10"/>
                <a:gd name="T17" fmla="*/ 0 h 8"/>
                <a:gd name="T18" fmla="*/ 0 w 10"/>
                <a:gd name="T19" fmla="*/ 0 h 8"/>
                <a:gd name="T20" fmla="*/ 0 w 10"/>
                <a:gd name="T21" fmla="*/ 0 h 8"/>
                <a:gd name="T22" fmla="*/ 0 w 10"/>
                <a:gd name="T23" fmla="*/ 0 h 8"/>
                <a:gd name="T24" fmla="*/ 0 w 10"/>
                <a:gd name="T25" fmla="*/ 0 h 8"/>
                <a:gd name="T26" fmla="*/ 0 w 10"/>
                <a:gd name="T27" fmla="*/ 0 h 8"/>
                <a:gd name="T28" fmla="*/ 0 w 10"/>
                <a:gd name="T29" fmla="*/ 0 h 8"/>
                <a:gd name="T30" fmla="*/ 0 w 10"/>
                <a:gd name="T31" fmla="*/ 0 h 8"/>
                <a:gd name="T32" fmla="*/ 0 w 10"/>
                <a:gd name="T33" fmla="*/ 0 h 8"/>
                <a:gd name="T34" fmla="*/ 0 w 10"/>
                <a:gd name="T35" fmla="*/ 0 h 8"/>
                <a:gd name="T36" fmla="*/ 0 w 10"/>
                <a:gd name="T37" fmla="*/ 0 h 8"/>
                <a:gd name="T38" fmla="*/ 0 w 10"/>
                <a:gd name="T39" fmla="*/ 0 h 8"/>
                <a:gd name="T40" fmla="*/ 0 w 10"/>
                <a:gd name="T41" fmla="*/ 0 h 8"/>
                <a:gd name="T42" fmla="*/ 0 w 10"/>
                <a:gd name="T43" fmla="*/ 0 h 8"/>
                <a:gd name="T44" fmla="*/ 2 w 10"/>
                <a:gd name="T45" fmla="*/ 4 h 8"/>
                <a:gd name="T46" fmla="*/ 2 w 10"/>
                <a:gd name="T47" fmla="*/ 4 h 8"/>
                <a:gd name="T48" fmla="*/ 2 w 10"/>
                <a:gd name="T49" fmla="*/ 4 h 8"/>
                <a:gd name="T50" fmla="*/ 2 w 10"/>
                <a:gd name="T51" fmla="*/ 0 h 8"/>
                <a:gd name="T52" fmla="*/ 2 w 10"/>
                <a:gd name="T53" fmla="*/ 0 h 8"/>
                <a:gd name="T54" fmla="*/ 2 w 10"/>
                <a:gd name="T55" fmla="*/ 0 h 8"/>
                <a:gd name="T56" fmla="*/ 2 w 10"/>
                <a:gd name="T57" fmla="*/ 0 h 8"/>
                <a:gd name="T58" fmla="*/ 0 w 10"/>
                <a:gd name="T59" fmla="*/ 4 h 8"/>
                <a:gd name="T60" fmla="*/ 0 w 10"/>
                <a:gd name="T61" fmla="*/ 4 h 8"/>
                <a:gd name="T62" fmla="*/ 0 w 10"/>
                <a:gd name="T63" fmla="*/ 0 h 8"/>
                <a:gd name="T64" fmla="*/ 0 w 10"/>
                <a:gd name="T65" fmla="*/ 0 h 8"/>
                <a:gd name="T66" fmla="*/ 0 w 10"/>
                <a:gd name="T67" fmla="*/ 0 h 8"/>
                <a:gd name="T68" fmla="*/ 2 w 10"/>
                <a:gd name="T69" fmla="*/ 0 h 8"/>
                <a:gd name="T70" fmla="*/ 2 w 10"/>
                <a:gd name="T71" fmla="*/ 0 h 8"/>
                <a:gd name="T72" fmla="*/ 2 w 10"/>
                <a:gd name="T73" fmla="*/ 0 h 8"/>
                <a:gd name="T74" fmla="*/ 2 w 10"/>
                <a:gd name="T75" fmla="*/ 0 h 8"/>
                <a:gd name="T76" fmla="*/ 2 w 10"/>
                <a:gd name="T77" fmla="*/ 4 h 8"/>
                <a:gd name="T78" fmla="*/ 2 w 10"/>
                <a:gd name="T79" fmla="*/ 4 h 8"/>
                <a:gd name="T80" fmla="*/ 2 w 10"/>
                <a:gd name="T81" fmla="*/ 4 h 8"/>
                <a:gd name="T82" fmla="*/ 2 w 10"/>
                <a:gd name="T83" fmla="*/ 4 h 8"/>
                <a:gd name="T84" fmla="*/ 2 w 10"/>
                <a:gd name="T85" fmla="*/ 4 h 8"/>
                <a:gd name="T86" fmla="*/ 2 w 10"/>
                <a:gd name="T87" fmla="*/ 4 h 8"/>
                <a:gd name="T88" fmla="*/ 2 w 10"/>
                <a:gd name="T8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" h="8">
                  <a:moveTo>
                    <a:pt x="10" y="8"/>
                  </a:move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Freeform 87">
              <a:extLst>
                <a:ext uri="{FF2B5EF4-FFF2-40B4-BE49-F238E27FC236}">
                  <a16:creationId xmlns:a16="http://schemas.microsoft.com/office/drawing/2014/main" id="{9D245D1A-2F6E-67A4-3EE2-BD616B9A5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6000" y="3349693"/>
              <a:ext cx="41275" cy="88900"/>
            </a:xfrm>
            <a:custGeom>
              <a:avLst/>
              <a:gdLst>
                <a:gd name="T0" fmla="*/ 4 w 26"/>
                <a:gd name="T1" fmla="*/ 14 h 56"/>
                <a:gd name="T2" fmla="*/ 4 w 26"/>
                <a:gd name="T3" fmla="*/ 14 h 56"/>
                <a:gd name="T4" fmla="*/ 4 w 26"/>
                <a:gd name="T5" fmla="*/ 14 h 56"/>
                <a:gd name="T6" fmla="*/ 4 w 26"/>
                <a:gd name="T7" fmla="*/ 10 h 56"/>
                <a:gd name="T8" fmla="*/ 0 w 26"/>
                <a:gd name="T9" fmla="*/ 6 h 56"/>
                <a:gd name="T10" fmla="*/ 4 w 26"/>
                <a:gd name="T11" fmla="*/ 0 h 56"/>
                <a:gd name="T12" fmla="*/ 8 w 26"/>
                <a:gd name="T13" fmla="*/ 0 h 56"/>
                <a:gd name="T14" fmla="*/ 8 w 26"/>
                <a:gd name="T15" fmla="*/ 0 h 56"/>
                <a:gd name="T16" fmla="*/ 8 w 26"/>
                <a:gd name="T17" fmla="*/ 0 h 56"/>
                <a:gd name="T18" fmla="*/ 12 w 26"/>
                <a:gd name="T19" fmla="*/ 0 h 56"/>
                <a:gd name="T20" fmla="*/ 16 w 26"/>
                <a:gd name="T21" fmla="*/ 0 h 56"/>
                <a:gd name="T22" fmla="*/ 16 w 26"/>
                <a:gd name="T23" fmla="*/ 2 h 56"/>
                <a:gd name="T24" fmla="*/ 18 w 26"/>
                <a:gd name="T25" fmla="*/ 6 h 56"/>
                <a:gd name="T26" fmla="*/ 18 w 26"/>
                <a:gd name="T27" fmla="*/ 10 h 56"/>
                <a:gd name="T28" fmla="*/ 18 w 26"/>
                <a:gd name="T29" fmla="*/ 10 h 56"/>
                <a:gd name="T30" fmla="*/ 18 w 26"/>
                <a:gd name="T31" fmla="*/ 14 h 56"/>
                <a:gd name="T32" fmla="*/ 18 w 26"/>
                <a:gd name="T33" fmla="*/ 18 h 56"/>
                <a:gd name="T34" fmla="*/ 18 w 26"/>
                <a:gd name="T35" fmla="*/ 22 h 56"/>
                <a:gd name="T36" fmla="*/ 18 w 26"/>
                <a:gd name="T37" fmla="*/ 22 h 56"/>
                <a:gd name="T38" fmla="*/ 18 w 26"/>
                <a:gd name="T39" fmla="*/ 26 h 56"/>
                <a:gd name="T40" fmla="*/ 18 w 26"/>
                <a:gd name="T41" fmla="*/ 30 h 56"/>
                <a:gd name="T42" fmla="*/ 22 w 26"/>
                <a:gd name="T43" fmla="*/ 32 h 56"/>
                <a:gd name="T44" fmla="*/ 26 w 26"/>
                <a:gd name="T45" fmla="*/ 32 h 56"/>
                <a:gd name="T46" fmla="*/ 26 w 26"/>
                <a:gd name="T47" fmla="*/ 32 h 56"/>
                <a:gd name="T48" fmla="*/ 26 w 26"/>
                <a:gd name="T49" fmla="*/ 36 h 56"/>
                <a:gd name="T50" fmla="*/ 22 w 26"/>
                <a:gd name="T51" fmla="*/ 40 h 56"/>
                <a:gd name="T52" fmla="*/ 22 w 26"/>
                <a:gd name="T53" fmla="*/ 40 h 56"/>
                <a:gd name="T54" fmla="*/ 22 w 26"/>
                <a:gd name="T55" fmla="*/ 44 h 56"/>
                <a:gd name="T56" fmla="*/ 18 w 26"/>
                <a:gd name="T57" fmla="*/ 48 h 56"/>
                <a:gd name="T58" fmla="*/ 18 w 26"/>
                <a:gd name="T59" fmla="*/ 48 h 56"/>
                <a:gd name="T60" fmla="*/ 18 w 26"/>
                <a:gd name="T61" fmla="*/ 48 h 56"/>
                <a:gd name="T62" fmla="*/ 16 w 26"/>
                <a:gd name="T63" fmla="*/ 52 h 56"/>
                <a:gd name="T64" fmla="*/ 16 w 26"/>
                <a:gd name="T65" fmla="*/ 52 h 56"/>
                <a:gd name="T66" fmla="*/ 16 w 26"/>
                <a:gd name="T67" fmla="*/ 52 h 56"/>
                <a:gd name="T68" fmla="*/ 16 w 26"/>
                <a:gd name="T69" fmla="*/ 56 h 56"/>
                <a:gd name="T70" fmla="*/ 16 w 26"/>
                <a:gd name="T71" fmla="*/ 56 h 56"/>
                <a:gd name="T72" fmla="*/ 12 w 26"/>
                <a:gd name="T73" fmla="*/ 56 h 56"/>
                <a:gd name="T74" fmla="*/ 12 w 26"/>
                <a:gd name="T75" fmla="*/ 56 h 56"/>
                <a:gd name="T76" fmla="*/ 8 w 26"/>
                <a:gd name="T77" fmla="*/ 48 h 56"/>
                <a:gd name="T78" fmla="*/ 8 w 26"/>
                <a:gd name="T79" fmla="*/ 48 h 56"/>
                <a:gd name="T80" fmla="*/ 4 w 26"/>
                <a:gd name="T81" fmla="*/ 44 h 56"/>
                <a:gd name="T82" fmla="*/ 0 w 26"/>
                <a:gd name="T83" fmla="*/ 40 h 56"/>
                <a:gd name="T84" fmla="*/ 4 w 26"/>
                <a:gd name="T85" fmla="*/ 40 h 56"/>
                <a:gd name="T86" fmla="*/ 4 w 26"/>
                <a:gd name="T87" fmla="*/ 44 h 56"/>
                <a:gd name="T88" fmla="*/ 4 w 26"/>
                <a:gd name="T89" fmla="*/ 40 h 56"/>
                <a:gd name="T90" fmla="*/ 4 w 26"/>
                <a:gd name="T91" fmla="*/ 36 h 56"/>
                <a:gd name="T92" fmla="*/ 0 w 26"/>
                <a:gd name="T93" fmla="*/ 36 h 56"/>
                <a:gd name="T94" fmla="*/ 4 w 26"/>
                <a:gd name="T95" fmla="*/ 32 h 56"/>
                <a:gd name="T96" fmla="*/ 4 w 26"/>
                <a:gd name="T97" fmla="*/ 32 h 56"/>
                <a:gd name="T98" fmla="*/ 4 w 26"/>
                <a:gd name="T99" fmla="*/ 30 h 56"/>
                <a:gd name="T100" fmla="*/ 4 w 26"/>
                <a:gd name="T101" fmla="*/ 26 h 56"/>
                <a:gd name="T102" fmla="*/ 4 w 26"/>
                <a:gd name="T103" fmla="*/ 26 h 56"/>
                <a:gd name="T104" fmla="*/ 4 w 26"/>
                <a:gd name="T105" fmla="*/ 18 h 56"/>
                <a:gd name="T106" fmla="*/ 4 w 26"/>
                <a:gd name="T107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" h="56">
                  <a:moveTo>
                    <a:pt x="4" y="18"/>
                  </a:move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Freeform 88">
              <a:extLst>
                <a:ext uri="{FF2B5EF4-FFF2-40B4-BE49-F238E27FC236}">
                  <a16:creationId xmlns:a16="http://schemas.microsoft.com/office/drawing/2014/main" id="{5CBF00A7-68E0-8913-048E-A0CF155AF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775" y="3349693"/>
              <a:ext cx="12700" cy="3175"/>
            </a:xfrm>
            <a:custGeom>
              <a:avLst/>
              <a:gdLst>
                <a:gd name="T0" fmla="*/ 0 w 8"/>
                <a:gd name="T1" fmla="*/ 0 h 2"/>
                <a:gd name="T2" fmla="*/ 4 w 8"/>
                <a:gd name="T3" fmla="*/ 0 h 2"/>
                <a:gd name="T4" fmla="*/ 4 w 8"/>
                <a:gd name="T5" fmla="*/ 0 h 2"/>
                <a:gd name="T6" fmla="*/ 4 w 8"/>
                <a:gd name="T7" fmla="*/ 0 h 2"/>
                <a:gd name="T8" fmla="*/ 8 w 8"/>
                <a:gd name="T9" fmla="*/ 0 h 2"/>
                <a:gd name="T10" fmla="*/ 8 w 8"/>
                <a:gd name="T11" fmla="*/ 0 h 2"/>
                <a:gd name="T12" fmla="*/ 8 w 8"/>
                <a:gd name="T13" fmla="*/ 0 h 2"/>
                <a:gd name="T14" fmla="*/ 8 w 8"/>
                <a:gd name="T15" fmla="*/ 0 h 2"/>
                <a:gd name="T16" fmla="*/ 8 w 8"/>
                <a:gd name="T17" fmla="*/ 0 h 2"/>
                <a:gd name="T18" fmla="*/ 8 w 8"/>
                <a:gd name="T19" fmla="*/ 0 h 2"/>
                <a:gd name="T20" fmla="*/ 8 w 8"/>
                <a:gd name="T21" fmla="*/ 0 h 2"/>
                <a:gd name="T22" fmla="*/ 4 w 8"/>
                <a:gd name="T23" fmla="*/ 2 h 2"/>
                <a:gd name="T24" fmla="*/ 4 w 8"/>
                <a:gd name="T25" fmla="*/ 2 h 2"/>
                <a:gd name="T26" fmla="*/ 4 w 8"/>
                <a:gd name="T27" fmla="*/ 2 h 2"/>
                <a:gd name="T28" fmla="*/ 4 w 8"/>
                <a:gd name="T29" fmla="*/ 2 h 2"/>
                <a:gd name="T30" fmla="*/ 0 w 8"/>
                <a:gd name="T31" fmla="*/ 0 h 2"/>
                <a:gd name="T32" fmla="*/ 0 w 8"/>
                <a:gd name="T33" fmla="*/ 0 h 2"/>
                <a:gd name="T34" fmla="*/ 0 w 8"/>
                <a:gd name="T35" fmla="*/ 0 h 2"/>
                <a:gd name="T36" fmla="*/ 0 w 8"/>
                <a:gd name="T37" fmla="*/ 0 h 2"/>
                <a:gd name="T38" fmla="*/ 0 w 8"/>
                <a:gd name="T39" fmla="*/ 0 h 2"/>
                <a:gd name="T40" fmla="*/ 0 w 8"/>
                <a:gd name="T4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" h="2">
                  <a:moveTo>
                    <a:pt x="0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Freeform 89">
              <a:extLst>
                <a:ext uri="{FF2B5EF4-FFF2-40B4-BE49-F238E27FC236}">
                  <a16:creationId xmlns:a16="http://schemas.microsoft.com/office/drawing/2014/main" id="{8205C9D2-F891-5F16-1911-3EC4DF785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6925" y="3143318"/>
              <a:ext cx="171450" cy="82550"/>
            </a:xfrm>
            <a:custGeom>
              <a:avLst/>
              <a:gdLst>
                <a:gd name="T0" fmla="*/ 12 w 108"/>
                <a:gd name="T1" fmla="*/ 40 h 52"/>
                <a:gd name="T2" fmla="*/ 8 w 108"/>
                <a:gd name="T3" fmla="*/ 44 h 52"/>
                <a:gd name="T4" fmla="*/ 4 w 108"/>
                <a:gd name="T5" fmla="*/ 40 h 52"/>
                <a:gd name="T6" fmla="*/ 4 w 108"/>
                <a:gd name="T7" fmla="*/ 40 h 52"/>
                <a:gd name="T8" fmla="*/ 4 w 108"/>
                <a:gd name="T9" fmla="*/ 34 h 52"/>
                <a:gd name="T10" fmla="*/ 0 w 108"/>
                <a:gd name="T11" fmla="*/ 30 h 52"/>
                <a:gd name="T12" fmla="*/ 4 w 108"/>
                <a:gd name="T13" fmla="*/ 30 h 52"/>
                <a:gd name="T14" fmla="*/ 12 w 108"/>
                <a:gd name="T15" fmla="*/ 38 h 52"/>
                <a:gd name="T16" fmla="*/ 14 w 108"/>
                <a:gd name="T17" fmla="*/ 34 h 52"/>
                <a:gd name="T18" fmla="*/ 18 w 108"/>
                <a:gd name="T19" fmla="*/ 30 h 52"/>
                <a:gd name="T20" fmla="*/ 26 w 108"/>
                <a:gd name="T21" fmla="*/ 30 h 52"/>
                <a:gd name="T22" fmla="*/ 38 w 108"/>
                <a:gd name="T23" fmla="*/ 30 h 52"/>
                <a:gd name="T24" fmla="*/ 38 w 108"/>
                <a:gd name="T25" fmla="*/ 30 h 52"/>
                <a:gd name="T26" fmla="*/ 44 w 108"/>
                <a:gd name="T27" fmla="*/ 30 h 52"/>
                <a:gd name="T28" fmla="*/ 48 w 108"/>
                <a:gd name="T29" fmla="*/ 34 h 52"/>
                <a:gd name="T30" fmla="*/ 48 w 108"/>
                <a:gd name="T31" fmla="*/ 26 h 52"/>
                <a:gd name="T32" fmla="*/ 48 w 108"/>
                <a:gd name="T33" fmla="*/ 22 h 52"/>
                <a:gd name="T34" fmla="*/ 44 w 108"/>
                <a:gd name="T35" fmla="*/ 18 h 52"/>
                <a:gd name="T36" fmla="*/ 52 w 108"/>
                <a:gd name="T37" fmla="*/ 14 h 52"/>
                <a:gd name="T38" fmla="*/ 56 w 108"/>
                <a:gd name="T39" fmla="*/ 10 h 52"/>
                <a:gd name="T40" fmla="*/ 60 w 108"/>
                <a:gd name="T41" fmla="*/ 10 h 52"/>
                <a:gd name="T42" fmla="*/ 64 w 108"/>
                <a:gd name="T43" fmla="*/ 6 h 52"/>
                <a:gd name="T44" fmla="*/ 70 w 108"/>
                <a:gd name="T45" fmla="*/ 6 h 52"/>
                <a:gd name="T46" fmla="*/ 74 w 108"/>
                <a:gd name="T47" fmla="*/ 6 h 52"/>
                <a:gd name="T48" fmla="*/ 78 w 108"/>
                <a:gd name="T49" fmla="*/ 4 h 52"/>
                <a:gd name="T50" fmla="*/ 82 w 108"/>
                <a:gd name="T51" fmla="*/ 0 h 52"/>
                <a:gd name="T52" fmla="*/ 86 w 108"/>
                <a:gd name="T53" fmla="*/ 4 h 52"/>
                <a:gd name="T54" fmla="*/ 92 w 108"/>
                <a:gd name="T55" fmla="*/ 4 h 52"/>
                <a:gd name="T56" fmla="*/ 96 w 108"/>
                <a:gd name="T57" fmla="*/ 6 h 52"/>
                <a:gd name="T58" fmla="*/ 100 w 108"/>
                <a:gd name="T59" fmla="*/ 6 h 52"/>
                <a:gd name="T60" fmla="*/ 104 w 108"/>
                <a:gd name="T61" fmla="*/ 6 h 52"/>
                <a:gd name="T62" fmla="*/ 104 w 108"/>
                <a:gd name="T63" fmla="*/ 14 h 52"/>
                <a:gd name="T64" fmla="*/ 108 w 108"/>
                <a:gd name="T65" fmla="*/ 18 h 52"/>
                <a:gd name="T66" fmla="*/ 108 w 108"/>
                <a:gd name="T67" fmla="*/ 22 h 52"/>
                <a:gd name="T68" fmla="*/ 108 w 108"/>
                <a:gd name="T69" fmla="*/ 26 h 52"/>
                <a:gd name="T70" fmla="*/ 100 w 108"/>
                <a:gd name="T71" fmla="*/ 26 h 52"/>
                <a:gd name="T72" fmla="*/ 100 w 108"/>
                <a:gd name="T73" fmla="*/ 30 h 52"/>
                <a:gd name="T74" fmla="*/ 100 w 108"/>
                <a:gd name="T75" fmla="*/ 34 h 52"/>
                <a:gd name="T76" fmla="*/ 100 w 108"/>
                <a:gd name="T77" fmla="*/ 38 h 52"/>
                <a:gd name="T78" fmla="*/ 96 w 108"/>
                <a:gd name="T79" fmla="*/ 40 h 52"/>
                <a:gd name="T80" fmla="*/ 92 w 108"/>
                <a:gd name="T81" fmla="*/ 44 h 52"/>
                <a:gd name="T82" fmla="*/ 90 w 108"/>
                <a:gd name="T83" fmla="*/ 48 h 52"/>
                <a:gd name="T84" fmla="*/ 78 w 108"/>
                <a:gd name="T85" fmla="*/ 48 h 52"/>
                <a:gd name="T86" fmla="*/ 70 w 108"/>
                <a:gd name="T87" fmla="*/ 52 h 52"/>
                <a:gd name="T88" fmla="*/ 64 w 108"/>
                <a:gd name="T89" fmla="*/ 52 h 52"/>
                <a:gd name="T90" fmla="*/ 56 w 108"/>
                <a:gd name="T91" fmla="*/ 52 h 52"/>
                <a:gd name="T92" fmla="*/ 44 w 108"/>
                <a:gd name="T93" fmla="*/ 48 h 52"/>
                <a:gd name="T94" fmla="*/ 40 w 108"/>
                <a:gd name="T95" fmla="*/ 48 h 52"/>
                <a:gd name="T96" fmla="*/ 38 w 108"/>
                <a:gd name="T97" fmla="*/ 40 h 52"/>
                <a:gd name="T98" fmla="*/ 38 w 108"/>
                <a:gd name="T99" fmla="*/ 40 h 52"/>
                <a:gd name="T100" fmla="*/ 30 w 108"/>
                <a:gd name="T101" fmla="*/ 40 h 52"/>
                <a:gd name="T102" fmla="*/ 22 w 108"/>
                <a:gd name="T103" fmla="*/ 44 h 52"/>
                <a:gd name="T104" fmla="*/ 18 w 108"/>
                <a:gd name="T105" fmla="*/ 44 h 52"/>
                <a:gd name="T106" fmla="*/ 14 w 108"/>
                <a:gd name="T107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8" h="52">
                  <a:moveTo>
                    <a:pt x="14" y="44"/>
                  </a:moveTo>
                  <a:lnTo>
                    <a:pt x="14" y="44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4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70" y="10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4" y="6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2" y="0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92" y="6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6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4"/>
                  </a:lnTo>
                  <a:lnTo>
                    <a:pt x="104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4" y="30"/>
                  </a:lnTo>
                  <a:lnTo>
                    <a:pt x="104" y="30"/>
                  </a:lnTo>
                  <a:lnTo>
                    <a:pt x="104" y="2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100" y="26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0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96" y="34"/>
                  </a:lnTo>
                  <a:lnTo>
                    <a:pt x="96" y="34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100" y="40"/>
                  </a:lnTo>
                  <a:lnTo>
                    <a:pt x="100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6" y="40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2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86" y="48"/>
                  </a:lnTo>
                  <a:lnTo>
                    <a:pt x="82" y="48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0" y="52"/>
                  </a:lnTo>
                  <a:lnTo>
                    <a:pt x="70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4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48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2" y="40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8" y="48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4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Freeform 90">
              <a:extLst>
                <a:ext uri="{FF2B5EF4-FFF2-40B4-BE49-F238E27FC236}">
                  <a16:creationId xmlns:a16="http://schemas.microsoft.com/office/drawing/2014/main" id="{C790553D-5E27-F8F9-2AE0-BC56F5EC1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4900" y="2898843"/>
              <a:ext cx="212725" cy="171450"/>
            </a:xfrm>
            <a:custGeom>
              <a:avLst/>
              <a:gdLst>
                <a:gd name="T0" fmla="*/ 26 w 134"/>
                <a:gd name="T1" fmla="*/ 94 h 108"/>
                <a:gd name="T2" fmla="*/ 14 w 134"/>
                <a:gd name="T3" fmla="*/ 98 h 108"/>
                <a:gd name="T4" fmla="*/ 12 w 134"/>
                <a:gd name="T5" fmla="*/ 100 h 108"/>
                <a:gd name="T6" fmla="*/ 4 w 134"/>
                <a:gd name="T7" fmla="*/ 100 h 108"/>
                <a:gd name="T8" fmla="*/ 8 w 134"/>
                <a:gd name="T9" fmla="*/ 90 h 108"/>
                <a:gd name="T10" fmla="*/ 0 w 134"/>
                <a:gd name="T11" fmla="*/ 82 h 108"/>
                <a:gd name="T12" fmla="*/ 8 w 134"/>
                <a:gd name="T13" fmla="*/ 78 h 108"/>
                <a:gd name="T14" fmla="*/ 12 w 134"/>
                <a:gd name="T15" fmla="*/ 74 h 108"/>
                <a:gd name="T16" fmla="*/ 8 w 134"/>
                <a:gd name="T17" fmla="*/ 60 h 108"/>
                <a:gd name="T18" fmla="*/ 4 w 134"/>
                <a:gd name="T19" fmla="*/ 52 h 108"/>
                <a:gd name="T20" fmla="*/ 8 w 134"/>
                <a:gd name="T21" fmla="*/ 48 h 108"/>
                <a:gd name="T22" fmla="*/ 14 w 134"/>
                <a:gd name="T23" fmla="*/ 48 h 108"/>
                <a:gd name="T24" fmla="*/ 18 w 134"/>
                <a:gd name="T25" fmla="*/ 48 h 108"/>
                <a:gd name="T26" fmla="*/ 22 w 134"/>
                <a:gd name="T27" fmla="*/ 44 h 108"/>
                <a:gd name="T28" fmla="*/ 30 w 134"/>
                <a:gd name="T29" fmla="*/ 44 h 108"/>
                <a:gd name="T30" fmla="*/ 34 w 134"/>
                <a:gd name="T31" fmla="*/ 44 h 108"/>
                <a:gd name="T32" fmla="*/ 38 w 134"/>
                <a:gd name="T33" fmla="*/ 40 h 108"/>
                <a:gd name="T34" fmla="*/ 38 w 134"/>
                <a:gd name="T35" fmla="*/ 38 h 108"/>
                <a:gd name="T36" fmla="*/ 38 w 134"/>
                <a:gd name="T37" fmla="*/ 30 h 108"/>
                <a:gd name="T38" fmla="*/ 44 w 134"/>
                <a:gd name="T39" fmla="*/ 22 h 108"/>
                <a:gd name="T40" fmla="*/ 48 w 134"/>
                <a:gd name="T41" fmla="*/ 18 h 108"/>
                <a:gd name="T42" fmla="*/ 48 w 134"/>
                <a:gd name="T43" fmla="*/ 10 h 108"/>
                <a:gd name="T44" fmla="*/ 52 w 134"/>
                <a:gd name="T45" fmla="*/ 10 h 108"/>
                <a:gd name="T46" fmla="*/ 64 w 134"/>
                <a:gd name="T47" fmla="*/ 10 h 108"/>
                <a:gd name="T48" fmla="*/ 68 w 134"/>
                <a:gd name="T49" fmla="*/ 4 h 108"/>
                <a:gd name="T50" fmla="*/ 74 w 134"/>
                <a:gd name="T51" fmla="*/ 4 h 108"/>
                <a:gd name="T52" fmla="*/ 78 w 134"/>
                <a:gd name="T53" fmla="*/ 8 h 108"/>
                <a:gd name="T54" fmla="*/ 88 w 134"/>
                <a:gd name="T55" fmla="*/ 8 h 108"/>
                <a:gd name="T56" fmla="*/ 96 w 134"/>
                <a:gd name="T57" fmla="*/ 8 h 108"/>
                <a:gd name="T58" fmla="*/ 108 w 134"/>
                <a:gd name="T59" fmla="*/ 14 h 108"/>
                <a:gd name="T60" fmla="*/ 108 w 134"/>
                <a:gd name="T61" fmla="*/ 18 h 108"/>
                <a:gd name="T62" fmla="*/ 112 w 134"/>
                <a:gd name="T63" fmla="*/ 26 h 108"/>
                <a:gd name="T64" fmla="*/ 108 w 134"/>
                <a:gd name="T65" fmla="*/ 34 h 108"/>
                <a:gd name="T66" fmla="*/ 112 w 134"/>
                <a:gd name="T67" fmla="*/ 38 h 108"/>
                <a:gd name="T68" fmla="*/ 118 w 134"/>
                <a:gd name="T69" fmla="*/ 44 h 108"/>
                <a:gd name="T70" fmla="*/ 122 w 134"/>
                <a:gd name="T71" fmla="*/ 52 h 108"/>
                <a:gd name="T72" fmla="*/ 130 w 134"/>
                <a:gd name="T73" fmla="*/ 56 h 108"/>
                <a:gd name="T74" fmla="*/ 134 w 134"/>
                <a:gd name="T75" fmla="*/ 60 h 108"/>
                <a:gd name="T76" fmla="*/ 130 w 134"/>
                <a:gd name="T77" fmla="*/ 68 h 108"/>
                <a:gd name="T78" fmla="*/ 122 w 134"/>
                <a:gd name="T79" fmla="*/ 68 h 108"/>
                <a:gd name="T80" fmla="*/ 114 w 134"/>
                <a:gd name="T81" fmla="*/ 70 h 108"/>
                <a:gd name="T82" fmla="*/ 118 w 134"/>
                <a:gd name="T83" fmla="*/ 74 h 108"/>
                <a:gd name="T84" fmla="*/ 118 w 134"/>
                <a:gd name="T85" fmla="*/ 86 h 108"/>
                <a:gd name="T86" fmla="*/ 118 w 134"/>
                <a:gd name="T87" fmla="*/ 90 h 108"/>
                <a:gd name="T88" fmla="*/ 112 w 134"/>
                <a:gd name="T89" fmla="*/ 90 h 108"/>
                <a:gd name="T90" fmla="*/ 104 w 134"/>
                <a:gd name="T91" fmla="*/ 94 h 108"/>
                <a:gd name="T92" fmla="*/ 104 w 134"/>
                <a:gd name="T93" fmla="*/ 104 h 108"/>
                <a:gd name="T94" fmla="*/ 96 w 134"/>
                <a:gd name="T95" fmla="*/ 100 h 108"/>
                <a:gd name="T96" fmla="*/ 92 w 134"/>
                <a:gd name="T97" fmla="*/ 104 h 108"/>
                <a:gd name="T98" fmla="*/ 84 w 134"/>
                <a:gd name="T99" fmla="*/ 100 h 108"/>
                <a:gd name="T100" fmla="*/ 78 w 134"/>
                <a:gd name="T101" fmla="*/ 100 h 108"/>
                <a:gd name="T102" fmla="*/ 78 w 134"/>
                <a:gd name="T103" fmla="*/ 100 h 108"/>
                <a:gd name="T104" fmla="*/ 70 w 134"/>
                <a:gd name="T105" fmla="*/ 100 h 108"/>
                <a:gd name="T106" fmla="*/ 68 w 134"/>
                <a:gd name="T107" fmla="*/ 100 h 108"/>
                <a:gd name="T108" fmla="*/ 64 w 134"/>
                <a:gd name="T109" fmla="*/ 100 h 108"/>
                <a:gd name="T110" fmla="*/ 60 w 134"/>
                <a:gd name="T111" fmla="*/ 100 h 108"/>
                <a:gd name="T112" fmla="*/ 52 w 134"/>
                <a:gd name="T113" fmla="*/ 98 h 108"/>
                <a:gd name="T114" fmla="*/ 48 w 134"/>
                <a:gd name="T115" fmla="*/ 94 h 108"/>
                <a:gd name="T116" fmla="*/ 44 w 134"/>
                <a:gd name="T117" fmla="*/ 94 h 108"/>
                <a:gd name="T118" fmla="*/ 38 w 134"/>
                <a:gd name="T119" fmla="*/ 9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4" h="108">
                  <a:moveTo>
                    <a:pt x="34" y="94"/>
                  </a:moveTo>
                  <a:lnTo>
                    <a:pt x="34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30" y="94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22" y="94"/>
                  </a:lnTo>
                  <a:lnTo>
                    <a:pt x="18" y="94"/>
                  </a:lnTo>
                  <a:lnTo>
                    <a:pt x="14" y="94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14" y="98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8" y="98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4" y="100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8" y="52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8" y="44"/>
                  </a:lnTo>
                  <a:lnTo>
                    <a:pt x="38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4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92" y="10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4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12" y="22"/>
                  </a:lnTo>
                  <a:lnTo>
                    <a:pt x="112" y="26"/>
                  </a:lnTo>
                  <a:lnTo>
                    <a:pt x="108" y="26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0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08" y="34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2" y="38"/>
                  </a:lnTo>
                  <a:lnTo>
                    <a:pt x="114" y="38"/>
                  </a:lnTo>
                  <a:lnTo>
                    <a:pt x="114" y="40"/>
                  </a:lnTo>
                  <a:lnTo>
                    <a:pt x="114" y="40"/>
                  </a:lnTo>
                  <a:lnTo>
                    <a:pt x="114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18" y="44"/>
                  </a:lnTo>
                  <a:lnTo>
                    <a:pt x="122" y="44"/>
                  </a:lnTo>
                  <a:lnTo>
                    <a:pt x="122" y="48"/>
                  </a:lnTo>
                  <a:lnTo>
                    <a:pt x="122" y="48"/>
                  </a:lnTo>
                  <a:lnTo>
                    <a:pt x="122" y="48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26" y="52"/>
                  </a:lnTo>
                  <a:lnTo>
                    <a:pt x="130" y="52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56"/>
                  </a:lnTo>
                  <a:lnTo>
                    <a:pt x="130" y="60"/>
                  </a:lnTo>
                  <a:lnTo>
                    <a:pt x="134" y="60"/>
                  </a:lnTo>
                  <a:lnTo>
                    <a:pt x="134" y="60"/>
                  </a:lnTo>
                  <a:lnTo>
                    <a:pt x="134" y="60"/>
                  </a:lnTo>
                  <a:lnTo>
                    <a:pt x="134" y="60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34" y="64"/>
                  </a:lnTo>
                  <a:lnTo>
                    <a:pt x="130" y="68"/>
                  </a:lnTo>
                  <a:lnTo>
                    <a:pt x="130" y="68"/>
                  </a:lnTo>
                  <a:lnTo>
                    <a:pt x="130" y="68"/>
                  </a:lnTo>
                  <a:lnTo>
                    <a:pt x="126" y="68"/>
                  </a:lnTo>
                  <a:lnTo>
                    <a:pt x="126" y="68"/>
                  </a:lnTo>
                  <a:lnTo>
                    <a:pt x="126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18" y="68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4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4"/>
                  </a:lnTo>
                  <a:lnTo>
                    <a:pt x="118" y="78"/>
                  </a:lnTo>
                  <a:lnTo>
                    <a:pt x="118" y="78"/>
                  </a:lnTo>
                  <a:lnTo>
                    <a:pt x="118" y="82"/>
                  </a:lnTo>
                  <a:lnTo>
                    <a:pt x="118" y="82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22" y="90"/>
                  </a:lnTo>
                  <a:lnTo>
                    <a:pt x="122" y="90"/>
                  </a:lnTo>
                  <a:lnTo>
                    <a:pt x="122" y="90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8" y="90"/>
                  </a:lnTo>
                  <a:lnTo>
                    <a:pt x="114" y="90"/>
                  </a:lnTo>
                  <a:lnTo>
                    <a:pt x="114" y="90"/>
                  </a:lnTo>
                  <a:lnTo>
                    <a:pt x="114" y="90"/>
                  </a:lnTo>
                  <a:lnTo>
                    <a:pt x="114" y="90"/>
                  </a:lnTo>
                  <a:lnTo>
                    <a:pt x="114" y="90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4" y="94"/>
                  </a:lnTo>
                  <a:lnTo>
                    <a:pt x="104" y="98"/>
                  </a:lnTo>
                  <a:lnTo>
                    <a:pt x="104" y="98"/>
                  </a:lnTo>
                  <a:lnTo>
                    <a:pt x="104" y="98"/>
                  </a:lnTo>
                  <a:lnTo>
                    <a:pt x="104" y="100"/>
                  </a:lnTo>
                  <a:lnTo>
                    <a:pt x="104" y="100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4"/>
                  </a:lnTo>
                  <a:lnTo>
                    <a:pt x="104" y="108"/>
                  </a:lnTo>
                  <a:lnTo>
                    <a:pt x="104" y="104"/>
                  </a:lnTo>
                  <a:lnTo>
                    <a:pt x="100" y="104"/>
                  </a:lnTo>
                  <a:lnTo>
                    <a:pt x="100" y="104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96" y="100"/>
                  </a:lnTo>
                  <a:lnTo>
                    <a:pt x="96" y="100"/>
                  </a:lnTo>
                  <a:lnTo>
                    <a:pt x="96" y="100"/>
                  </a:lnTo>
                  <a:lnTo>
                    <a:pt x="96" y="100"/>
                  </a:lnTo>
                  <a:lnTo>
                    <a:pt x="96" y="100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2" y="104"/>
                  </a:lnTo>
                  <a:lnTo>
                    <a:pt x="92" y="100"/>
                  </a:lnTo>
                  <a:lnTo>
                    <a:pt x="92" y="100"/>
                  </a:lnTo>
                  <a:lnTo>
                    <a:pt x="88" y="100"/>
                  </a:lnTo>
                  <a:lnTo>
                    <a:pt x="88" y="104"/>
                  </a:lnTo>
                  <a:lnTo>
                    <a:pt x="84" y="104"/>
                  </a:lnTo>
                  <a:lnTo>
                    <a:pt x="84" y="104"/>
                  </a:lnTo>
                  <a:lnTo>
                    <a:pt x="84" y="104"/>
                  </a:lnTo>
                  <a:lnTo>
                    <a:pt x="84" y="100"/>
                  </a:lnTo>
                  <a:lnTo>
                    <a:pt x="84" y="100"/>
                  </a:lnTo>
                  <a:lnTo>
                    <a:pt x="84" y="100"/>
                  </a:lnTo>
                  <a:lnTo>
                    <a:pt x="84" y="100"/>
                  </a:lnTo>
                  <a:lnTo>
                    <a:pt x="84" y="100"/>
                  </a:lnTo>
                  <a:lnTo>
                    <a:pt x="82" y="100"/>
                  </a:lnTo>
                  <a:lnTo>
                    <a:pt x="82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104"/>
                  </a:lnTo>
                  <a:lnTo>
                    <a:pt x="78" y="104"/>
                  </a:lnTo>
                  <a:lnTo>
                    <a:pt x="78" y="104"/>
                  </a:lnTo>
                  <a:lnTo>
                    <a:pt x="78" y="104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4" y="100"/>
                  </a:lnTo>
                  <a:lnTo>
                    <a:pt x="70" y="100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70" y="100"/>
                  </a:lnTo>
                  <a:lnTo>
                    <a:pt x="70" y="100"/>
                  </a:lnTo>
                  <a:lnTo>
                    <a:pt x="70" y="100"/>
                  </a:lnTo>
                  <a:lnTo>
                    <a:pt x="70" y="100"/>
                  </a:lnTo>
                  <a:lnTo>
                    <a:pt x="70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8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4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4" y="98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42" y="94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94"/>
                  </a:lnTo>
                  <a:lnTo>
                    <a:pt x="34" y="9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Freeform 91">
              <a:extLst>
                <a:ext uri="{FF2B5EF4-FFF2-40B4-BE49-F238E27FC236}">
                  <a16:creationId xmlns:a16="http://schemas.microsoft.com/office/drawing/2014/main" id="{50BCEE76-4E9D-FE04-6341-BA21BD02B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525" y="3060768"/>
              <a:ext cx="79375" cy="63500"/>
            </a:xfrm>
            <a:custGeom>
              <a:avLst/>
              <a:gdLst>
                <a:gd name="T0" fmla="*/ 22 w 50"/>
                <a:gd name="T1" fmla="*/ 26 h 40"/>
                <a:gd name="T2" fmla="*/ 18 w 50"/>
                <a:gd name="T3" fmla="*/ 26 h 40"/>
                <a:gd name="T4" fmla="*/ 14 w 50"/>
                <a:gd name="T5" fmla="*/ 22 h 40"/>
                <a:gd name="T6" fmla="*/ 10 w 50"/>
                <a:gd name="T7" fmla="*/ 22 h 40"/>
                <a:gd name="T8" fmla="*/ 6 w 50"/>
                <a:gd name="T9" fmla="*/ 18 h 40"/>
                <a:gd name="T10" fmla="*/ 6 w 50"/>
                <a:gd name="T11" fmla="*/ 14 h 40"/>
                <a:gd name="T12" fmla="*/ 2 w 50"/>
                <a:gd name="T13" fmla="*/ 14 h 40"/>
                <a:gd name="T14" fmla="*/ 2 w 50"/>
                <a:gd name="T15" fmla="*/ 14 h 40"/>
                <a:gd name="T16" fmla="*/ 0 w 50"/>
                <a:gd name="T17" fmla="*/ 10 h 40"/>
                <a:gd name="T18" fmla="*/ 2 w 50"/>
                <a:gd name="T19" fmla="*/ 6 h 40"/>
                <a:gd name="T20" fmla="*/ 10 w 50"/>
                <a:gd name="T21" fmla="*/ 4 h 40"/>
                <a:gd name="T22" fmla="*/ 10 w 50"/>
                <a:gd name="T23" fmla="*/ 6 h 40"/>
                <a:gd name="T24" fmla="*/ 14 w 50"/>
                <a:gd name="T25" fmla="*/ 4 h 40"/>
                <a:gd name="T26" fmla="*/ 18 w 50"/>
                <a:gd name="T27" fmla="*/ 6 h 40"/>
                <a:gd name="T28" fmla="*/ 22 w 50"/>
                <a:gd name="T29" fmla="*/ 4 h 40"/>
                <a:gd name="T30" fmla="*/ 22 w 50"/>
                <a:gd name="T31" fmla="*/ 4 h 40"/>
                <a:gd name="T32" fmla="*/ 22 w 50"/>
                <a:gd name="T33" fmla="*/ 6 h 40"/>
                <a:gd name="T34" fmla="*/ 22 w 50"/>
                <a:gd name="T35" fmla="*/ 4 h 40"/>
                <a:gd name="T36" fmla="*/ 26 w 50"/>
                <a:gd name="T37" fmla="*/ 4 h 40"/>
                <a:gd name="T38" fmla="*/ 26 w 50"/>
                <a:gd name="T39" fmla="*/ 4 h 40"/>
                <a:gd name="T40" fmla="*/ 26 w 50"/>
                <a:gd name="T41" fmla="*/ 0 h 40"/>
                <a:gd name="T42" fmla="*/ 30 w 50"/>
                <a:gd name="T43" fmla="*/ 4 h 40"/>
                <a:gd name="T44" fmla="*/ 30 w 50"/>
                <a:gd name="T45" fmla="*/ 0 h 40"/>
                <a:gd name="T46" fmla="*/ 32 w 50"/>
                <a:gd name="T47" fmla="*/ 4 h 40"/>
                <a:gd name="T48" fmla="*/ 32 w 50"/>
                <a:gd name="T49" fmla="*/ 0 h 40"/>
                <a:gd name="T50" fmla="*/ 36 w 50"/>
                <a:gd name="T51" fmla="*/ 4 h 40"/>
                <a:gd name="T52" fmla="*/ 36 w 50"/>
                <a:gd name="T53" fmla="*/ 6 h 40"/>
                <a:gd name="T54" fmla="*/ 40 w 50"/>
                <a:gd name="T55" fmla="*/ 6 h 40"/>
                <a:gd name="T56" fmla="*/ 44 w 50"/>
                <a:gd name="T57" fmla="*/ 6 h 40"/>
                <a:gd name="T58" fmla="*/ 44 w 50"/>
                <a:gd name="T59" fmla="*/ 10 h 40"/>
                <a:gd name="T60" fmla="*/ 44 w 50"/>
                <a:gd name="T61" fmla="*/ 14 h 40"/>
                <a:gd name="T62" fmla="*/ 44 w 50"/>
                <a:gd name="T63" fmla="*/ 14 h 40"/>
                <a:gd name="T64" fmla="*/ 44 w 50"/>
                <a:gd name="T65" fmla="*/ 14 h 40"/>
                <a:gd name="T66" fmla="*/ 48 w 50"/>
                <a:gd name="T67" fmla="*/ 18 h 40"/>
                <a:gd name="T68" fmla="*/ 50 w 50"/>
                <a:gd name="T69" fmla="*/ 22 h 40"/>
                <a:gd name="T70" fmla="*/ 50 w 50"/>
                <a:gd name="T71" fmla="*/ 26 h 40"/>
                <a:gd name="T72" fmla="*/ 48 w 50"/>
                <a:gd name="T73" fmla="*/ 28 h 40"/>
                <a:gd name="T74" fmla="*/ 48 w 50"/>
                <a:gd name="T75" fmla="*/ 28 h 40"/>
                <a:gd name="T76" fmla="*/ 44 w 50"/>
                <a:gd name="T77" fmla="*/ 28 h 40"/>
                <a:gd name="T78" fmla="*/ 44 w 50"/>
                <a:gd name="T79" fmla="*/ 36 h 40"/>
                <a:gd name="T80" fmla="*/ 44 w 50"/>
                <a:gd name="T81" fmla="*/ 36 h 40"/>
                <a:gd name="T82" fmla="*/ 44 w 50"/>
                <a:gd name="T83" fmla="*/ 40 h 40"/>
                <a:gd name="T84" fmla="*/ 40 w 50"/>
                <a:gd name="T85" fmla="*/ 40 h 40"/>
                <a:gd name="T86" fmla="*/ 40 w 50"/>
                <a:gd name="T87" fmla="*/ 40 h 40"/>
                <a:gd name="T88" fmla="*/ 36 w 50"/>
                <a:gd name="T89" fmla="*/ 40 h 40"/>
                <a:gd name="T90" fmla="*/ 32 w 50"/>
                <a:gd name="T91" fmla="*/ 36 h 40"/>
                <a:gd name="T92" fmla="*/ 30 w 50"/>
                <a:gd name="T93" fmla="*/ 28 h 40"/>
                <a:gd name="T94" fmla="*/ 30 w 50"/>
                <a:gd name="T95" fmla="*/ 28 h 40"/>
                <a:gd name="T96" fmla="*/ 26 w 50"/>
                <a:gd name="T97" fmla="*/ 32 h 40"/>
                <a:gd name="T98" fmla="*/ 22 w 50"/>
                <a:gd name="T99" fmla="*/ 32 h 40"/>
                <a:gd name="T100" fmla="*/ 22 w 50"/>
                <a:gd name="T101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" h="40">
                  <a:moveTo>
                    <a:pt x="22" y="32"/>
                  </a:moveTo>
                  <a:lnTo>
                    <a:pt x="22" y="32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4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8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4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2" y="36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Freeform 92">
              <a:extLst>
                <a:ext uri="{FF2B5EF4-FFF2-40B4-BE49-F238E27FC236}">
                  <a16:creationId xmlns:a16="http://schemas.microsoft.com/office/drawing/2014/main" id="{BD7F29CF-1377-0050-7AD1-24E88CCFC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9800" y="3267143"/>
              <a:ext cx="82550" cy="82550"/>
            </a:xfrm>
            <a:custGeom>
              <a:avLst/>
              <a:gdLst>
                <a:gd name="T0" fmla="*/ 26 w 52"/>
                <a:gd name="T1" fmla="*/ 44 h 52"/>
                <a:gd name="T2" fmla="*/ 26 w 52"/>
                <a:gd name="T3" fmla="*/ 40 h 52"/>
                <a:gd name="T4" fmla="*/ 22 w 52"/>
                <a:gd name="T5" fmla="*/ 38 h 52"/>
                <a:gd name="T6" fmla="*/ 18 w 52"/>
                <a:gd name="T7" fmla="*/ 34 h 52"/>
                <a:gd name="T8" fmla="*/ 18 w 52"/>
                <a:gd name="T9" fmla="*/ 34 h 52"/>
                <a:gd name="T10" fmla="*/ 14 w 52"/>
                <a:gd name="T11" fmla="*/ 30 h 52"/>
                <a:gd name="T12" fmla="*/ 10 w 52"/>
                <a:gd name="T13" fmla="*/ 22 h 52"/>
                <a:gd name="T14" fmla="*/ 6 w 52"/>
                <a:gd name="T15" fmla="*/ 22 h 52"/>
                <a:gd name="T16" fmla="*/ 6 w 52"/>
                <a:gd name="T17" fmla="*/ 18 h 52"/>
                <a:gd name="T18" fmla="*/ 4 w 52"/>
                <a:gd name="T19" fmla="*/ 18 h 52"/>
                <a:gd name="T20" fmla="*/ 4 w 52"/>
                <a:gd name="T21" fmla="*/ 14 h 52"/>
                <a:gd name="T22" fmla="*/ 4 w 52"/>
                <a:gd name="T23" fmla="*/ 12 h 52"/>
                <a:gd name="T24" fmla="*/ 0 w 52"/>
                <a:gd name="T25" fmla="*/ 4 h 52"/>
                <a:gd name="T26" fmla="*/ 0 w 52"/>
                <a:gd name="T27" fmla="*/ 0 h 52"/>
                <a:gd name="T28" fmla="*/ 4 w 52"/>
                <a:gd name="T29" fmla="*/ 0 h 52"/>
                <a:gd name="T30" fmla="*/ 6 w 52"/>
                <a:gd name="T31" fmla="*/ 4 h 52"/>
                <a:gd name="T32" fmla="*/ 6 w 52"/>
                <a:gd name="T33" fmla="*/ 0 h 52"/>
                <a:gd name="T34" fmla="*/ 10 w 52"/>
                <a:gd name="T35" fmla="*/ 0 h 52"/>
                <a:gd name="T36" fmla="*/ 14 w 52"/>
                <a:gd name="T37" fmla="*/ 0 h 52"/>
                <a:gd name="T38" fmla="*/ 18 w 52"/>
                <a:gd name="T39" fmla="*/ 0 h 52"/>
                <a:gd name="T40" fmla="*/ 22 w 52"/>
                <a:gd name="T41" fmla="*/ 0 h 52"/>
                <a:gd name="T42" fmla="*/ 26 w 52"/>
                <a:gd name="T43" fmla="*/ 4 h 52"/>
                <a:gd name="T44" fmla="*/ 28 w 52"/>
                <a:gd name="T45" fmla="*/ 4 h 52"/>
                <a:gd name="T46" fmla="*/ 32 w 52"/>
                <a:gd name="T47" fmla="*/ 4 h 52"/>
                <a:gd name="T48" fmla="*/ 36 w 52"/>
                <a:gd name="T49" fmla="*/ 0 h 52"/>
                <a:gd name="T50" fmla="*/ 40 w 52"/>
                <a:gd name="T51" fmla="*/ 4 h 52"/>
                <a:gd name="T52" fmla="*/ 44 w 52"/>
                <a:gd name="T53" fmla="*/ 8 h 52"/>
                <a:gd name="T54" fmla="*/ 48 w 52"/>
                <a:gd name="T55" fmla="*/ 4 h 52"/>
                <a:gd name="T56" fmla="*/ 48 w 52"/>
                <a:gd name="T57" fmla="*/ 8 h 52"/>
                <a:gd name="T58" fmla="*/ 48 w 52"/>
                <a:gd name="T59" fmla="*/ 14 h 52"/>
                <a:gd name="T60" fmla="*/ 48 w 52"/>
                <a:gd name="T61" fmla="*/ 18 h 52"/>
                <a:gd name="T62" fmla="*/ 52 w 52"/>
                <a:gd name="T63" fmla="*/ 22 h 52"/>
                <a:gd name="T64" fmla="*/ 52 w 52"/>
                <a:gd name="T65" fmla="*/ 26 h 52"/>
                <a:gd name="T66" fmla="*/ 48 w 52"/>
                <a:gd name="T67" fmla="*/ 22 h 52"/>
                <a:gd name="T68" fmla="*/ 52 w 52"/>
                <a:gd name="T69" fmla="*/ 30 h 52"/>
                <a:gd name="T70" fmla="*/ 52 w 52"/>
                <a:gd name="T71" fmla="*/ 30 h 52"/>
                <a:gd name="T72" fmla="*/ 48 w 52"/>
                <a:gd name="T73" fmla="*/ 34 h 52"/>
                <a:gd name="T74" fmla="*/ 44 w 52"/>
                <a:gd name="T75" fmla="*/ 34 h 52"/>
                <a:gd name="T76" fmla="*/ 44 w 52"/>
                <a:gd name="T77" fmla="*/ 34 h 52"/>
                <a:gd name="T78" fmla="*/ 44 w 52"/>
                <a:gd name="T79" fmla="*/ 38 h 52"/>
                <a:gd name="T80" fmla="*/ 44 w 52"/>
                <a:gd name="T81" fmla="*/ 38 h 52"/>
                <a:gd name="T82" fmla="*/ 40 w 52"/>
                <a:gd name="T83" fmla="*/ 40 h 52"/>
                <a:gd name="T84" fmla="*/ 36 w 52"/>
                <a:gd name="T85" fmla="*/ 44 h 52"/>
                <a:gd name="T86" fmla="*/ 36 w 52"/>
                <a:gd name="T87" fmla="*/ 48 h 52"/>
                <a:gd name="T88" fmla="*/ 36 w 52"/>
                <a:gd name="T89" fmla="*/ 52 h 52"/>
                <a:gd name="T90" fmla="*/ 36 w 52"/>
                <a:gd name="T91" fmla="*/ 52 h 52"/>
                <a:gd name="T92" fmla="*/ 32 w 52"/>
                <a:gd name="T93" fmla="*/ 52 h 52"/>
                <a:gd name="T94" fmla="*/ 28 w 52"/>
                <a:gd name="T95" fmla="*/ 48 h 52"/>
                <a:gd name="T96" fmla="*/ 28 w 52"/>
                <a:gd name="T97" fmla="*/ 44 h 52"/>
                <a:gd name="T98" fmla="*/ 26 w 52"/>
                <a:gd name="T99" fmla="*/ 4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2" h="52">
                  <a:moveTo>
                    <a:pt x="26" y="44"/>
                  </a:move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2" y="26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4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Freeform 93">
              <a:extLst>
                <a:ext uri="{FF2B5EF4-FFF2-40B4-BE49-F238E27FC236}">
                  <a16:creationId xmlns:a16="http://schemas.microsoft.com/office/drawing/2014/main" id="{ABE77EC9-FD97-41BC-20BF-0B712D9AD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850" y="3295718"/>
              <a:ext cx="142875" cy="95250"/>
            </a:xfrm>
            <a:custGeom>
              <a:avLst/>
              <a:gdLst>
                <a:gd name="T0" fmla="*/ 8 w 90"/>
                <a:gd name="T1" fmla="*/ 52 h 60"/>
                <a:gd name="T2" fmla="*/ 8 w 90"/>
                <a:gd name="T3" fmla="*/ 48 h 60"/>
                <a:gd name="T4" fmla="*/ 0 w 90"/>
                <a:gd name="T5" fmla="*/ 40 h 60"/>
                <a:gd name="T6" fmla="*/ 4 w 90"/>
                <a:gd name="T7" fmla="*/ 38 h 60"/>
                <a:gd name="T8" fmla="*/ 0 w 90"/>
                <a:gd name="T9" fmla="*/ 30 h 60"/>
                <a:gd name="T10" fmla="*/ 8 w 90"/>
                <a:gd name="T11" fmla="*/ 22 h 60"/>
                <a:gd name="T12" fmla="*/ 8 w 90"/>
                <a:gd name="T13" fmla="*/ 20 h 60"/>
                <a:gd name="T14" fmla="*/ 0 w 90"/>
                <a:gd name="T15" fmla="*/ 12 h 60"/>
                <a:gd name="T16" fmla="*/ 4 w 90"/>
                <a:gd name="T17" fmla="*/ 0 h 60"/>
                <a:gd name="T18" fmla="*/ 8 w 90"/>
                <a:gd name="T19" fmla="*/ 4 h 60"/>
                <a:gd name="T20" fmla="*/ 8 w 90"/>
                <a:gd name="T21" fmla="*/ 4 h 60"/>
                <a:gd name="T22" fmla="*/ 8 w 90"/>
                <a:gd name="T23" fmla="*/ 8 h 60"/>
                <a:gd name="T24" fmla="*/ 12 w 90"/>
                <a:gd name="T25" fmla="*/ 8 h 60"/>
                <a:gd name="T26" fmla="*/ 16 w 90"/>
                <a:gd name="T27" fmla="*/ 8 h 60"/>
                <a:gd name="T28" fmla="*/ 26 w 90"/>
                <a:gd name="T29" fmla="*/ 12 h 60"/>
                <a:gd name="T30" fmla="*/ 26 w 90"/>
                <a:gd name="T31" fmla="*/ 12 h 60"/>
                <a:gd name="T32" fmla="*/ 30 w 90"/>
                <a:gd name="T33" fmla="*/ 12 h 60"/>
                <a:gd name="T34" fmla="*/ 34 w 90"/>
                <a:gd name="T35" fmla="*/ 12 h 60"/>
                <a:gd name="T36" fmla="*/ 42 w 90"/>
                <a:gd name="T37" fmla="*/ 12 h 60"/>
                <a:gd name="T38" fmla="*/ 46 w 90"/>
                <a:gd name="T39" fmla="*/ 12 h 60"/>
                <a:gd name="T40" fmla="*/ 54 w 90"/>
                <a:gd name="T41" fmla="*/ 8 h 60"/>
                <a:gd name="T42" fmla="*/ 56 w 90"/>
                <a:gd name="T43" fmla="*/ 4 h 60"/>
                <a:gd name="T44" fmla="*/ 64 w 90"/>
                <a:gd name="T45" fmla="*/ 4 h 60"/>
                <a:gd name="T46" fmla="*/ 68 w 90"/>
                <a:gd name="T47" fmla="*/ 4 h 60"/>
                <a:gd name="T48" fmla="*/ 76 w 90"/>
                <a:gd name="T49" fmla="*/ 4 h 60"/>
                <a:gd name="T50" fmla="*/ 80 w 90"/>
                <a:gd name="T51" fmla="*/ 8 h 60"/>
                <a:gd name="T52" fmla="*/ 80 w 90"/>
                <a:gd name="T53" fmla="*/ 8 h 60"/>
                <a:gd name="T54" fmla="*/ 86 w 90"/>
                <a:gd name="T55" fmla="*/ 12 h 60"/>
                <a:gd name="T56" fmla="*/ 90 w 90"/>
                <a:gd name="T57" fmla="*/ 16 h 60"/>
                <a:gd name="T58" fmla="*/ 86 w 90"/>
                <a:gd name="T59" fmla="*/ 20 h 60"/>
                <a:gd name="T60" fmla="*/ 82 w 90"/>
                <a:gd name="T61" fmla="*/ 16 h 60"/>
                <a:gd name="T62" fmla="*/ 80 w 90"/>
                <a:gd name="T63" fmla="*/ 22 h 60"/>
                <a:gd name="T64" fmla="*/ 80 w 90"/>
                <a:gd name="T65" fmla="*/ 26 h 60"/>
                <a:gd name="T66" fmla="*/ 76 w 90"/>
                <a:gd name="T67" fmla="*/ 30 h 60"/>
                <a:gd name="T68" fmla="*/ 72 w 90"/>
                <a:gd name="T69" fmla="*/ 38 h 60"/>
                <a:gd name="T70" fmla="*/ 76 w 90"/>
                <a:gd name="T71" fmla="*/ 40 h 60"/>
                <a:gd name="T72" fmla="*/ 80 w 90"/>
                <a:gd name="T73" fmla="*/ 44 h 60"/>
                <a:gd name="T74" fmla="*/ 80 w 90"/>
                <a:gd name="T75" fmla="*/ 44 h 60"/>
                <a:gd name="T76" fmla="*/ 72 w 90"/>
                <a:gd name="T77" fmla="*/ 44 h 60"/>
                <a:gd name="T78" fmla="*/ 68 w 90"/>
                <a:gd name="T79" fmla="*/ 40 h 60"/>
                <a:gd name="T80" fmla="*/ 60 w 90"/>
                <a:gd name="T81" fmla="*/ 44 h 60"/>
                <a:gd name="T82" fmla="*/ 56 w 90"/>
                <a:gd name="T83" fmla="*/ 48 h 60"/>
                <a:gd name="T84" fmla="*/ 56 w 90"/>
                <a:gd name="T85" fmla="*/ 52 h 60"/>
                <a:gd name="T86" fmla="*/ 54 w 90"/>
                <a:gd name="T87" fmla="*/ 52 h 60"/>
                <a:gd name="T88" fmla="*/ 54 w 90"/>
                <a:gd name="T89" fmla="*/ 56 h 60"/>
                <a:gd name="T90" fmla="*/ 46 w 90"/>
                <a:gd name="T91" fmla="*/ 60 h 60"/>
                <a:gd name="T92" fmla="*/ 42 w 90"/>
                <a:gd name="T93" fmla="*/ 60 h 60"/>
                <a:gd name="T94" fmla="*/ 34 w 90"/>
                <a:gd name="T95" fmla="*/ 56 h 60"/>
                <a:gd name="T96" fmla="*/ 26 w 90"/>
                <a:gd name="T97" fmla="*/ 52 h 60"/>
                <a:gd name="T98" fmla="*/ 24 w 90"/>
                <a:gd name="T99" fmla="*/ 56 h 60"/>
                <a:gd name="T100" fmla="*/ 20 w 90"/>
                <a:gd name="T101" fmla="*/ 56 h 60"/>
                <a:gd name="T102" fmla="*/ 12 w 90"/>
                <a:gd name="T103" fmla="*/ 56 h 60"/>
                <a:gd name="T104" fmla="*/ 8 w 90"/>
                <a:gd name="T105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" h="60">
                  <a:moveTo>
                    <a:pt x="8" y="56"/>
                  </a:move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4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86" y="16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6" y="16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20"/>
                  </a:lnTo>
                  <a:lnTo>
                    <a:pt x="86" y="16"/>
                  </a:lnTo>
                  <a:lnTo>
                    <a:pt x="82" y="16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2" y="20"/>
                  </a:lnTo>
                  <a:lnTo>
                    <a:pt x="80" y="20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4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68" y="40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4" y="44"/>
                  </a:lnTo>
                  <a:lnTo>
                    <a:pt x="64" y="44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2"/>
                  </a:lnTo>
                  <a:lnTo>
                    <a:pt x="54" y="56"/>
                  </a:lnTo>
                  <a:lnTo>
                    <a:pt x="54" y="56"/>
                  </a:lnTo>
                  <a:lnTo>
                    <a:pt x="54" y="60"/>
                  </a:lnTo>
                  <a:lnTo>
                    <a:pt x="50" y="60"/>
                  </a:lnTo>
                  <a:lnTo>
                    <a:pt x="50" y="60"/>
                  </a:lnTo>
                  <a:lnTo>
                    <a:pt x="50" y="56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4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Freeform 94">
              <a:extLst>
                <a:ext uri="{FF2B5EF4-FFF2-40B4-BE49-F238E27FC236}">
                  <a16:creationId xmlns:a16="http://schemas.microsoft.com/office/drawing/2014/main" id="{3C762702-3D27-59B2-620B-F35150C613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5825" y="3225868"/>
              <a:ext cx="136525" cy="127000"/>
            </a:xfrm>
            <a:custGeom>
              <a:avLst/>
              <a:gdLst>
                <a:gd name="T0" fmla="*/ 66 w 86"/>
                <a:gd name="T1" fmla="*/ 74 h 80"/>
                <a:gd name="T2" fmla="*/ 70 w 86"/>
                <a:gd name="T3" fmla="*/ 78 h 80"/>
                <a:gd name="T4" fmla="*/ 56 w 86"/>
                <a:gd name="T5" fmla="*/ 70 h 80"/>
                <a:gd name="T6" fmla="*/ 60 w 86"/>
                <a:gd name="T7" fmla="*/ 70 h 80"/>
                <a:gd name="T8" fmla="*/ 14 w 86"/>
                <a:gd name="T9" fmla="*/ 30 h 80"/>
                <a:gd name="T10" fmla="*/ 18 w 86"/>
                <a:gd name="T11" fmla="*/ 30 h 80"/>
                <a:gd name="T12" fmla="*/ 14 w 86"/>
                <a:gd name="T13" fmla="*/ 34 h 80"/>
                <a:gd name="T14" fmla="*/ 14 w 86"/>
                <a:gd name="T15" fmla="*/ 26 h 80"/>
                <a:gd name="T16" fmla="*/ 14 w 86"/>
                <a:gd name="T17" fmla="*/ 34 h 80"/>
                <a:gd name="T18" fmla="*/ 14 w 86"/>
                <a:gd name="T19" fmla="*/ 40 h 80"/>
                <a:gd name="T20" fmla="*/ 14 w 86"/>
                <a:gd name="T21" fmla="*/ 40 h 80"/>
                <a:gd name="T22" fmla="*/ 22 w 86"/>
                <a:gd name="T23" fmla="*/ 38 h 80"/>
                <a:gd name="T24" fmla="*/ 22 w 86"/>
                <a:gd name="T25" fmla="*/ 40 h 80"/>
                <a:gd name="T26" fmla="*/ 26 w 86"/>
                <a:gd name="T27" fmla="*/ 52 h 80"/>
                <a:gd name="T28" fmla="*/ 18 w 86"/>
                <a:gd name="T29" fmla="*/ 44 h 80"/>
                <a:gd name="T30" fmla="*/ 26 w 86"/>
                <a:gd name="T31" fmla="*/ 52 h 80"/>
                <a:gd name="T32" fmla="*/ 44 w 86"/>
                <a:gd name="T33" fmla="*/ 64 h 80"/>
                <a:gd name="T34" fmla="*/ 44 w 86"/>
                <a:gd name="T35" fmla="*/ 64 h 80"/>
                <a:gd name="T36" fmla="*/ 40 w 86"/>
                <a:gd name="T37" fmla="*/ 66 h 80"/>
                <a:gd name="T38" fmla="*/ 52 w 86"/>
                <a:gd name="T39" fmla="*/ 66 h 80"/>
                <a:gd name="T40" fmla="*/ 40 w 86"/>
                <a:gd name="T41" fmla="*/ 66 h 80"/>
                <a:gd name="T42" fmla="*/ 36 w 86"/>
                <a:gd name="T43" fmla="*/ 70 h 80"/>
                <a:gd name="T44" fmla="*/ 52 w 86"/>
                <a:gd name="T45" fmla="*/ 70 h 80"/>
                <a:gd name="T46" fmla="*/ 60 w 86"/>
                <a:gd name="T47" fmla="*/ 74 h 80"/>
                <a:gd name="T48" fmla="*/ 60 w 86"/>
                <a:gd name="T49" fmla="*/ 74 h 80"/>
                <a:gd name="T50" fmla="*/ 52 w 86"/>
                <a:gd name="T51" fmla="*/ 66 h 80"/>
                <a:gd name="T52" fmla="*/ 40 w 86"/>
                <a:gd name="T53" fmla="*/ 60 h 80"/>
                <a:gd name="T54" fmla="*/ 36 w 86"/>
                <a:gd name="T55" fmla="*/ 56 h 80"/>
                <a:gd name="T56" fmla="*/ 26 w 86"/>
                <a:gd name="T57" fmla="*/ 48 h 80"/>
                <a:gd name="T58" fmla="*/ 30 w 86"/>
                <a:gd name="T59" fmla="*/ 44 h 80"/>
                <a:gd name="T60" fmla="*/ 18 w 86"/>
                <a:gd name="T61" fmla="*/ 34 h 80"/>
                <a:gd name="T62" fmla="*/ 14 w 86"/>
                <a:gd name="T63" fmla="*/ 26 h 80"/>
                <a:gd name="T64" fmla="*/ 10 w 86"/>
                <a:gd name="T65" fmla="*/ 30 h 80"/>
                <a:gd name="T66" fmla="*/ 8 w 86"/>
                <a:gd name="T67" fmla="*/ 34 h 80"/>
                <a:gd name="T68" fmla="*/ 0 w 86"/>
                <a:gd name="T69" fmla="*/ 22 h 80"/>
                <a:gd name="T70" fmla="*/ 8 w 86"/>
                <a:gd name="T71" fmla="*/ 22 h 80"/>
                <a:gd name="T72" fmla="*/ 14 w 86"/>
                <a:gd name="T73" fmla="*/ 18 h 80"/>
                <a:gd name="T74" fmla="*/ 22 w 86"/>
                <a:gd name="T75" fmla="*/ 22 h 80"/>
                <a:gd name="T76" fmla="*/ 30 w 86"/>
                <a:gd name="T77" fmla="*/ 14 h 80"/>
                <a:gd name="T78" fmla="*/ 30 w 86"/>
                <a:gd name="T79" fmla="*/ 8 h 80"/>
                <a:gd name="T80" fmla="*/ 36 w 86"/>
                <a:gd name="T81" fmla="*/ 0 h 80"/>
                <a:gd name="T82" fmla="*/ 52 w 86"/>
                <a:gd name="T83" fmla="*/ 8 h 80"/>
                <a:gd name="T84" fmla="*/ 60 w 86"/>
                <a:gd name="T85" fmla="*/ 14 h 80"/>
                <a:gd name="T86" fmla="*/ 74 w 86"/>
                <a:gd name="T87" fmla="*/ 14 h 80"/>
                <a:gd name="T88" fmla="*/ 78 w 86"/>
                <a:gd name="T89" fmla="*/ 22 h 80"/>
                <a:gd name="T90" fmla="*/ 82 w 86"/>
                <a:gd name="T91" fmla="*/ 26 h 80"/>
                <a:gd name="T92" fmla="*/ 74 w 86"/>
                <a:gd name="T93" fmla="*/ 34 h 80"/>
                <a:gd name="T94" fmla="*/ 66 w 86"/>
                <a:gd name="T95" fmla="*/ 30 h 80"/>
                <a:gd name="T96" fmla="*/ 56 w 86"/>
                <a:gd name="T97" fmla="*/ 26 h 80"/>
                <a:gd name="T98" fmla="*/ 40 w 86"/>
                <a:gd name="T99" fmla="*/ 26 h 80"/>
                <a:gd name="T100" fmla="*/ 34 w 86"/>
                <a:gd name="T101" fmla="*/ 26 h 80"/>
                <a:gd name="T102" fmla="*/ 36 w 86"/>
                <a:gd name="T103" fmla="*/ 38 h 80"/>
                <a:gd name="T104" fmla="*/ 40 w 86"/>
                <a:gd name="T105" fmla="*/ 48 h 80"/>
                <a:gd name="T106" fmla="*/ 48 w 86"/>
                <a:gd name="T107" fmla="*/ 60 h 80"/>
                <a:gd name="T108" fmla="*/ 56 w 86"/>
                <a:gd name="T109" fmla="*/ 64 h 80"/>
                <a:gd name="T110" fmla="*/ 60 w 86"/>
                <a:gd name="T111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6" h="80">
                  <a:moveTo>
                    <a:pt x="60" y="70"/>
                  </a:moveTo>
                  <a:lnTo>
                    <a:pt x="62" y="70"/>
                  </a:lnTo>
                  <a:lnTo>
                    <a:pt x="62" y="74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70" y="78"/>
                  </a:lnTo>
                  <a:lnTo>
                    <a:pt x="70" y="80"/>
                  </a:lnTo>
                  <a:lnTo>
                    <a:pt x="70" y="78"/>
                  </a:lnTo>
                  <a:lnTo>
                    <a:pt x="66" y="78"/>
                  </a:lnTo>
                  <a:lnTo>
                    <a:pt x="62" y="74"/>
                  </a:lnTo>
                  <a:lnTo>
                    <a:pt x="60" y="74"/>
                  </a:lnTo>
                  <a:lnTo>
                    <a:pt x="56" y="70"/>
                  </a:lnTo>
                  <a:lnTo>
                    <a:pt x="52" y="70"/>
                  </a:lnTo>
                  <a:lnTo>
                    <a:pt x="52" y="66"/>
                  </a:lnTo>
                  <a:lnTo>
                    <a:pt x="5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70"/>
                  </a:lnTo>
                  <a:close/>
                  <a:moveTo>
                    <a:pt x="18" y="30"/>
                  </a:moveTo>
                  <a:lnTo>
                    <a:pt x="14" y="30"/>
                  </a:lnTo>
                  <a:lnTo>
                    <a:pt x="14" y="26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close/>
                  <a:moveTo>
                    <a:pt x="14" y="38"/>
                  </a:moveTo>
                  <a:lnTo>
                    <a:pt x="10" y="34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close/>
                  <a:moveTo>
                    <a:pt x="14" y="40"/>
                  </a:moveTo>
                  <a:lnTo>
                    <a:pt x="14" y="38"/>
                  </a:lnTo>
                  <a:lnTo>
                    <a:pt x="10" y="38"/>
                  </a:lnTo>
                  <a:lnTo>
                    <a:pt x="14" y="38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close/>
                  <a:moveTo>
                    <a:pt x="18" y="38"/>
                  </a:moveTo>
                  <a:lnTo>
                    <a:pt x="22" y="38"/>
                  </a:lnTo>
                  <a:lnTo>
                    <a:pt x="22" y="40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0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close/>
                  <a:moveTo>
                    <a:pt x="26" y="52"/>
                  </a:moveTo>
                  <a:lnTo>
                    <a:pt x="22" y="5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8" y="44"/>
                  </a:lnTo>
                  <a:lnTo>
                    <a:pt x="22" y="48"/>
                  </a:lnTo>
                  <a:lnTo>
                    <a:pt x="22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close/>
                  <a:moveTo>
                    <a:pt x="44" y="64"/>
                  </a:moveTo>
                  <a:lnTo>
                    <a:pt x="40" y="64"/>
                  </a:lnTo>
                  <a:lnTo>
                    <a:pt x="44" y="64"/>
                  </a:lnTo>
                  <a:lnTo>
                    <a:pt x="48" y="64"/>
                  </a:lnTo>
                  <a:lnTo>
                    <a:pt x="44" y="64"/>
                  </a:lnTo>
                  <a:lnTo>
                    <a:pt x="44" y="64"/>
                  </a:lnTo>
                  <a:lnTo>
                    <a:pt x="44" y="64"/>
                  </a:lnTo>
                  <a:close/>
                  <a:moveTo>
                    <a:pt x="52" y="66"/>
                  </a:moveTo>
                  <a:lnTo>
                    <a:pt x="48" y="66"/>
                  </a:lnTo>
                  <a:lnTo>
                    <a:pt x="44" y="66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8" y="66"/>
                  </a:lnTo>
                  <a:lnTo>
                    <a:pt x="52" y="66"/>
                  </a:lnTo>
                  <a:lnTo>
                    <a:pt x="52" y="66"/>
                  </a:lnTo>
                  <a:lnTo>
                    <a:pt x="52" y="66"/>
                  </a:lnTo>
                  <a:close/>
                  <a:moveTo>
                    <a:pt x="36" y="70"/>
                  </a:moveTo>
                  <a:lnTo>
                    <a:pt x="36" y="66"/>
                  </a:lnTo>
                  <a:lnTo>
                    <a:pt x="40" y="66"/>
                  </a:lnTo>
                  <a:lnTo>
                    <a:pt x="40" y="70"/>
                  </a:lnTo>
                  <a:lnTo>
                    <a:pt x="36" y="70"/>
                  </a:lnTo>
                  <a:lnTo>
                    <a:pt x="36" y="70"/>
                  </a:lnTo>
                  <a:lnTo>
                    <a:pt x="36" y="70"/>
                  </a:lnTo>
                  <a:close/>
                  <a:moveTo>
                    <a:pt x="48" y="70"/>
                  </a:moveTo>
                  <a:lnTo>
                    <a:pt x="44" y="70"/>
                  </a:lnTo>
                  <a:lnTo>
                    <a:pt x="48" y="70"/>
                  </a:lnTo>
                  <a:lnTo>
                    <a:pt x="52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70"/>
                  </a:lnTo>
                  <a:close/>
                  <a:moveTo>
                    <a:pt x="60" y="74"/>
                  </a:moveTo>
                  <a:lnTo>
                    <a:pt x="56" y="74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4"/>
                  </a:lnTo>
                  <a:close/>
                  <a:moveTo>
                    <a:pt x="60" y="70"/>
                  </a:moveTo>
                  <a:lnTo>
                    <a:pt x="56" y="70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4" y="60"/>
                  </a:lnTo>
                  <a:lnTo>
                    <a:pt x="40" y="60"/>
                  </a:lnTo>
                  <a:lnTo>
                    <a:pt x="36" y="60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34" y="56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48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6" y="44"/>
                  </a:lnTo>
                  <a:lnTo>
                    <a:pt x="30" y="44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0" y="22"/>
                  </a:lnTo>
                  <a:lnTo>
                    <a:pt x="10" y="26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14" y="18"/>
                  </a:lnTo>
                  <a:lnTo>
                    <a:pt x="18" y="18"/>
                  </a:lnTo>
                  <a:lnTo>
                    <a:pt x="18" y="22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26" y="18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0" y="14"/>
                  </a:lnTo>
                  <a:lnTo>
                    <a:pt x="62" y="14"/>
                  </a:lnTo>
                  <a:lnTo>
                    <a:pt x="66" y="14"/>
                  </a:lnTo>
                  <a:lnTo>
                    <a:pt x="70" y="14"/>
                  </a:lnTo>
                  <a:lnTo>
                    <a:pt x="74" y="14"/>
                  </a:lnTo>
                  <a:lnTo>
                    <a:pt x="74" y="12"/>
                  </a:lnTo>
                  <a:lnTo>
                    <a:pt x="78" y="14"/>
                  </a:lnTo>
                  <a:lnTo>
                    <a:pt x="78" y="18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82" y="26"/>
                  </a:lnTo>
                  <a:lnTo>
                    <a:pt x="86" y="26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78" y="30"/>
                  </a:lnTo>
                  <a:lnTo>
                    <a:pt x="78" y="34"/>
                  </a:lnTo>
                  <a:lnTo>
                    <a:pt x="74" y="34"/>
                  </a:lnTo>
                  <a:lnTo>
                    <a:pt x="74" y="30"/>
                  </a:lnTo>
                  <a:lnTo>
                    <a:pt x="70" y="26"/>
                  </a:lnTo>
                  <a:lnTo>
                    <a:pt x="66" y="26"/>
                  </a:lnTo>
                  <a:lnTo>
                    <a:pt x="66" y="30"/>
                  </a:lnTo>
                  <a:lnTo>
                    <a:pt x="62" y="30"/>
                  </a:lnTo>
                  <a:lnTo>
                    <a:pt x="60" y="30"/>
                  </a:lnTo>
                  <a:lnTo>
                    <a:pt x="60" y="26"/>
                  </a:lnTo>
                  <a:lnTo>
                    <a:pt x="56" y="26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4"/>
                  </a:lnTo>
                  <a:lnTo>
                    <a:pt x="40" y="44"/>
                  </a:lnTo>
                  <a:lnTo>
                    <a:pt x="40" y="48"/>
                  </a:lnTo>
                  <a:lnTo>
                    <a:pt x="44" y="48"/>
                  </a:lnTo>
                  <a:lnTo>
                    <a:pt x="44" y="52"/>
                  </a:lnTo>
                  <a:lnTo>
                    <a:pt x="48" y="56"/>
                  </a:lnTo>
                  <a:lnTo>
                    <a:pt x="48" y="60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56" y="66"/>
                  </a:lnTo>
                  <a:lnTo>
                    <a:pt x="60" y="66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7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Freeform 95">
              <a:extLst>
                <a:ext uri="{FF2B5EF4-FFF2-40B4-BE49-F238E27FC236}">
                  <a16:creationId xmlns:a16="http://schemas.microsoft.com/office/drawing/2014/main" id="{1AC803CF-5440-66CE-A663-91A16F3AA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5" y="3076643"/>
              <a:ext cx="155575" cy="82550"/>
            </a:xfrm>
            <a:custGeom>
              <a:avLst/>
              <a:gdLst>
                <a:gd name="T0" fmla="*/ 84 w 98"/>
                <a:gd name="T1" fmla="*/ 42 h 52"/>
                <a:gd name="T2" fmla="*/ 80 w 98"/>
                <a:gd name="T3" fmla="*/ 46 h 52"/>
                <a:gd name="T4" fmla="*/ 72 w 98"/>
                <a:gd name="T5" fmla="*/ 46 h 52"/>
                <a:gd name="T6" fmla="*/ 68 w 98"/>
                <a:gd name="T7" fmla="*/ 50 h 52"/>
                <a:gd name="T8" fmla="*/ 68 w 98"/>
                <a:gd name="T9" fmla="*/ 50 h 52"/>
                <a:gd name="T10" fmla="*/ 60 w 98"/>
                <a:gd name="T11" fmla="*/ 46 h 52"/>
                <a:gd name="T12" fmla="*/ 58 w 98"/>
                <a:gd name="T13" fmla="*/ 50 h 52"/>
                <a:gd name="T14" fmla="*/ 54 w 98"/>
                <a:gd name="T15" fmla="*/ 46 h 52"/>
                <a:gd name="T16" fmla="*/ 50 w 98"/>
                <a:gd name="T17" fmla="*/ 46 h 52"/>
                <a:gd name="T18" fmla="*/ 46 w 98"/>
                <a:gd name="T19" fmla="*/ 42 h 52"/>
                <a:gd name="T20" fmla="*/ 42 w 98"/>
                <a:gd name="T21" fmla="*/ 42 h 52"/>
                <a:gd name="T22" fmla="*/ 38 w 98"/>
                <a:gd name="T23" fmla="*/ 46 h 52"/>
                <a:gd name="T24" fmla="*/ 38 w 98"/>
                <a:gd name="T25" fmla="*/ 52 h 52"/>
                <a:gd name="T26" fmla="*/ 34 w 98"/>
                <a:gd name="T27" fmla="*/ 52 h 52"/>
                <a:gd name="T28" fmla="*/ 26 w 98"/>
                <a:gd name="T29" fmla="*/ 50 h 52"/>
                <a:gd name="T30" fmla="*/ 24 w 98"/>
                <a:gd name="T31" fmla="*/ 46 h 52"/>
                <a:gd name="T32" fmla="*/ 24 w 98"/>
                <a:gd name="T33" fmla="*/ 46 h 52"/>
                <a:gd name="T34" fmla="*/ 20 w 98"/>
                <a:gd name="T35" fmla="*/ 42 h 52"/>
                <a:gd name="T36" fmla="*/ 12 w 98"/>
                <a:gd name="T37" fmla="*/ 38 h 52"/>
                <a:gd name="T38" fmla="*/ 8 w 98"/>
                <a:gd name="T39" fmla="*/ 30 h 52"/>
                <a:gd name="T40" fmla="*/ 4 w 98"/>
                <a:gd name="T41" fmla="*/ 26 h 52"/>
                <a:gd name="T42" fmla="*/ 4 w 98"/>
                <a:gd name="T43" fmla="*/ 22 h 52"/>
                <a:gd name="T44" fmla="*/ 0 w 98"/>
                <a:gd name="T45" fmla="*/ 18 h 52"/>
                <a:gd name="T46" fmla="*/ 4 w 98"/>
                <a:gd name="T47" fmla="*/ 18 h 52"/>
                <a:gd name="T48" fmla="*/ 8 w 98"/>
                <a:gd name="T49" fmla="*/ 12 h 52"/>
                <a:gd name="T50" fmla="*/ 12 w 98"/>
                <a:gd name="T51" fmla="*/ 12 h 52"/>
                <a:gd name="T52" fmla="*/ 12 w 98"/>
                <a:gd name="T53" fmla="*/ 12 h 52"/>
                <a:gd name="T54" fmla="*/ 16 w 98"/>
                <a:gd name="T55" fmla="*/ 12 h 52"/>
                <a:gd name="T56" fmla="*/ 20 w 98"/>
                <a:gd name="T57" fmla="*/ 8 h 52"/>
                <a:gd name="T58" fmla="*/ 24 w 98"/>
                <a:gd name="T59" fmla="*/ 8 h 52"/>
                <a:gd name="T60" fmla="*/ 26 w 98"/>
                <a:gd name="T61" fmla="*/ 4 h 52"/>
                <a:gd name="T62" fmla="*/ 30 w 98"/>
                <a:gd name="T63" fmla="*/ 0 h 52"/>
                <a:gd name="T64" fmla="*/ 34 w 98"/>
                <a:gd name="T65" fmla="*/ 0 h 52"/>
                <a:gd name="T66" fmla="*/ 38 w 98"/>
                <a:gd name="T67" fmla="*/ 4 h 52"/>
                <a:gd name="T68" fmla="*/ 38 w 98"/>
                <a:gd name="T69" fmla="*/ 4 h 52"/>
                <a:gd name="T70" fmla="*/ 46 w 98"/>
                <a:gd name="T71" fmla="*/ 0 h 52"/>
                <a:gd name="T72" fmla="*/ 46 w 98"/>
                <a:gd name="T73" fmla="*/ 4 h 52"/>
                <a:gd name="T74" fmla="*/ 50 w 98"/>
                <a:gd name="T75" fmla="*/ 4 h 52"/>
                <a:gd name="T76" fmla="*/ 58 w 98"/>
                <a:gd name="T77" fmla="*/ 8 h 52"/>
                <a:gd name="T78" fmla="*/ 60 w 98"/>
                <a:gd name="T79" fmla="*/ 8 h 52"/>
                <a:gd name="T80" fmla="*/ 60 w 98"/>
                <a:gd name="T81" fmla="*/ 12 h 52"/>
                <a:gd name="T82" fmla="*/ 60 w 98"/>
                <a:gd name="T83" fmla="*/ 16 h 52"/>
                <a:gd name="T84" fmla="*/ 64 w 98"/>
                <a:gd name="T85" fmla="*/ 18 h 52"/>
                <a:gd name="T86" fmla="*/ 68 w 98"/>
                <a:gd name="T87" fmla="*/ 18 h 52"/>
                <a:gd name="T88" fmla="*/ 72 w 98"/>
                <a:gd name="T89" fmla="*/ 18 h 52"/>
                <a:gd name="T90" fmla="*/ 68 w 98"/>
                <a:gd name="T91" fmla="*/ 12 h 52"/>
                <a:gd name="T92" fmla="*/ 72 w 98"/>
                <a:gd name="T93" fmla="*/ 16 h 52"/>
                <a:gd name="T94" fmla="*/ 80 w 98"/>
                <a:gd name="T95" fmla="*/ 16 h 52"/>
                <a:gd name="T96" fmla="*/ 80 w 98"/>
                <a:gd name="T97" fmla="*/ 16 h 52"/>
                <a:gd name="T98" fmla="*/ 80 w 98"/>
                <a:gd name="T99" fmla="*/ 18 h 52"/>
                <a:gd name="T100" fmla="*/ 88 w 98"/>
                <a:gd name="T101" fmla="*/ 18 h 52"/>
                <a:gd name="T102" fmla="*/ 94 w 98"/>
                <a:gd name="T103" fmla="*/ 22 h 52"/>
                <a:gd name="T104" fmla="*/ 94 w 98"/>
                <a:gd name="T105" fmla="*/ 30 h 52"/>
                <a:gd name="T106" fmla="*/ 94 w 98"/>
                <a:gd name="T107" fmla="*/ 30 h 52"/>
                <a:gd name="T108" fmla="*/ 88 w 98"/>
                <a:gd name="T109" fmla="*/ 38 h 52"/>
                <a:gd name="T110" fmla="*/ 88 w 98"/>
                <a:gd name="T111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8" h="52">
                  <a:moveTo>
                    <a:pt x="88" y="38"/>
                  </a:moveTo>
                  <a:lnTo>
                    <a:pt x="88" y="42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4" y="42"/>
                  </a:lnTo>
                  <a:lnTo>
                    <a:pt x="84" y="46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6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50"/>
                  </a:lnTo>
                  <a:lnTo>
                    <a:pt x="72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4" y="50"/>
                  </a:lnTo>
                  <a:lnTo>
                    <a:pt x="64" y="46"/>
                  </a:lnTo>
                  <a:lnTo>
                    <a:pt x="64" y="46"/>
                  </a:lnTo>
                  <a:lnTo>
                    <a:pt x="60" y="46"/>
                  </a:lnTo>
                  <a:lnTo>
                    <a:pt x="60" y="46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50" y="46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6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8" y="46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4" y="50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4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72" y="18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76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8" y="18"/>
                  </a:lnTo>
                  <a:lnTo>
                    <a:pt x="88" y="22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4" y="22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4" y="30"/>
                  </a:lnTo>
                  <a:lnTo>
                    <a:pt x="94" y="30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8"/>
                  </a:lnTo>
                  <a:lnTo>
                    <a:pt x="88" y="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Freeform 96">
              <a:extLst>
                <a:ext uri="{FF2B5EF4-FFF2-40B4-BE49-F238E27FC236}">
                  <a16:creationId xmlns:a16="http://schemas.microsoft.com/office/drawing/2014/main" id="{C04D7BF3-6281-E096-F7E1-0B1B869B94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5175" y="2844868"/>
              <a:ext cx="155575" cy="114300"/>
            </a:xfrm>
            <a:custGeom>
              <a:avLst/>
              <a:gdLst>
                <a:gd name="T0" fmla="*/ 4 w 98"/>
                <a:gd name="T1" fmla="*/ 22 h 72"/>
                <a:gd name="T2" fmla="*/ 8 w 98"/>
                <a:gd name="T3" fmla="*/ 16 h 72"/>
                <a:gd name="T4" fmla="*/ 24 w 98"/>
                <a:gd name="T5" fmla="*/ 12 h 72"/>
                <a:gd name="T6" fmla="*/ 34 w 98"/>
                <a:gd name="T7" fmla="*/ 4 h 72"/>
                <a:gd name="T8" fmla="*/ 30 w 98"/>
                <a:gd name="T9" fmla="*/ 16 h 72"/>
                <a:gd name="T10" fmla="*/ 16 w 98"/>
                <a:gd name="T11" fmla="*/ 16 h 72"/>
                <a:gd name="T12" fmla="*/ 4 w 98"/>
                <a:gd name="T13" fmla="*/ 22 h 72"/>
                <a:gd name="T14" fmla="*/ 20 w 98"/>
                <a:gd name="T15" fmla="*/ 56 h 72"/>
                <a:gd name="T16" fmla="*/ 24 w 98"/>
                <a:gd name="T17" fmla="*/ 64 h 72"/>
                <a:gd name="T18" fmla="*/ 8 w 98"/>
                <a:gd name="T19" fmla="*/ 60 h 72"/>
                <a:gd name="T20" fmla="*/ 8 w 98"/>
                <a:gd name="T21" fmla="*/ 56 h 72"/>
                <a:gd name="T22" fmla="*/ 0 w 98"/>
                <a:gd name="T23" fmla="*/ 46 h 72"/>
                <a:gd name="T24" fmla="*/ 0 w 98"/>
                <a:gd name="T25" fmla="*/ 42 h 72"/>
                <a:gd name="T26" fmla="*/ 0 w 98"/>
                <a:gd name="T27" fmla="*/ 26 h 72"/>
                <a:gd name="T28" fmla="*/ 8 w 98"/>
                <a:gd name="T29" fmla="*/ 30 h 72"/>
                <a:gd name="T30" fmla="*/ 16 w 98"/>
                <a:gd name="T31" fmla="*/ 26 h 72"/>
                <a:gd name="T32" fmla="*/ 16 w 98"/>
                <a:gd name="T33" fmla="*/ 16 h 72"/>
                <a:gd name="T34" fmla="*/ 30 w 98"/>
                <a:gd name="T35" fmla="*/ 18 h 72"/>
                <a:gd name="T36" fmla="*/ 30 w 98"/>
                <a:gd name="T37" fmla="*/ 22 h 72"/>
                <a:gd name="T38" fmla="*/ 38 w 98"/>
                <a:gd name="T39" fmla="*/ 26 h 72"/>
                <a:gd name="T40" fmla="*/ 34 w 98"/>
                <a:gd name="T41" fmla="*/ 38 h 72"/>
                <a:gd name="T42" fmla="*/ 30 w 98"/>
                <a:gd name="T43" fmla="*/ 42 h 72"/>
                <a:gd name="T44" fmla="*/ 24 w 98"/>
                <a:gd name="T45" fmla="*/ 46 h 72"/>
                <a:gd name="T46" fmla="*/ 20 w 98"/>
                <a:gd name="T47" fmla="*/ 52 h 72"/>
                <a:gd name="T48" fmla="*/ 42 w 98"/>
                <a:gd name="T49" fmla="*/ 12 h 72"/>
                <a:gd name="T50" fmla="*/ 12 w 98"/>
                <a:gd name="T51" fmla="*/ 18 h 72"/>
                <a:gd name="T52" fmla="*/ 60 w 98"/>
                <a:gd name="T53" fmla="*/ 48 h 72"/>
                <a:gd name="T54" fmla="*/ 56 w 98"/>
                <a:gd name="T55" fmla="*/ 56 h 72"/>
                <a:gd name="T56" fmla="*/ 46 w 98"/>
                <a:gd name="T57" fmla="*/ 56 h 72"/>
                <a:gd name="T58" fmla="*/ 38 w 98"/>
                <a:gd name="T59" fmla="*/ 46 h 72"/>
                <a:gd name="T60" fmla="*/ 46 w 98"/>
                <a:gd name="T61" fmla="*/ 38 h 72"/>
                <a:gd name="T62" fmla="*/ 50 w 98"/>
                <a:gd name="T63" fmla="*/ 46 h 72"/>
                <a:gd name="T64" fmla="*/ 54 w 98"/>
                <a:gd name="T65" fmla="*/ 46 h 72"/>
                <a:gd name="T66" fmla="*/ 56 w 98"/>
                <a:gd name="T67" fmla="*/ 38 h 72"/>
                <a:gd name="T68" fmla="*/ 64 w 98"/>
                <a:gd name="T69" fmla="*/ 48 h 72"/>
                <a:gd name="T70" fmla="*/ 34 w 98"/>
                <a:gd name="T71" fmla="*/ 46 h 72"/>
                <a:gd name="T72" fmla="*/ 34 w 98"/>
                <a:gd name="T73" fmla="*/ 42 h 72"/>
                <a:gd name="T74" fmla="*/ 34 w 98"/>
                <a:gd name="T75" fmla="*/ 48 h 72"/>
                <a:gd name="T76" fmla="*/ 34 w 98"/>
                <a:gd name="T77" fmla="*/ 60 h 72"/>
                <a:gd name="T78" fmla="*/ 26 w 98"/>
                <a:gd name="T79" fmla="*/ 52 h 72"/>
                <a:gd name="T80" fmla="*/ 26 w 98"/>
                <a:gd name="T81" fmla="*/ 48 h 72"/>
                <a:gd name="T82" fmla="*/ 94 w 98"/>
                <a:gd name="T83" fmla="*/ 56 h 72"/>
                <a:gd name="T84" fmla="*/ 38 w 98"/>
                <a:gd name="T85" fmla="*/ 68 h 72"/>
                <a:gd name="T86" fmla="*/ 42 w 98"/>
                <a:gd name="T87" fmla="*/ 56 h 72"/>
                <a:gd name="T88" fmla="*/ 38 w 98"/>
                <a:gd name="T89" fmla="*/ 68 h 72"/>
                <a:gd name="T90" fmla="*/ 24 w 98"/>
                <a:gd name="T91" fmla="*/ 60 h 72"/>
                <a:gd name="T92" fmla="*/ 26 w 98"/>
                <a:gd name="T93" fmla="*/ 60 h 72"/>
                <a:gd name="T94" fmla="*/ 34 w 98"/>
                <a:gd name="T95" fmla="*/ 64 h 72"/>
                <a:gd name="T96" fmla="*/ 60 w 98"/>
                <a:gd name="T97" fmla="*/ 60 h 72"/>
                <a:gd name="T98" fmla="*/ 60 w 98"/>
                <a:gd name="T99" fmla="*/ 64 h 72"/>
                <a:gd name="T100" fmla="*/ 30 w 98"/>
                <a:gd name="T101" fmla="*/ 60 h 72"/>
                <a:gd name="T102" fmla="*/ 30 w 98"/>
                <a:gd name="T103" fmla="*/ 64 h 72"/>
                <a:gd name="T104" fmla="*/ 54 w 98"/>
                <a:gd name="T105" fmla="*/ 72 h 72"/>
                <a:gd name="T106" fmla="*/ 54 w 98"/>
                <a:gd name="T107" fmla="*/ 60 h 72"/>
                <a:gd name="T108" fmla="*/ 42 w 98"/>
                <a:gd name="T109" fmla="*/ 60 h 72"/>
                <a:gd name="T110" fmla="*/ 54 w 98"/>
                <a:gd name="T111" fmla="*/ 68 h 72"/>
                <a:gd name="T112" fmla="*/ 42 w 98"/>
                <a:gd name="T113" fmla="*/ 6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8" h="72">
                  <a:moveTo>
                    <a:pt x="4" y="22"/>
                  </a:moveTo>
                  <a:lnTo>
                    <a:pt x="8" y="22"/>
                  </a:lnTo>
                  <a:lnTo>
                    <a:pt x="8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24" y="8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close/>
                  <a:moveTo>
                    <a:pt x="20" y="52"/>
                  </a:moveTo>
                  <a:lnTo>
                    <a:pt x="24" y="56"/>
                  </a:lnTo>
                  <a:lnTo>
                    <a:pt x="20" y="56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4" y="64"/>
                  </a:lnTo>
                  <a:lnTo>
                    <a:pt x="20" y="64"/>
                  </a:lnTo>
                  <a:lnTo>
                    <a:pt x="24" y="64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0" y="38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6"/>
                  </a:lnTo>
                  <a:lnTo>
                    <a:pt x="30" y="30"/>
                  </a:lnTo>
                  <a:lnTo>
                    <a:pt x="30" y="26"/>
                  </a:lnTo>
                  <a:lnTo>
                    <a:pt x="34" y="26"/>
                  </a:lnTo>
                  <a:lnTo>
                    <a:pt x="38" y="26"/>
                  </a:lnTo>
                  <a:lnTo>
                    <a:pt x="42" y="30"/>
                  </a:lnTo>
                  <a:lnTo>
                    <a:pt x="38" y="30"/>
                  </a:lnTo>
                  <a:lnTo>
                    <a:pt x="38" y="34"/>
                  </a:lnTo>
                  <a:lnTo>
                    <a:pt x="34" y="34"/>
                  </a:lnTo>
                  <a:lnTo>
                    <a:pt x="34" y="38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26" y="42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26" y="46"/>
                  </a:lnTo>
                  <a:lnTo>
                    <a:pt x="24" y="46"/>
                  </a:lnTo>
                  <a:lnTo>
                    <a:pt x="20" y="46"/>
                  </a:lnTo>
                  <a:lnTo>
                    <a:pt x="24" y="46"/>
                  </a:lnTo>
                  <a:lnTo>
                    <a:pt x="24" y="48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52"/>
                  </a:lnTo>
                  <a:close/>
                  <a:moveTo>
                    <a:pt x="42" y="12"/>
                  </a:moveTo>
                  <a:lnTo>
                    <a:pt x="38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close/>
                  <a:moveTo>
                    <a:pt x="8" y="22"/>
                  </a:moveTo>
                  <a:lnTo>
                    <a:pt x="4" y="22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60" y="48"/>
                  </a:moveTo>
                  <a:lnTo>
                    <a:pt x="56" y="48"/>
                  </a:lnTo>
                  <a:lnTo>
                    <a:pt x="56" y="52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56" y="56"/>
                  </a:lnTo>
                  <a:lnTo>
                    <a:pt x="56" y="60"/>
                  </a:lnTo>
                  <a:lnTo>
                    <a:pt x="54" y="60"/>
                  </a:lnTo>
                  <a:lnTo>
                    <a:pt x="54" y="56"/>
                  </a:lnTo>
                  <a:lnTo>
                    <a:pt x="50" y="56"/>
                  </a:lnTo>
                  <a:lnTo>
                    <a:pt x="46" y="56"/>
                  </a:lnTo>
                  <a:lnTo>
                    <a:pt x="42" y="52"/>
                  </a:lnTo>
                  <a:lnTo>
                    <a:pt x="46" y="52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38" y="46"/>
                  </a:lnTo>
                  <a:lnTo>
                    <a:pt x="42" y="46"/>
                  </a:lnTo>
                  <a:lnTo>
                    <a:pt x="46" y="46"/>
                  </a:lnTo>
                  <a:lnTo>
                    <a:pt x="50" y="42"/>
                  </a:lnTo>
                  <a:lnTo>
                    <a:pt x="46" y="42"/>
                  </a:lnTo>
                  <a:lnTo>
                    <a:pt x="46" y="38"/>
                  </a:lnTo>
                  <a:lnTo>
                    <a:pt x="46" y="42"/>
                  </a:lnTo>
                  <a:lnTo>
                    <a:pt x="50" y="42"/>
                  </a:lnTo>
                  <a:lnTo>
                    <a:pt x="54" y="42"/>
                  </a:lnTo>
                  <a:lnTo>
                    <a:pt x="50" y="42"/>
                  </a:lnTo>
                  <a:lnTo>
                    <a:pt x="50" y="46"/>
                  </a:lnTo>
                  <a:lnTo>
                    <a:pt x="54" y="46"/>
                  </a:lnTo>
                  <a:lnTo>
                    <a:pt x="54" y="42"/>
                  </a:lnTo>
                  <a:lnTo>
                    <a:pt x="56" y="42"/>
                  </a:lnTo>
                  <a:lnTo>
                    <a:pt x="56" y="46"/>
                  </a:lnTo>
                  <a:lnTo>
                    <a:pt x="54" y="46"/>
                  </a:lnTo>
                  <a:lnTo>
                    <a:pt x="56" y="46"/>
                  </a:lnTo>
                  <a:lnTo>
                    <a:pt x="56" y="42"/>
                  </a:lnTo>
                  <a:lnTo>
                    <a:pt x="54" y="42"/>
                  </a:lnTo>
                  <a:lnTo>
                    <a:pt x="54" y="38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4" y="42"/>
                  </a:lnTo>
                  <a:lnTo>
                    <a:pt x="64" y="46"/>
                  </a:lnTo>
                  <a:lnTo>
                    <a:pt x="64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close/>
                  <a:moveTo>
                    <a:pt x="34" y="42"/>
                  </a:moveTo>
                  <a:lnTo>
                    <a:pt x="34" y="46"/>
                  </a:lnTo>
                  <a:lnTo>
                    <a:pt x="34" y="42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close/>
                  <a:moveTo>
                    <a:pt x="26" y="48"/>
                  </a:moveTo>
                  <a:lnTo>
                    <a:pt x="30" y="48"/>
                  </a:lnTo>
                  <a:lnTo>
                    <a:pt x="34" y="48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8" y="56"/>
                  </a:lnTo>
                  <a:lnTo>
                    <a:pt x="38" y="60"/>
                  </a:lnTo>
                  <a:lnTo>
                    <a:pt x="34" y="60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6" y="52"/>
                  </a:lnTo>
                  <a:lnTo>
                    <a:pt x="24" y="52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close/>
                  <a:moveTo>
                    <a:pt x="98" y="60"/>
                  </a:moveTo>
                  <a:lnTo>
                    <a:pt x="94" y="60"/>
                  </a:lnTo>
                  <a:lnTo>
                    <a:pt x="94" y="56"/>
                  </a:lnTo>
                  <a:lnTo>
                    <a:pt x="94" y="52"/>
                  </a:lnTo>
                  <a:lnTo>
                    <a:pt x="94" y="56"/>
                  </a:lnTo>
                  <a:lnTo>
                    <a:pt x="98" y="56"/>
                  </a:lnTo>
                  <a:lnTo>
                    <a:pt x="98" y="60"/>
                  </a:lnTo>
                  <a:lnTo>
                    <a:pt x="98" y="60"/>
                  </a:lnTo>
                  <a:lnTo>
                    <a:pt x="98" y="60"/>
                  </a:lnTo>
                  <a:close/>
                  <a:moveTo>
                    <a:pt x="38" y="68"/>
                  </a:moveTo>
                  <a:lnTo>
                    <a:pt x="34" y="64"/>
                  </a:lnTo>
                  <a:lnTo>
                    <a:pt x="38" y="64"/>
                  </a:lnTo>
                  <a:lnTo>
                    <a:pt x="38" y="60"/>
                  </a:lnTo>
                  <a:lnTo>
                    <a:pt x="38" y="56"/>
                  </a:lnTo>
                  <a:lnTo>
                    <a:pt x="42" y="56"/>
                  </a:lnTo>
                  <a:lnTo>
                    <a:pt x="42" y="60"/>
                  </a:lnTo>
                  <a:lnTo>
                    <a:pt x="38" y="60"/>
                  </a:lnTo>
                  <a:lnTo>
                    <a:pt x="38" y="64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8" y="68"/>
                  </a:lnTo>
                  <a:close/>
                  <a:moveTo>
                    <a:pt x="26" y="60"/>
                  </a:moveTo>
                  <a:lnTo>
                    <a:pt x="26" y="64"/>
                  </a:lnTo>
                  <a:lnTo>
                    <a:pt x="24" y="64"/>
                  </a:lnTo>
                  <a:lnTo>
                    <a:pt x="24" y="60"/>
                  </a:lnTo>
                  <a:lnTo>
                    <a:pt x="24" y="64"/>
                  </a:lnTo>
                  <a:lnTo>
                    <a:pt x="24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close/>
                  <a:moveTo>
                    <a:pt x="34" y="64"/>
                  </a:moveTo>
                  <a:lnTo>
                    <a:pt x="34" y="60"/>
                  </a:lnTo>
                  <a:lnTo>
                    <a:pt x="38" y="60"/>
                  </a:lnTo>
                  <a:lnTo>
                    <a:pt x="34" y="60"/>
                  </a:lnTo>
                  <a:lnTo>
                    <a:pt x="34" y="64"/>
                  </a:lnTo>
                  <a:lnTo>
                    <a:pt x="34" y="64"/>
                  </a:lnTo>
                  <a:lnTo>
                    <a:pt x="34" y="64"/>
                  </a:lnTo>
                  <a:close/>
                  <a:moveTo>
                    <a:pt x="56" y="64"/>
                  </a:moveTo>
                  <a:lnTo>
                    <a:pt x="56" y="60"/>
                  </a:lnTo>
                  <a:lnTo>
                    <a:pt x="60" y="60"/>
                  </a:lnTo>
                  <a:lnTo>
                    <a:pt x="64" y="60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close/>
                  <a:moveTo>
                    <a:pt x="30" y="64"/>
                  </a:moveTo>
                  <a:lnTo>
                    <a:pt x="30" y="60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30" y="64"/>
                  </a:lnTo>
                  <a:close/>
                  <a:moveTo>
                    <a:pt x="54" y="64"/>
                  </a:moveTo>
                  <a:lnTo>
                    <a:pt x="56" y="64"/>
                  </a:lnTo>
                  <a:lnTo>
                    <a:pt x="56" y="68"/>
                  </a:lnTo>
                  <a:lnTo>
                    <a:pt x="54" y="68"/>
                  </a:lnTo>
                  <a:lnTo>
                    <a:pt x="54" y="72"/>
                  </a:lnTo>
                  <a:lnTo>
                    <a:pt x="54" y="68"/>
                  </a:lnTo>
                  <a:lnTo>
                    <a:pt x="54" y="64"/>
                  </a:lnTo>
                  <a:lnTo>
                    <a:pt x="50" y="64"/>
                  </a:lnTo>
                  <a:lnTo>
                    <a:pt x="54" y="64"/>
                  </a:lnTo>
                  <a:lnTo>
                    <a:pt x="54" y="60"/>
                  </a:lnTo>
                  <a:lnTo>
                    <a:pt x="54" y="64"/>
                  </a:lnTo>
                  <a:lnTo>
                    <a:pt x="54" y="64"/>
                  </a:lnTo>
                  <a:lnTo>
                    <a:pt x="54" y="64"/>
                  </a:lnTo>
                  <a:close/>
                  <a:moveTo>
                    <a:pt x="42" y="64"/>
                  </a:moveTo>
                  <a:lnTo>
                    <a:pt x="42" y="60"/>
                  </a:lnTo>
                  <a:lnTo>
                    <a:pt x="46" y="60"/>
                  </a:lnTo>
                  <a:lnTo>
                    <a:pt x="46" y="64"/>
                  </a:lnTo>
                  <a:lnTo>
                    <a:pt x="50" y="64"/>
                  </a:lnTo>
                  <a:lnTo>
                    <a:pt x="54" y="64"/>
                  </a:lnTo>
                  <a:lnTo>
                    <a:pt x="54" y="68"/>
                  </a:lnTo>
                  <a:lnTo>
                    <a:pt x="50" y="68"/>
                  </a:lnTo>
                  <a:lnTo>
                    <a:pt x="46" y="68"/>
                  </a:lnTo>
                  <a:lnTo>
                    <a:pt x="42" y="68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2" y="6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Freeform 97">
              <a:extLst>
                <a:ext uri="{FF2B5EF4-FFF2-40B4-BE49-F238E27FC236}">
                  <a16:creationId xmlns:a16="http://schemas.microsoft.com/office/drawing/2014/main" id="{CF0A8159-CB2B-A6E7-3C86-AC31C4CBA0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83150" y="2775018"/>
              <a:ext cx="142875" cy="76200"/>
            </a:xfrm>
            <a:custGeom>
              <a:avLst/>
              <a:gdLst>
                <a:gd name="T0" fmla="*/ 90 w 90"/>
                <a:gd name="T1" fmla="*/ 12 h 48"/>
                <a:gd name="T2" fmla="*/ 88 w 90"/>
                <a:gd name="T3" fmla="*/ 12 h 48"/>
                <a:gd name="T4" fmla="*/ 84 w 90"/>
                <a:gd name="T5" fmla="*/ 18 h 48"/>
                <a:gd name="T6" fmla="*/ 80 w 90"/>
                <a:gd name="T7" fmla="*/ 22 h 48"/>
                <a:gd name="T8" fmla="*/ 84 w 90"/>
                <a:gd name="T9" fmla="*/ 30 h 48"/>
                <a:gd name="T10" fmla="*/ 84 w 90"/>
                <a:gd name="T11" fmla="*/ 36 h 48"/>
                <a:gd name="T12" fmla="*/ 88 w 90"/>
                <a:gd name="T13" fmla="*/ 40 h 48"/>
                <a:gd name="T14" fmla="*/ 84 w 90"/>
                <a:gd name="T15" fmla="*/ 44 h 48"/>
                <a:gd name="T16" fmla="*/ 76 w 90"/>
                <a:gd name="T17" fmla="*/ 48 h 48"/>
                <a:gd name="T18" fmla="*/ 68 w 90"/>
                <a:gd name="T19" fmla="*/ 48 h 48"/>
                <a:gd name="T20" fmla="*/ 60 w 90"/>
                <a:gd name="T21" fmla="*/ 44 h 48"/>
                <a:gd name="T22" fmla="*/ 54 w 90"/>
                <a:gd name="T23" fmla="*/ 36 h 48"/>
                <a:gd name="T24" fmla="*/ 50 w 90"/>
                <a:gd name="T25" fmla="*/ 36 h 48"/>
                <a:gd name="T26" fmla="*/ 46 w 90"/>
                <a:gd name="T27" fmla="*/ 36 h 48"/>
                <a:gd name="T28" fmla="*/ 34 w 90"/>
                <a:gd name="T29" fmla="*/ 40 h 48"/>
                <a:gd name="T30" fmla="*/ 38 w 90"/>
                <a:gd name="T31" fmla="*/ 36 h 48"/>
                <a:gd name="T32" fmla="*/ 38 w 90"/>
                <a:gd name="T33" fmla="*/ 34 h 48"/>
                <a:gd name="T34" fmla="*/ 34 w 90"/>
                <a:gd name="T35" fmla="*/ 30 h 48"/>
                <a:gd name="T36" fmla="*/ 30 w 90"/>
                <a:gd name="T37" fmla="*/ 34 h 48"/>
                <a:gd name="T38" fmla="*/ 28 w 90"/>
                <a:gd name="T39" fmla="*/ 30 h 48"/>
                <a:gd name="T40" fmla="*/ 28 w 90"/>
                <a:gd name="T41" fmla="*/ 22 h 48"/>
                <a:gd name="T42" fmla="*/ 24 w 90"/>
                <a:gd name="T43" fmla="*/ 18 h 48"/>
                <a:gd name="T44" fmla="*/ 28 w 90"/>
                <a:gd name="T45" fmla="*/ 14 h 48"/>
                <a:gd name="T46" fmla="*/ 24 w 90"/>
                <a:gd name="T47" fmla="*/ 14 h 48"/>
                <a:gd name="T48" fmla="*/ 28 w 90"/>
                <a:gd name="T49" fmla="*/ 12 h 48"/>
                <a:gd name="T50" fmla="*/ 30 w 90"/>
                <a:gd name="T51" fmla="*/ 12 h 48"/>
                <a:gd name="T52" fmla="*/ 34 w 90"/>
                <a:gd name="T53" fmla="*/ 8 h 48"/>
                <a:gd name="T54" fmla="*/ 38 w 90"/>
                <a:gd name="T55" fmla="*/ 8 h 48"/>
                <a:gd name="T56" fmla="*/ 46 w 90"/>
                <a:gd name="T57" fmla="*/ 4 h 48"/>
                <a:gd name="T58" fmla="*/ 50 w 90"/>
                <a:gd name="T59" fmla="*/ 8 h 48"/>
                <a:gd name="T60" fmla="*/ 58 w 90"/>
                <a:gd name="T61" fmla="*/ 4 h 48"/>
                <a:gd name="T62" fmla="*/ 60 w 90"/>
                <a:gd name="T63" fmla="*/ 4 h 48"/>
                <a:gd name="T64" fmla="*/ 68 w 90"/>
                <a:gd name="T65" fmla="*/ 4 h 48"/>
                <a:gd name="T66" fmla="*/ 72 w 90"/>
                <a:gd name="T67" fmla="*/ 8 h 48"/>
                <a:gd name="T68" fmla="*/ 76 w 90"/>
                <a:gd name="T69" fmla="*/ 8 h 48"/>
                <a:gd name="T70" fmla="*/ 88 w 90"/>
                <a:gd name="T71" fmla="*/ 8 h 48"/>
                <a:gd name="T72" fmla="*/ 88 w 90"/>
                <a:gd name="T73" fmla="*/ 8 h 48"/>
                <a:gd name="T74" fmla="*/ 8 w 90"/>
                <a:gd name="T75" fmla="*/ 22 h 48"/>
                <a:gd name="T76" fmla="*/ 8 w 90"/>
                <a:gd name="T77" fmla="*/ 18 h 48"/>
                <a:gd name="T78" fmla="*/ 4 w 90"/>
                <a:gd name="T79" fmla="*/ 18 h 48"/>
                <a:gd name="T80" fmla="*/ 8 w 90"/>
                <a:gd name="T81" fmla="*/ 18 h 48"/>
                <a:gd name="T82" fmla="*/ 12 w 90"/>
                <a:gd name="T83" fmla="*/ 18 h 48"/>
                <a:gd name="T84" fmla="*/ 16 w 90"/>
                <a:gd name="T85" fmla="*/ 18 h 48"/>
                <a:gd name="T86" fmla="*/ 16 w 90"/>
                <a:gd name="T87" fmla="*/ 22 h 48"/>
                <a:gd name="T88" fmla="*/ 12 w 90"/>
                <a:gd name="T89" fmla="*/ 22 h 48"/>
                <a:gd name="T90" fmla="*/ 12 w 90"/>
                <a:gd name="T91" fmla="*/ 22 h 48"/>
                <a:gd name="T92" fmla="*/ 12 w 90"/>
                <a:gd name="T93" fmla="*/ 22 h 48"/>
                <a:gd name="T94" fmla="*/ 24 w 90"/>
                <a:gd name="T95" fmla="*/ 14 h 48"/>
                <a:gd name="T96" fmla="*/ 20 w 90"/>
                <a:gd name="T97" fmla="*/ 18 h 48"/>
                <a:gd name="T98" fmla="*/ 20 w 90"/>
                <a:gd name="T99" fmla="*/ 14 h 48"/>
                <a:gd name="T100" fmla="*/ 20 w 90"/>
                <a:gd name="T101" fmla="*/ 14 h 48"/>
                <a:gd name="T102" fmla="*/ 24 w 90"/>
                <a:gd name="T103" fmla="*/ 26 h 48"/>
                <a:gd name="T104" fmla="*/ 20 w 90"/>
                <a:gd name="T105" fmla="*/ 26 h 48"/>
                <a:gd name="T106" fmla="*/ 20 w 90"/>
                <a:gd name="T107" fmla="*/ 22 h 48"/>
                <a:gd name="T108" fmla="*/ 4 w 90"/>
                <a:gd name="T109" fmla="*/ 36 h 48"/>
                <a:gd name="T110" fmla="*/ 0 w 90"/>
                <a:gd name="T111" fmla="*/ 34 h 48"/>
                <a:gd name="T112" fmla="*/ 0 w 90"/>
                <a:gd name="T113" fmla="*/ 30 h 48"/>
                <a:gd name="T114" fmla="*/ 8 w 90"/>
                <a:gd name="T115" fmla="*/ 26 h 48"/>
                <a:gd name="T116" fmla="*/ 20 w 90"/>
                <a:gd name="T117" fmla="*/ 26 h 48"/>
                <a:gd name="T118" fmla="*/ 20 w 90"/>
                <a:gd name="T119" fmla="*/ 30 h 48"/>
                <a:gd name="T120" fmla="*/ 8 w 90"/>
                <a:gd name="T121" fmla="*/ 34 h 48"/>
                <a:gd name="T122" fmla="*/ 4 w 90"/>
                <a:gd name="T123" fmla="*/ 4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0" h="48">
                  <a:moveTo>
                    <a:pt x="88" y="8"/>
                  </a:moveTo>
                  <a:lnTo>
                    <a:pt x="88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88" y="14"/>
                  </a:lnTo>
                  <a:lnTo>
                    <a:pt x="88" y="14"/>
                  </a:lnTo>
                  <a:lnTo>
                    <a:pt x="84" y="14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0" y="26"/>
                  </a:lnTo>
                  <a:lnTo>
                    <a:pt x="80" y="26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4" y="30"/>
                  </a:lnTo>
                  <a:lnTo>
                    <a:pt x="80" y="30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36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8" y="40"/>
                  </a:lnTo>
                  <a:lnTo>
                    <a:pt x="88" y="40"/>
                  </a:lnTo>
                  <a:lnTo>
                    <a:pt x="84" y="40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4" y="44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8" y="40"/>
                  </a:lnTo>
                  <a:lnTo>
                    <a:pt x="54" y="40"/>
                  </a:lnTo>
                  <a:lnTo>
                    <a:pt x="54" y="40"/>
                  </a:lnTo>
                  <a:lnTo>
                    <a:pt x="54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40"/>
                  </a:lnTo>
                  <a:lnTo>
                    <a:pt x="50" y="40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50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6" y="36"/>
                  </a:lnTo>
                  <a:lnTo>
                    <a:pt x="42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8" y="40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4" y="22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8" y="18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4" y="14"/>
                  </a:lnTo>
                  <a:lnTo>
                    <a:pt x="28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4" y="4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lnTo>
                    <a:pt x="88" y="8"/>
                  </a:lnTo>
                  <a:close/>
                  <a:moveTo>
                    <a:pt x="12" y="22"/>
                  </a:moveTo>
                  <a:lnTo>
                    <a:pt x="12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close/>
                  <a:moveTo>
                    <a:pt x="20" y="14"/>
                  </a:move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close/>
                  <a:moveTo>
                    <a:pt x="20" y="22"/>
                  </a:moveTo>
                  <a:lnTo>
                    <a:pt x="20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close/>
                  <a:moveTo>
                    <a:pt x="4" y="40"/>
                  </a:moveTo>
                  <a:lnTo>
                    <a:pt x="4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Freeform 98">
              <a:extLst>
                <a:ext uri="{FF2B5EF4-FFF2-40B4-BE49-F238E27FC236}">
                  <a16:creationId xmlns:a16="http://schemas.microsoft.com/office/drawing/2014/main" id="{E1214832-254F-9B57-E7F1-94F3DD1D8C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29100" y="2679768"/>
              <a:ext cx="22225" cy="34925"/>
            </a:xfrm>
            <a:custGeom>
              <a:avLst/>
              <a:gdLst>
                <a:gd name="T0" fmla="*/ 10 w 14"/>
                <a:gd name="T1" fmla="*/ 12 h 22"/>
                <a:gd name="T2" fmla="*/ 6 w 14"/>
                <a:gd name="T3" fmla="*/ 12 h 22"/>
                <a:gd name="T4" fmla="*/ 6 w 14"/>
                <a:gd name="T5" fmla="*/ 12 h 22"/>
                <a:gd name="T6" fmla="*/ 10 w 14"/>
                <a:gd name="T7" fmla="*/ 12 h 22"/>
                <a:gd name="T8" fmla="*/ 10 w 14"/>
                <a:gd name="T9" fmla="*/ 12 h 22"/>
                <a:gd name="T10" fmla="*/ 10 w 14"/>
                <a:gd name="T11" fmla="*/ 14 h 22"/>
                <a:gd name="T12" fmla="*/ 10 w 14"/>
                <a:gd name="T13" fmla="*/ 14 h 22"/>
                <a:gd name="T14" fmla="*/ 10 w 14"/>
                <a:gd name="T15" fmla="*/ 4 h 22"/>
                <a:gd name="T16" fmla="*/ 10 w 14"/>
                <a:gd name="T17" fmla="*/ 4 h 22"/>
                <a:gd name="T18" fmla="*/ 10 w 14"/>
                <a:gd name="T19" fmla="*/ 4 h 22"/>
                <a:gd name="T20" fmla="*/ 10 w 14"/>
                <a:gd name="T21" fmla="*/ 4 h 22"/>
                <a:gd name="T22" fmla="*/ 10 w 14"/>
                <a:gd name="T23" fmla="*/ 0 h 22"/>
                <a:gd name="T24" fmla="*/ 10 w 14"/>
                <a:gd name="T25" fmla="*/ 0 h 22"/>
                <a:gd name="T26" fmla="*/ 10 w 14"/>
                <a:gd name="T27" fmla="*/ 0 h 22"/>
                <a:gd name="T28" fmla="*/ 14 w 14"/>
                <a:gd name="T29" fmla="*/ 0 h 22"/>
                <a:gd name="T30" fmla="*/ 14 w 14"/>
                <a:gd name="T31" fmla="*/ 4 h 22"/>
                <a:gd name="T32" fmla="*/ 10 w 14"/>
                <a:gd name="T33" fmla="*/ 4 h 22"/>
                <a:gd name="T34" fmla="*/ 10 w 14"/>
                <a:gd name="T35" fmla="*/ 8 h 22"/>
                <a:gd name="T36" fmla="*/ 6 w 14"/>
                <a:gd name="T37" fmla="*/ 8 h 22"/>
                <a:gd name="T38" fmla="*/ 6 w 14"/>
                <a:gd name="T39" fmla="*/ 4 h 22"/>
                <a:gd name="T40" fmla="*/ 2 w 14"/>
                <a:gd name="T41" fmla="*/ 4 h 22"/>
                <a:gd name="T42" fmla="*/ 2 w 14"/>
                <a:gd name="T43" fmla="*/ 0 h 22"/>
                <a:gd name="T44" fmla="*/ 6 w 14"/>
                <a:gd name="T45" fmla="*/ 0 h 22"/>
                <a:gd name="T46" fmla="*/ 6 w 14"/>
                <a:gd name="T47" fmla="*/ 0 h 22"/>
                <a:gd name="T48" fmla="*/ 10 w 14"/>
                <a:gd name="T49" fmla="*/ 4 h 22"/>
                <a:gd name="T50" fmla="*/ 10 w 14"/>
                <a:gd name="T51" fmla="*/ 4 h 22"/>
                <a:gd name="T52" fmla="*/ 10 w 14"/>
                <a:gd name="T53" fmla="*/ 8 h 22"/>
                <a:gd name="T54" fmla="*/ 10 w 14"/>
                <a:gd name="T55" fmla="*/ 12 h 22"/>
                <a:gd name="T56" fmla="*/ 6 w 14"/>
                <a:gd name="T57" fmla="*/ 8 h 22"/>
                <a:gd name="T58" fmla="*/ 6 w 14"/>
                <a:gd name="T59" fmla="*/ 8 h 22"/>
                <a:gd name="T60" fmla="*/ 2 w 14"/>
                <a:gd name="T61" fmla="*/ 4 h 22"/>
                <a:gd name="T62" fmla="*/ 2 w 14"/>
                <a:gd name="T63" fmla="*/ 4 h 22"/>
                <a:gd name="T64" fmla="*/ 2 w 14"/>
                <a:gd name="T65" fmla="*/ 0 h 22"/>
                <a:gd name="T66" fmla="*/ 2 w 14"/>
                <a:gd name="T67" fmla="*/ 0 h 22"/>
                <a:gd name="T68" fmla="*/ 2 w 14"/>
                <a:gd name="T69" fmla="*/ 0 h 22"/>
                <a:gd name="T70" fmla="*/ 2 w 14"/>
                <a:gd name="T71" fmla="*/ 4 h 22"/>
                <a:gd name="T72" fmla="*/ 2 w 14"/>
                <a:gd name="T73" fmla="*/ 4 h 22"/>
                <a:gd name="T74" fmla="*/ 6 w 14"/>
                <a:gd name="T75" fmla="*/ 4 h 22"/>
                <a:gd name="T76" fmla="*/ 6 w 14"/>
                <a:gd name="T77" fmla="*/ 4 h 22"/>
                <a:gd name="T78" fmla="*/ 6 w 14"/>
                <a:gd name="T79" fmla="*/ 8 h 22"/>
                <a:gd name="T80" fmla="*/ 10 w 14"/>
                <a:gd name="T81" fmla="*/ 8 h 22"/>
                <a:gd name="T82" fmla="*/ 10 w 14"/>
                <a:gd name="T83" fmla="*/ 12 h 22"/>
                <a:gd name="T84" fmla="*/ 2 w 14"/>
                <a:gd name="T85" fmla="*/ 8 h 22"/>
                <a:gd name="T86" fmla="*/ 2 w 14"/>
                <a:gd name="T87" fmla="*/ 8 h 22"/>
                <a:gd name="T88" fmla="*/ 2 w 14"/>
                <a:gd name="T89" fmla="*/ 8 h 22"/>
                <a:gd name="T90" fmla="*/ 0 w 14"/>
                <a:gd name="T91" fmla="*/ 8 h 22"/>
                <a:gd name="T92" fmla="*/ 0 w 14"/>
                <a:gd name="T93" fmla="*/ 4 h 22"/>
                <a:gd name="T94" fmla="*/ 2 w 14"/>
                <a:gd name="T95" fmla="*/ 4 h 22"/>
                <a:gd name="T96" fmla="*/ 2 w 14"/>
                <a:gd name="T97" fmla="*/ 4 h 22"/>
                <a:gd name="T98" fmla="*/ 2 w 14"/>
                <a:gd name="T99" fmla="*/ 8 h 22"/>
                <a:gd name="T100" fmla="*/ 2 w 14"/>
                <a:gd name="T101" fmla="*/ 8 h 22"/>
                <a:gd name="T102" fmla="*/ 2 w 14"/>
                <a:gd name="T103" fmla="*/ 8 h 22"/>
                <a:gd name="T104" fmla="*/ 2 w 14"/>
                <a:gd name="T105" fmla="*/ 8 h 22"/>
                <a:gd name="T106" fmla="*/ 10 w 14"/>
                <a:gd name="T107" fmla="*/ 22 h 22"/>
                <a:gd name="T108" fmla="*/ 6 w 14"/>
                <a:gd name="T109" fmla="*/ 18 h 22"/>
                <a:gd name="T110" fmla="*/ 6 w 14"/>
                <a:gd name="T111" fmla="*/ 14 h 22"/>
                <a:gd name="T112" fmla="*/ 6 w 14"/>
                <a:gd name="T113" fmla="*/ 14 h 22"/>
                <a:gd name="T114" fmla="*/ 6 w 14"/>
                <a:gd name="T115" fmla="*/ 14 h 22"/>
                <a:gd name="T116" fmla="*/ 10 w 14"/>
                <a:gd name="T117" fmla="*/ 18 h 22"/>
                <a:gd name="T118" fmla="*/ 10 w 14"/>
                <a:gd name="T119" fmla="*/ 22 h 22"/>
                <a:gd name="T120" fmla="*/ 10 w 14"/>
                <a:gd name="T121" fmla="*/ 22 h 22"/>
                <a:gd name="T122" fmla="*/ 10 w 14"/>
                <a:gd name="T12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" h="22">
                  <a:moveTo>
                    <a:pt x="10" y="14"/>
                  </a:moveTo>
                  <a:lnTo>
                    <a:pt x="10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close/>
                  <a:moveTo>
                    <a:pt x="10" y="4"/>
                  </a:move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close/>
                  <a:moveTo>
                    <a:pt x="10" y="12"/>
                  </a:moveTo>
                  <a:lnTo>
                    <a:pt x="6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8"/>
                  </a:lnTo>
                  <a:lnTo>
                    <a:pt x="6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0" y="22"/>
                  </a:moveTo>
                  <a:lnTo>
                    <a:pt x="10" y="22"/>
                  </a:lnTo>
                  <a:lnTo>
                    <a:pt x="10" y="2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Freeform 99">
              <a:extLst>
                <a:ext uri="{FF2B5EF4-FFF2-40B4-BE49-F238E27FC236}">
                  <a16:creationId xmlns:a16="http://schemas.microsoft.com/office/drawing/2014/main" id="{75F29553-5F59-2DB9-B261-EAAEC551CC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2350" y="2378143"/>
              <a:ext cx="273050" cy="396875"/>
            </a:xfrm>
            <a:custGeom>
              <a:avLst/>
              <a:gdLst>
                <a:gd name="T0" fmla="*/ 44 w 172"/>
                <a:gd name="T1" fmla="*/ 238 h 250"/>
                <a:gd name="T2" fmla="*/ 30 w 172"/>
                <a:gd name="T3" fmla="*/ 232 h 250"/>
                <a:gd name="T4" fmla="*/ 30 w 172"/>
                <a:gd name="T5" fmla="*/ 212 h 250"/>
                <a:gd name="T6" fmla="*/ 26 w 172"/>
                <a:gd name="T7" fmla="*/ 202 h 250"/>
                <a:gd name="T8" fmla="*/ 22 w 172"/>
                <a:gd name="T9" fmla="*/ 180 h 250"/>
                <a:gd name="T10" fmla="*/ 30 w 172"/>
                <a:gd name="T11" fmla="*/ 172 h 250"/>
                <a:gd name="T12" fmla="*/ 40 w 172"/>
                <a:gd name="T13" fmla="*/ 164 h 250"/>
                <a:gd name="T14" fmla="*/ 56 w 172"/>
                <a:gd name="T15" fmla="*/ 154 h 250"/>
                <a:gd name="T16" fmla="*/ 66 w 172"/>
                <a:gd name="T17" fmla="*/ 138 h 250"/>
                <a:gd name="T18" fmla="*/ 86 w 172"/>
                <a:gd name="T19" fmla="*/ 128 h 250"/>
                <a:gd name="T20" fmla="*/ 78 w 172"/>
                <a:gd name="T21" fmla="*/ 116 h 250"/>
                <a:gd name="T22" fmla="*/ 66 w 172"/>
                <a:gd name="T23" fmla="*/ 108 h 250"/>
                <a:gd name="T24" fmla="*/ 64 w 172"/>
                <a:gd name="T25" fmla="*/ 86 h 250"/>
                <a:gd name="T26" fmla="*/ 56 w 172"/>
                <a:gd name="T27" fmla="*/ 64 h 250"/>
                <a:gd name="T28" fmla="*/ 40 w 172"/>
                <a:gd name="T29" fmla="*/ 42 h 250"/>
                <a:gd name="T30" fmla="*/ 22 w 172"/>
                <a:gd name="T31" fmla="*/ 34 h 250"/>
                <a:gd name="T32" fmla="*/ 22 w 172"/>
                <a:gd name="T33" fmla="*/ 22 h 250"/>
                <a:gd name="T34" fmla="*/ 40 w 172"/>
                <a:gd name="T35" fmla="*/ 38 h 250"/>
                <a:gd name="T36" fmla="*/ 64 w 172"/>
                <a:gd name="T37" fmla="*/ 34 h 250"/>
                <a:gd name="T38" fmla="*/ 78 w 172"/>
                <a:gd name="T39" fmla="*/ 34 h 250"/>
                <a:gd name="T40" fmla="*/ 90 w 172"/>
                <a:gd name="T41" fmla="*/ 26 h 250"/>
                <a:gd name="T42" fmla="*/ 94 w 172"/>
                <a:gd name="T43" fmla="*/ 12 h 250"/>
                <a:gd name="T44" fmla="*/ 112 w 172"/>
                <a:gd name="T45" fmla="*/ 4 h 250"/>
                <a:gd name="T46" fmla="*/ 130 w 172"/>
                <a:gd name="T47" fmla="*/ 12 h 250"/>
                <a:gd name="T48" fmla="*/ 130 w 172"/>
                <a:gd name="T49" fmla="*/ 22 h 250"/>
                <a:gd name="T50" fmla="*/ 130 w 172"/>
                <a:gd name="T51" fmla="*/ 34 h 250"/>
                <a:gd name="T52" fmla="*/ 142 w 172"/>
                <a:gd name="T53" fmla="*/ 56 h 250"/>
                <a:gd name="T54" fmla="*/ 138 w 172"/>
                <a:gd name="T55" fmla="*/ 78 h 250"/>
                <a:gd name="T56" fmla="*/ 144 w 172"/>
                <a:gd name="T57" fmla="*/ 98 h 250"/>
                <a:gd name="T58" fmla="*/ 144 w 172"/>
                <a:gd name="T59" fmla="*/ 116 h 250"/>
                <a:gd name="T60" fmla="*/ 142 w 172"/>
                <a:gd name="T61" fmla="*/ 132 h 250"/>
                <a:gd name="T62" fmla="*/ 152 w 172"/>
                <a:gd name="T63" fmla="*/ 142 h 250"/>
                <a:gd name="T64" fmla="*/ 148 w 172"/>
                <a:gd name="T65" fmla="*/ 158 h 250"/>
                <a:gd name="T66" fmla="*/ 172 w 172"/>
                <a:gd name="T67" fmla="*/ 176 h 250"/>
                <a:gd name="T68" fmla="*/ 160 w 172"/>
                <a:gd name="T69" fmla="*/ 194 h 250"/>
                <a:gd name="T70" fmla="*/ 142 w 172"/>
                <a:gd name="T71" fmla="*/ 212 h 250"/>
                <a:gd name="T72" fmla="*/ 122 w 172"/>
                <a:gd name="T73" fmla="*/ 224 h 250"/>
                <a:gd name="T74" fmla="*/ 108 w 172"/>
                <a:gd name="T75" fmla="*/ 232 h 250"/>
                <a:gd name="T76" fmla="*/ 100 w 172"/>
                <a:gd name="T77" fmla="*/ 228 h 250"/>
                <a:gd name="T78" fmla="*/ 90 w 172"/>
                <a:gd name="T79" fmla="*/ 236 h 250"/>
                <a:gd name="T80" fmla="*/ 82 w 172"/>
                <a:gd name="T81" fmla="*/ 238 h 250"/>
                <a:gd name="T82" fmla="*/ 66 w 172"/>
                <a:gd name="T83" fmla="*/ 242 h 250"/>
                <a:gd name="T84" fmla="*/ 48 w 172"/>
                <a:gd name="T85" fmla="*/ 250 h 250"/>
                <a:gd name="T86" fmla="*/ 48 w 172"/>
                <a:gd name="T87" fmla="*/ 242 h 250"/>
                <a:gd name="T88" fmla="*/ 78 w 172"/>
                <a:gd name="T89" fmla="*/ 128 h 250"/>
                <a:gd name="T90" fmla="*/ 48 w 172"/>
                <a:gd name="T91" fmla="*/ 158 h 250"/>
                <a:gd name="T92" fmla="*/ 26 w 172"/>
                <a:gd name="T93" fmla="*/ 172 h 250"/>
                <a:gd name="T94" fmla="*/ 2 w 172"/>
                <a:gd name="T95" fmla="*/ 236 h 250"/>
                <a:gd name="T96" fmla="*/ 6 w 172"/>
                <a:gd name="T97" fmla="*/ 242 h 250"/>
                <a:gd name="T98" fmla="*/ 0 w 172"/>
                <a:gd name="T99" fmla="*/ 242 h 250"/>
                <a:gd name="T100" fmla="*/ 44 w 172"/>
                <a:gd name="T101" fmla="*/ 242 h 250"/>
                <a:gd name="T102" fmla="*/ 44 w 172"/>
                <a:gd name="T103" fmla="*/ 246 h 250"/>
                <a:gd name="T104" fmla="*/ 34 w 172"/>
                <a:gd name="T105" fmla="*/ 242 h 250"/>
                <a:gd name="T106" fmla="*/ 6 w 172"/>
                <a:gd name="T107" fmla="*/ 242 h 250"/>
                <a:gd name="T108" fmla="*/ 56 w 172"/>
                <a:gd name="T109" fmla="*/ 246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2" h="250">
                  <a:moveTo>
                    <a:pt x="48" y="242"/>
                  </a:moveTo>
                  <a:lnTo>
                    <a:pt x="48" y="238"/>
                  </a:lnTo>
                  <a:lnTo>
                    <a:pt x="52" y="236"/>
                  </a:lnTo>
                  <a:lnTo>
                    <a:pt x="48" y="238"/>
                  </a:lnTo>
                  <a:lnTo>
                    <a:pt x="44" y="238"/>
                  </a:lnTo>
                  <a:lnTo>
                    <a:pt x="40" y="238"/>
                  </a:lnTo>
                  <a:lnTo>
                    <a:pt x="44" y="238"/>
                  </a:lnTo>
                  <a:lnTo>
                    <a:pt x="44" y="236"/>
                  </a:lnTo>
                  <a:lnTo>
                    <a:pt x="40" y="236"/>
                  </a:lnTo>
                  <a:lnTo>
                    <a:pt x="36" y="236"/>
                  </a:lnTo>
                  <a:lnTo>
                    <a:pt x="34" y="232"/>
                  </a:lnTo>
                  <a:lnTo>
                    <a:pt x="34" y="236"/>
                  </a:lnTo>
                  <a:lnTo>
                    <a:pt x="34" y="232"/>
                  </a:lnTo>
                  <a:lnTo>
                    <a:pt x="30" y="232"/>
                  </a:lnTo>
                  <a:lnTo>
                    <a:pt x="26" y="232"/>
                  </a:lnTo>
                  <a:lnTo>
                    <a:pt x="26" y="228"/>
                  </a:lnTo>
                  <a:lnTo>
                    <a:pt x="26" y="224"/>
                  </a:lnTo>
                  <a:lnTo>
                    <a:pt x="26" y="220"/>
                  </a:lnTo>
                  <a:lnTo>
                    <a:pt x="26" y="216"/>
                  </a:lnTo>
                  <a:lnTo>
                    <a:pt x="30" y="216"/>
                  </a:lnTo>
                  <a:lnTo>
                    <a:pt x="30" y="212"/>
                  </a:lnTo>
                  <a:lnTo>
                    <a:pt x="30" y="208"/>
                  </a:lnTo>
                  <a:lnTo>
                    <a:pt x="26" y="208"/>
                  </a:lnTo>
                  <a:lnTo>
                    <a:pt x="30" y="208"/>
                  </a:lnTo>
                  <a:lnTo>
                    <a:pt x="30" y="206"/>
                  </a:lnTo>
                  <a:lnTo>
                    <a:pt x="26" y="206"/>
                  </a:lnTo>
                  <a:lnTo>
                    <a:pt x="30" y="202"/>
                  </a:lnTo>
                  <a:lnTo>
                    <a:pt x="26" y="202"/>
                  </a:lnTo>
                  <a:lnTo>
                    <a:pt x="26" y="198"/>
                  </a:lnTo>
                  <a:lnTo>
                    <a:pt x="26" y="194"/>
                  </a:lnTo>
                  <a:lnTo>
                    <a:pt x="26" y="192"/>
                  </a:lnTo>
                  <a:lnTo>
                    <a:pt x="22" y="192"/>
                  </a:lnTo>
                  <a:lnTo>
                    <a:pt x="22" y="188"/>
                  </a:lnTo>
                  <a:lnTo>
                    <a:pt x="22" y="184"/>
                  </a:lnTo>
                  <a:lnTo>
                    <a:pt x="22" y="180"/>
                  </a:lnTo>
                  <a:lnTo>
                    <a:pt x="26" y="180"/>
                  </a:lnTo>
                  <a:lnTo>
                    <a:pt x="26" y="176"/>
                  </a:lnTo>
                  <a:lnTo>
                    <a:pt x="30" y="172"/>
                  </a:lnTo>
                  <a:lnTo>
                    <a:pt x="30" y="176"/>
                  </a:lnTo>
                  <a:lnTo>
                    <a:pt x="30" y="172"/>
                  </a:lnTo>
                  <a:lnTo>
                    <a:pt x="30" y="168"/>
                  </a:lnTo>
                  <a:lnTo>
                    <a:pt x="30" y="172"/>
                  </a:lnTo>
                  <a:lnTo>
                    <a:pt x="34" y="168"/>
                  </a:lnTo>
                  <a:lnTo>
                    <a:pt x="34" y="172"/>
                  </a:lnTo>
                  <a:lnTo>
                    <a:pt x="36" y="168"/>
                  </a:lnTo>
                  <a:lnTo>
                    <a:pt x="40" y="168"/>
                  </a:lnTo>
                  <a:lnTo>
                    <a:pt x="40" y="164"/>
                  </a:lnTo>
                  <a:lnTo>
                    <a:pt x="36" y="164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44" y="158"/>
                  </a:lnTo>
                  <a:lnTo>
                    <a:pt x="44" y="162"/>
                  </a:lnTo>
                  <a:lnTo>
                    <a:pt x="48" y="162"/>
                  </a:lnTo>
                  <a:lnTo>
                    <a:pt x="48" y="158"/>
                  </a:lnTo>
                  <a:lnTo>
                    <a:pt x="52" y="154"/>
                  </a:lnTo>
                  <a:lnTo>
                    <a:pt x="56" y="154"/>
                  </a:lnTo>
                  <a:lnTo>
                    <a:pt x="56" y="150"/>
                  </a:lnTo>
                  <a:lnTo>
                    <a:pt x="60" y="150"/>
                  </a:lnTo>
                  <a:lnTo>
                    <a:pt x="60" y="146"/>
                  </a:lnTo>
                  <a:lnTo>
                    <a:pt x="64" y="146"/>
                  </a:lnTo>
                  <a:lnTo>
                    <a:pt x="64" y="142"/>
                  </a:lnTo>
                  <a:lnTo>
                    <a:pt x="66" y="142"/>
                  </a:lnTo>
                  <a:lnTo>
                    <a:pt x="66" y="138"/>
                  </a:lnTo>
                  <a:lnTo>
                    <a:pt x="70" y="136"/>
                  </a:lnTo>
                  <a:lnTo>
                    <a:pt x="70" y="132"/>
                  </a:lnTo>
                  <a:lnTo>
                    <a:pt x="74" y="132"/>
                  </a:lnTo>
                  <a:lnTo>
                    <a:pt x="78" y="132"/>
                  </a:lnTo>
                  <a:lnTo>
                    <a:pt x="82" y="132"/>
                  </a:lnTo>
                  <a:lnTo>
                    <a:pt x="82" y="128"/>
                  </a:lnTo>
                  <a:lnTo>
                    <a:pt x="86" y="128"/>
                  </a:lnTo>
                  <a:lnTo>
                    <a:pt x="82" y="128"/>
                  </a:lnTo>
                  <a:lnTo>
                    <a:pt x="82" y="124"/>
                  </a:lnTo>
                  <a:lnTo>
                    <a:pt x="82" y="120"/>
                  </a:lnTo>
                  <a:lnTo>
                    <a:pt x="82" y="116"/>
                  </a:lnTo>
                  <a:lnTo>
                    <a:pt x="82" y="112"/>
                  </a:lnTo>
                  <a:lnTo>
                    <a:pt x="78" y="112"/>
                  </a:lnTo>
                  <a:lnTo>
                    <a:pt x="78" y="116"/>
                  </a:lnTo>
                  <a:lnTo>
                    <a:pt x="78" y="112"/>
                  </a:lnTo>
                  <a:lnTo>
                    <a:pt x="74" y="112"/>
                  </a:lnTo>
                  <a:lnTo>
                    <a:pt x="70" y="108"/>
                  </a:lnTo>
                  <a:lnTo>
                    <a:pt x="74" y="106"/>
                  </a:lnTo>
                  <a:lnTo>
                    <a:pt x="70" y="106"/>
                  </a:lnTo>
                  <a:lnTo>
                    <a:pt x="70" y="108"/>
                  </a:lnTo>
                  <a:lnTo>
                    <a:pt x="66" y="108"/>
                  </a:lnTo>
                  <a:lnTo>
                    <a:pt x="64" y="102"/>
                  </a:lnTo>
                  <a:lnTo>
                    <a:pt x="60" y="102"/>
                  </a:lnTo>
                  <a:lnTo>
                    <a:pt x="60" y="98"/>
                  </a:lnTo>
                  <a:lnTo>
                    <a:pt x="60" y="94"/>
                  </a:lnTo>
                  <a:lnTo>
                    <a:pt x="60" y="90"/>
                  </a:lnTo>
                  <a:lnTo>
                    <a:pt x="64" y="90"/>
                  </a:lnTo>
                  <a:lnTo>
                    <a:pt x="64" y="86"/>
                  </a:lnTo>
                  <a:lnTo>
                    <a:pt x="64" y="82"/>
                  </a:lnTo>
                  <a:lnTo>
                    <a:pt x="60" y="78"/>
                  </a:lnTo>
                  <a:lnTo>
                    <a:pt x="56" y="76"/>
                  </a:lnTo>
                  <a:lnTo>
                    <a:pt x="60" y="72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60" y="56"/>
                  </a:lnTo>
                  <a:lnTo>
                    <a:pt x="56" y="52"/>
                  </a:lnTo>
                  <a:lnTo>
                    <a:pt x="48" y="46"/>
                  </a:lnTo>
                  <a:lnTo>
                    <a:pt x="44" y="46"/>
                  </a:lnTo>
                  <a:lnTo>
                    <a:pt x="40" y="42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18" y="30"/>
                  </a:lnTo>
                  <a:lnTo>
                    <a:pt x="14" y="26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6" y="30"/>
                  </a:lnTo>
                  <a:lnTo>
                    <a:pt x="40" y="34"/>
                  </a:lnTo>
                  <a:lnTo>
                    <a:pt x="40" y="38"/>
                  </a:lnTo>
                  <a:lnTo>
                    <a:pt x="44" y="34"/>
                  </a:lnTo>
                  <a:lnTo>
                    <a:pt x="48" y="38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60" y="38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6" y="34"/>
                  </a:lnTo>
                  <a:lnTo>
                    <a:pt x="66" y="38"/>
                  </a:lnTo>
                  <a:lnTo>
                    <a:pt x="70" y="38"/>
                  </a:lnTo>
                  <a:lnTo>
                    <a:pt x="74" y="38"/>
                  </a:lnTo>
                  <a:lnTo>
                    <a:pt x="78" y="42"/>
                  </a:lnTo>
                  <a:lnTo>
                    <a:pt x="78" y="38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2" y="30"/>
                  </a:lnTo>
                  <a:lnTo>
                    <a:pt x="86" y="30"/>
                  </a:lnTo>
                  <a:lnTo>
                    <a:pt x="86" y="34"/>
                  </a:lnTo>
                  <a:lnTo>
                    <a:pt x="86" y="30"/>
                  </a:lnTo>
                  <a:lnTo>
                    <a:pt x="90" y="30"/>
                  </a:lnTo>
                  <a:lnTo>
                    <a:pt x="90" y="26"/>
                  </a:lnTo>
                  <a:lnTo>
                    <a:pt x="90" y="22"/>
                  </a:lnTo>
                  <a:lnTo>
                    <a:pt x="90" y="20"/>
                  </a:lnTo>
                  <a:lnTo>
                    <a:pt x="90" y="16"/>
                  </a:lnTo>
                  <a:lnTo>
                    <a:pt x="94" y="16"/>
                  </a:lnTo>
                  <a:lnTo>
                    <a:pt x="94" y="12"/>
                  </a:lnTo>
                  <a:lnTo>
                    <a:pt x="90" y="12"/>
                  </a:lnTo>
                  <a:lnTo>
                    <a:pt x="94" y="12"/>
                  </a:lnTo>
                  <a:lnTo>
                    <a:pt x="96" y="8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8" y="8"/>
                  </a:lnTo>
                  <a:lnTo>
                    <a:pt x="108" y="4"/>
                  </a:lnTo>
                  <a:lnTo>
                    <a:pt x="112" y="4"/>
                  </a:lnTo>
                  <a:lnTo>
                    <a:pt x="116" y="0"/>
                  </a:lnTo>
                  <a:lnTo>
                    <a:pt x="120" y="0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2" y="8"/>
                  </a:lnTo>
                  <a:lnTo>
                    <a:pt x="126" y="8"/>
                  </a:lnTo>
                  <a:lnTo>
                    <a:pt x="130" y="12"/>
                  </a:lnTo>
                  <a:lnTo>
                    <a:pt x="134" y="12"/>
                  </a:lnTo>
                  <a:lnTo>
                    <a:pt x="138" y="12"/>
                  </a:lnTo>
                  <a:lnTo>
                    <a:pt x="138" y="16"/>
                  </a:lnTo>
                  <a:lnTo>
                    <a:pt x="138" y="20"/>
                  </a:lnTo>
                  <a:lnTo>
                    <a:pt x="134" y="20"/>
                  </a:lnTo>
                  <a:lnTo>
                    <a:pt x="134" y="22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4" y="30"/>
                  </a:lnTo>
                  <a:lnTo>
                    <a:pt x="130" y="30"/>
                  </a:lnTo>
                  <a:lnTo>
                    <a:pt x="126" y="30"/>
                  </a:lnTo>
                  <a:lnTo>
                    <a:pt x="126" y="34"/>
                  </a:lnTo>
                  <a:lnTo>
                    <a:pt x="130" y="34"/>
                  </a:lnTo>
                  <a:lnTo>
                    <a:pt x="130" y="38"/>
                  </a:lnTo>
                  <a:lnTo>
                    <a:pt x="126" y="42"/>
                  </a:lnTo>
                  <a:lnTo>
                    <a:pt x="126" y="46"/>
                  </a:lnTo>
                  <a:lnTo>
                    <a:pt x="130" y="50"/>
                  </a:lnTo>
                  <a:lnTo>
                    <a:pt x="138" y="52"/>
                  </a:lnTo>
                  <a:lnTo>
                    <a:pt x="142" y="52"/>
                  </a:lnTo>
                  <a:lnTo>
                    <a:pt x="142" y="56"/>
                  </a:lnTo>
                  <a:lnTo>
                    <a:pt x="144" y="60"/>
                  </a:lnTo>
                  <a:lnTo>
                    <a:pt x="148" y="60"/>
                  </a:lnTo>
                  <a:lnTo>
                    <a:pt x="148" y="64"/>
                  </a:lnTo>
                  <a:lnTo>
                    <a:pt x="148" y="68"/>
                  </a:lnTo>
                  <a:lnTo>
                    <a:pt x="144" y="68"/>
                  </a:lnTo>
                  <a:lnTo>
                    <a:pt x="142" y="72"/>
                  </a:lnTo>
                  <a:lnTo>
                    <a:pt x="138" y="78"/>
                  </a:lnTo>
                  <a:lnTo>
                    <a:pt x="134" y="78"/>
                  </a:lnTo>
                  <a:lnTo>
                    <a:pt x="134" y="82"/>
                  </a:lnTo>
                  <a:lnTo>
                    <a:pt x="138" y="82"/>
                  </a:lnTo>
                  <a:lnTo>
                    <a:pt x="138" y="86"/>
                  </a:lnTo>
                  <a:lnTo>
                    <a:pt x="142" y="90"/>
                  </a:lnTo>
                  <a:lnTo>
                    <a:pt x="142" y="94"/>
                  </a:lnTo>
                  <a:lnTo>
                    <a:pt x="144" y="98"/>
                  </a:lnTo>
                  <a:lnTo>
                    <a:pt x="144" y="102"/>
                  </a:lnTo>
                  <a:lnTo>
                    <a:pt x="148" y="102"/>
                  </a:lnTo>
                  <a:lnTo>
                    <a:pt x="148" y="106"/>
                  </a:lnTo>
                  <a:lnTo>
                    <a:pt x="148" y="108"/>
                  </a:lnTo>
                  <a:lnTo>
                    <a:pt x="148" y="112"/>
                  </a:lnTo>
                  <a:lnTo>
                    <a:pt x="144" y="112"/>
                  </a:lnTo>
                  <a:lnTo>
                    <a:pt x="144" y="116"/>
                  </a:lnTo>
                  <a:lnTo>
                    <a:pt x="144" y="120"/>
                  </a:lnTo>
                  <a:lnTo>
                    <a:pt x="142" y="120"/>
                  </a:lnTo>
                  <a:lnTo>
                    <a:pt x="142" y="124"/>
                  </a:lnTo>
                  <a:lnTo>
                    <a:pt x="144" y="124"/>
                  </a:lnTo>
                  <a:lnTo>
                    <a:pt x="144" y="128"/>
                  </a:lnTo>
                  <a:lnTo>
                    <a:pt x="142" y="128"/>
                  </a:lnTo>
                  <a:lnTo>
                    <a:pt x="142" y="132"/>
                  </a:lnTo>
                  <a:lnTo>
                    <a:pt x="144" y="132"/>
                  </a:lnTo>
                  <a:lnTo>
                    <a:pt x="148" y="132"/>
                  </a:lnTo>
                  <a:lnTo>
                    <a:pt x="148" y="136"/>
                  </a:lnTo>
                  <a:lnTo>
                    <a:pt x="152" y="136"/>
                  </a:lnTo>
                  <a:lnTo>
                    <a:pt x="148" y="138"/>
                  </a:lnTo>
                  <a:lnTo>
                    <a:pt x="148" y="142"/>
                  </a:lnTo>
                  <a:lnTo>
                    <a:pt x="152" y="142"/>
                  </a:lnTo>
                  <a:lnTo>
                    <a:pt x="152" y="146"/>
                  </a:lnTo>
                  <a:lnTo>
                    <a:pt x="156" y="146"/>
                  </a:lnTo>
                  <a:lnTo>
                    <a:pt x="156" y="150"/>
                  </a:lnTo>
                  <a:lnTo>
                    <a:pt x="156" y="154"/>
                  </a:lnTo>
                  <a:lnTo>
                    <a:pt x="152" y="154"/>
                  </a:lnTo>
                  <a:lnTo>
                    <a:pt x="152" y="158"/>
                  </a:lnTo>
                  <a:lnTo>
                    <a:pt x="148" y="158"/>
                  </a:lnTo>
                  <a:lnTo>
                    <a:pt x="152" y="162"/>
                  </a:lnTo>
                  <a:lnTo>
                    <a:pt x="156" y="164"/>
                  </a:lnTo>
                  <a:lnTo>
                    <a:pt x="160" y="164"/>
                  </a:lnTo>
                  <a:lnTo>
                    <a:pt x="160" y="168"/>
                  </a:lnTo>
                  <a:lnTo>
                    <a:pt x="164" y="168"/>
                  </a:lnTo>
                  <a:lnTo>
                    <a:pt x="168" y="172"/>
                  </a:lnTo>
                  <a:lnTo>
                    <a:pt x="172" y="176"/>
                  </a:lnTo>
                  <a:lnTo>
                    <a:pt x="172" y="180"/>
                  </a:lnTo>
                  <a:lnTo>
                    <a:pt x="168" y="180"/>
                  </a:lnTo>
                  <a:lnTo>
                    <a:pt x="168" y="184"/>
                  </a:lnTo>
                  <a:lnTo>
                    <a:pt x="168" y="188"/>
                  </a:lnTo>
                  <a:lnTo>
                    <a:pt x="164" y="192"/>
                  </a:lnTo>
                  <a:lnTo>
                    <a:pt x="160" y="192"/>
                  </a:lnTo>
                  <a:lnTo>
                    <a:pt x="160" y="194"/>
                  </a:lnTo>
                  <a:lnTo>
                    <a:pt x="156" y="194"/>
                  </a:lnTo>
                  <a:lnTo>
                    <a:pt x="152" y="198"/>
                  </a:lnTo>
                  <a:lnTo>
                    <a:pt x="152" y="202"/>
                  </a:lnTo>
                  <a:lnTo>
                    <a:pt x="148" y="202"/>
                  </a:lnTo>
                  <a:lnTo>
                    <a:pt x="148" y="206"/>
                  </a:lnTo>
                  <a:lnTo>
                    <a:pt x="144" y="208"/>
                  </a:lnTo>
                  <a:lnTo>
                    <a:pt x="142" y="212"/>
                  </a:lnTo>
                  <a:lnTo>
                    <a:pt x="138" y="212"/>
                  </a:lnTo>
                  <a:lnTo>
                    <a:pt x="138" y="216"/>
                  </a:lnTo>
                  <a:lnTo>
                    <a:pt x="134" y="216"/>
                  </a:lnTo>
                  <a:lnTo>
                    <a:pt x="130" y="220"/>
                  </a:lnTo>
                  <a:lnTo>
                    <a:pt x="130" y="224"/>
                  </a:lnTo>
                  <a:lnTo>
                    <a:pt x="126" y="224"/>
                  </a:lnTo>
                  <a:lnTo>
                    <a:pt x="122" y="224"/>
                  </a:lnTo>
                  <a:lnTo>
                    <a:pt x="122" y="228"/>
                  </a:lnTo>
                  <a:lnTo>
                    <a:pt x="120" y="232"/>
                  </a:lnTo>
                  <a:lnTo>
                    <a:pt x="116" y="232"/>
                  </a:lnTo>
                  <a:lnTo>
                    <a:pt x="112" y="232"/>
                  </a:lnTo>
                  <a:lnTo>
                    <a:pt x="112" y="236"/>
                  </a:lnTo>
                  <a:lnTo>
                    <a:pt x="112" y="232"/>
                  </a:lnTo>
                  <a:lnTo>
                    <a:pt x="108" y="232"/>
                  </a:lnTo>
                  <a:lnTo>
                    <a:pt x="104" y="236"/>
                  </a:lnTo>
                  <a:lnTo>
                    <a:pt x="100" y="236"/>
                  </a:lnTo>
                  <a:lnTo>
                    <a:pt x="96" y="236"/>
                  </a:lnTo>
                  <a:lnTo>
                    <a:pt x="100" y="232"/>
                  </a:lnTo>
                  <a:lnTo>
                    <a:pt x="104" y="232"/>
                  </a:lnTo>
                  <a:lnTo>
                    <a:pt x="100" y="232"/>
                  </a:lnTo>
                  <a:lnTo>
                    <a:pt x="100" y="228"/>
                  </a:lnTo>
                  <a:lnTo>
                    <a:pt x="100" y="232"/>
                  </a:lnTo>
                  <a:lnTo>
                    <a:pt x="96" y="232"/>
                  </a:lnTo>
                  <a:lnTo>
                    <a:pt x="96" y="236"/>
                  </a:lnTo>
                  <a:lnTo>
                    <a:pt x="94" y="236"/>
                  </a:lnTo>
                  <a:lnTo>
                    <a:pt x="94" y="238"/>
                  </a:lnTo>
                  <a:lnTo>
                    <a:pt x="94" y="236"/>
                  </a:lnTo>
                  <a:lnTo>
                    <a:pt x="90" y="236"/>
                  </a:lnTo>
                  <a:lnTo>
                    <a:pt x="90" y="238"/>
                  </a:lnTo>
                  <a:lnTo>
                    <a:pt x="86" y="238"/>
                  </a:lnTo>
                  <a:lnTo>
                    <a:pt x="86" y="236"/>
                  </a:lnTo>
                  <a:lnTo>
                    <a:pt x="86" y="238"/>
                  </a:lnTo>
                  <a:lnTo>
                    <a:pt x="82" y="238"/>
                  </a:lnTo>
                  <a:lnTo>
                    <a:pt x="78" y="238"/>
                  </a:lnTo>
                  <a:lnTo>
                    <a:pt x="82" y="238"/>
                  </a:lnTo>
                  <a:lnTo>
                    <a:pt x="78" y="238"/>
                  </a:lnTo>
                  <a:lnTo>
                    <a:pt x="78" y="242"/>
                  </a:lnTo>
                  <a:lnTo>
                    <a:pt x="74" y="242"/>
                  </a:lnTo>
                  <a:lnTo>
                    <a:pt x="70" y="242"/>
                  </a:lnTo>
                  <a:lnTo>
                    <a:pt x="70" y="246"/>
                  </a:lnTo>
                  <a:lnTo>
                    <a:pt x="70" y="242"/>
                  </a:lnTo>
                  <a:lnTo>
                    <a:pt x="66" y="242"/>
                  </a:lnTo>
                  <a:lnTo>
                    <a:pt x="64" y="242"/>
                  </a:lnTo>
                  <a:lnTo>
                    <a:pt x="60" y="246"/>
                  </a:lnTo>
                  <a:lnTo>
                    <a:pt x="56" y="246"/>
                  </a:lnTo>
                  <a:lnTo>
                    <a:pt x="56" y="242"/>
                  </a:lnTo>
                  <a:lnTo>
                    <a:pt x="56" y="246"/>
                  </a:lnTo>
                  <a:lnTo>
                    <a:pt x="52" y="246"/>
                  </a:lnTo>
                  <a:lnTo>
                    <a:pt x="48" y="250"/>
                  </a:lnTo>
                  <a:lnTo>
                    <a:pt x="48" y="246"/>
                  </a:lnTo>
                  <a:lnTo>
                    <a:pt x="52" y="246"/>
                  </a:lnTo>
                  <a:lnTo>
                    <a:pt x="56" y="242"/>
                  </a:lnTo>
                  <a:lnTo>
                    <a:pt x="52" y="242"/>
                  </a:lnTo>
                  <a:lnTo>
                    <a:pt x="52" y="246"/>
                  </a:lnTo>
                  <a:lnTo>
                    <a:pt x="52" y="242"/>
                  </a:lnTo>
                  <a:lnTo>
                    <a:pt x="48" y="242"/>
                  </a:lnTo>
                  <a:lnTo>
                    <a:pt x="48" y="242"/>
                  </a:lnTo>
                  <a:lnTo>
                    <a:pt x="48" y="242"/>
                  </a:lnTo>
                  <a:close/>
                  <a:moveTo>
                    <a:pt x="78" y="128"/>
                  </a:moveTo>
                  <a:lnTo>
                    <a:pt x="74" y="128"/>
                  </a:lnTo>
                  <a:lnTo>
                    <a:pt x="70" y="128"/>
                  </a:lnTo>
                  <a:lnTo>
                    <a:pt x="74" y="128"/>
                  </a:lnTo>
                  <a:lnTo>
                    <a:pt x="78" y="128"/>
                  </a:lnTo>
                  <a:lnTo>
                    <a:pt x="78" y="128"/>
                  </a:lnTo>
                  <a:lnTo>
                    <a:pt x="78" y="128"/>
                  </a:lnTo>
                  <a:close/>
                  <a:moveTo>
                    <a:pt x="48" y="158"/>
                  </a:moveTo>
                  <a:lnTo>
                    <a:pt x="44" y="158"/>
                  </a:lnTo>
                  <a:lnTo>
                    <a:pt x="48" y="154"/>
                  </a:lnTo>
                  <a:lnTo>
                    <a:pt x="48" y="158"/>
                  </a:lnTo>
                  <a:lnTo>
                    <a:pt x="48" y="158"/>
                  </a:lnTo>
                  <a:lnTo>
                    <a:pt x="48" y="158"/>
                  </a:lnTo>
                  <a:close/>
                  <a:moveTo>
                    <a:pt x="26" y="172"/>
                  </a:moveTo>
                  <a:lnTo>
                    <a:pt x="22" y="172"/>
                  </a:lnTo>
                  <a:lnTo>
                    <a:pt x="22" y="168"/>
                  </a:lnTo>
                  <a:lnTo>
                    <a:pt x="26" y="168"/>
                  </a:lnTo>
                  <a:lnTo>
                    <a:pt x="26" y="172"/>
                  </a:lnTo>
                  <a:lnTo>
                    <a:pt x="26" y="172"/>
                  </a:lnTo>
                  <a:lnTo>
                    <a:pt x="26" y="172"/>
                  </a:lnTo>
                  <a:close/>
                  <a:moveTo>
                    <a:pt x="6" y="242"/>
                  </a:moveTo>
                  <a:lnTo>
                    <a:pt x="2" y="242"/>
                  </a:lnTo>
                  <a:lnTo>
                    <a:pt x="2" y="238"/>
                  </a:lnTo>
                  <a:lnTo>
                    <a:pt x="6" y="238"/>
                  </a:lnTo>
                  <a:lnTo>
                    <a:pt x="6" y="236"/>
                  </a:lnTo>
                  <a:lnTo>
                    <a:pt x="2" y="236"/>
                  </a:lnTo>
                  <a:lnTo>
                    <a:pt x="2" y="238"/>
                  </a:lnTo>
                  <a:lnTo>
                    <a:pt x="2" y="236"/>
                  </a:lnTo>
                  <a:lnTo>
                    <a:pt x="6" y="236"/>
                  </a:lnTo>
                  <a:lnTo>
                    <a:pt x="10" y="238"/>
                  </a:lnTo>
                  <a:lnTo>
                    <a:pt x="6" y="238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6" y="242"/>
                  </a:lnTo>
                  <a:close/>
                  <a:moveTo>
                    <a:pt x="36" y="238"/>
                  </a:moveTo>
                  <a:lnTo>
                    <a:pt x="40" y="238"/>
                  </a:lnTo>
                  <a:lnTo>
                    <a:pt x="36" y="238"/>
                  </a:lnTo>
                  <a:lnTo>
                    <a:pt x="36" y="238"/>
                  </a:lnTo>
                  <a:lnTo>
                    <a:pt x="36" y="238"/>
                  </a:lnTo>
                  <a:close/>
                  <a:moveTo>
                    <a:pt x="0" y="242"/>
                  </a:moveTo>
                  <a:lnTo>
                    <a:pt x="0" y="238"/>
                  </a:lnTo>
                  <a:lnTo>
                    <a:pt x="2" y="238"/>
                  </a:lnTo>
                  <a:lnTo>
                    <a:pt x="0" y="242"/>
                  </a:lnTo>
                  <a:lnTo>
                    <a:pt x="0" y="242"/>
                  </a:lnTo>
                  <a:lnTo>
                    <a:pt x="0" y="242"/>
                  </a:lnTo>
                  <a:close/>
                  <a:moveTo>
                    <a:pt x="44" y="246"/>
                  </a:moveTo>
                  <a:lnTo>
                    <a:pt x="44" y="242"/>
                  </a:lnTo>
                  <a:lnTo>
                    <a:pt x="40" y="242"/>
                  </a:lnTo>
                  <a:lnTo>
                    <a:pt x="40" y="238"/>
                  </a:lnTo>
                  <a:lnTo>
                    <a:pt x="44" y="238"/>
                  </a:lnTo>
                  <a:lnTo>
                    <a:pt x="48" y="238"/>
                  </a:lnTo>
                  <a:lnTo>
                    <a:pt x="48" y="242"/>
                  </a:lnTo>
                  <a:lnTo>
                    <a:pt x="44" y="242"/>
                  </a:lnTo>
                  <a:lnTo>
                    <a:pt x="44" y="246"/>
                  </a:lnTo>
                  <a:lnTo>
                    <a:pt x="44" y="246"/>
                  </a:lnTo>
                  <a:lnTo>
                    <a:pt x="44" y="246"/>
                  </a:lnTo>
                  <a:close/>
                  <a:moveTo>
                    <a:pt x="34" y="242"/>
                  </a:moveTo>
                  <a:lnTo>
                    <a:pt x="30" y="242"/>
                  </a:lnTo>
                  <a:lnTo>
                    <a:pt x="30" y="238"/>
                  </a:lnTo>
                  <a:lnTo>
                    <a:pt x="34" y="238"/>
                  </a:lnTo>
                  <a:lnTo>
                    <a:pt x="34" y="242"/>
                  </a:lnTo>
                  <a:lnTo>
                    <a:pt x="34" y="242"/>
                  </a:lnTo>
                  <a:lnTo>
                    <a:pt x="34" y="242"/>
                  </a:lnTo>
                  <a:close/>
                  <a:moveTo>
                    <a:pt x="6" y="242"/>
                  </a:moveTo>
                  <a:lnTo>
                    <a:pt x="10" y="242"/>
                  </a:lnTo>
                  <a:lnTo>
                    <a:pt x="10" y="246"/>
                  </a:lnTo>
                  <a:lnTo>
                    <a:pt x="6" y="242"/>
                  </a:lnTo>
                  <a:lnTo>
                    <a:pt x="6" y="242"/>
                  </a:lnTo>
                  <a:lnTo>
                    <a:pt x="6" y="242"/>
                  </a:lnTo>
                  <a:close/>
                  <a:moveTo>
                    <a:pt x="48" y="246"/>
                  </a:moveTo>
                  <a:lnTo>
                    <a:pt x="52" y="246"/>
                  </a:lnTo>
                  <a:lnTo>
                    <a:pt x="48" y="246"/>
                  </a:lnTo>
                  <a:lnTo>
                    <a:pt x="48" y="246"/>
                  </a:lnTo>
                  <a:lnTo>
                    <a:pt x="48" y="246"/>
                  </a:lnTo>
                  <a:close/>
                  <a:moveTo>
                    <a:pt x="56" y="246"/>
                  </a:moveTo>
                  <a:lnTo>
                    <a:pt x="60" y="246"/>
                  </a:lnTo>
                  <a:lnTo>
                    <a:pt x="56" y="246"/>
                  </a:lnTo>
                  <a:lnTo>
                    <a:pt x="56" y="246"/>
                  </a:lnTo>
                  <a:lnTo>
                    <a:pt x="56" y="24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Freeform 100">
              <a:extLst>
                <a:ext uri="{FF2B5EF4-FFF2-40B4-BE49-F238E27FC236}">
                  <a16:creationId xmlns:a16="http://schemas.microsoft.com/office/drawing/2014/main" id="{A302C883-A1B1-5F1F-317F-49560E5F35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6250" y="3076643"/>
              <a:ext cx="320675" cy="307975"/>
            </a:xfrm>
            <a:custGeom>
              <a:avLst/>
              <a:gdLst>
                <a:gd name="T0" fmla="*/ 80 w 202"/>
                <a:gd name="T1" fmla="*/ 168 h 194"/>
                <a:gd name="T2" fmla="*/ 72 w 202"/>
                <a:gd name="T3" fmla="*/ 168 h 194"/>
                <a:gd name="T4" fmla="*/ 50 w 202"/>
                <a:gd name="T5" fmla="*/ 162 h 194"/>
                <a:gd name="T6" fmla="*/ 46 w 202"/>
                <a:gd name="T7" fmla="*/ 158 h 194"/>
                <a:gd name="T8" fmla="*/ 50 w 202"/>
                <a:gd name="T9" fmla="*/ 138 h 194"/>
                <a:gd name="T10" fmla="*/ 50 w 202"/>
                <a:gd name="T11" fmla="*/ 128 h 194"/>
                <a:gd name="T12" fmla="*/ 56 w 202"/>
                <a:gd name="T13" fmla="*/ 116 h 194"/>
                <a:gd name="T14" fmla="*/ 56 w 202"/>
                <a:gd name="T15" fmla="*/ 116 h 194"/>
                <a:gd name="T16" fmla="*/ 54 w 202"/>
                <a:gd name="T17" fmla="*/ 106 h 194"/>
                <a:gd name="T18" fmla="*/ 42 w 202"/>
                <a:gd name="T19" fmla="*/ 94 h 194"/>
                <a:gd name="T20" fmla="*/ 42 w 202"/>
                <a:gd name="T21" fmla="*/ 78 h 194"/>
                <a:gd name="T22" fmla="*/ 34 w 202"/>
                <a:gd name="T23" fmla="*/ 72 h 194"/>
                <a:gd name="T24" fmla="*/ 22 w 202"/>
                <a:gd name="T25" fmla="*/ 72 h 194"/>
                <a:gd name="T26" fmla="*/ 12 w 202"/>
                <a:gd name="T27" fmla="*/ 64 h 194"/>
                <a:gd name="T28" fmla="*/ 0 w 202"/>
                <a:gd name="T29" fmla="*/ 64 h 194"/>
                <a:gd name="T30" fmla="*/ 0 w 202"/>
                <a:gd name="T31" fmla="*/ 56 h 194"/>
                <a:gd name="T32" fmla="*/ 4 w 202"/>
                <a:gd name="T33" fmla="*/ 52 h 194"/>
                <a:gd name="T34" fmla="*/ 16 w 202"/>
                <a:gd name="T35" fmla="*/ 48 h 194"/>
                <a:gd name="T36" fmla="*/ 34 w 202"/>
                <a:gd name="T37" fmla="*/ 48 h 194"/>
                <a:gd name="T38" fmla="*/ 46 w 202"/>
                <a:gd name="T39" fmla="*/ 48 h 194"/>
                <a:gd name="T40" fmla="*/ 42 w 202"/>
                <a:gd name="T41" fmla="*/ 34 h 194"/>
                <a:gd name="T42" fmla="*/ 50 w 202"/>
                <a:gd name="T43" fmla="*/ 26 h 194"/>
                <a:gd name="T44" fmla="*/ 64 w 202"/>
                <a:gd name="T45" fmla="*/ 34 h 194"/>
                <a:gd name="T46" fmla="*/ 72 w 202"/>
                <a:gd name="T47" fmla="*/ 34 h 194"/>
                <a:gd name="T48" fmla="*/ 80 w 202"/>
                <a:gd name="T49" fmla="*/ 22 h 194"/>
                <a:gd name="T50" fmla="*/ 90 w 202"/>
                <a:gd name="T51" fmla="*/ 12 h 194"/>
                <a:gd name="T52" fmla="*/ 106 w 202"/>
                <a:gd name="T53" fmla="*/ 0 h 194"/>
                <a:gd name="T54" fmla="*/ 114 w 202"/>
                <a:gd name="T55" fmla="*/ 8 h 194"/>
                <a:gd name="T56" fmla="*/ 128 w 202"/>
                <a:gd name="T57" fmla="*/ 16 h 194"/>
                <a:gd name="T58" fmla="*/ 138 w 202"/>
                <a:gd name="T59" fmla="*/ 18 h 194"/>
                <a:gd name="T60" fmla="*/ 146 w 202"/>
                <a:gd name="T61" fmla="*/ 30 h 194"/>
                <a:gd name="T62" fmla="*/ 158 w 202"/>
                <a:gd name="T63" fmla="*/ 34 h 194"/>
                <a:gd name="T64" fmla="*/ 172 w 202"/>
                <a:gd name="T65" fmla="*/ 42 h 194"/>
                <a:gd name="T66" fmla="*/ 180 w 202"/>
                <a:gd name="T67" fmla="*/ 48 h 194"/>
                <a:gd name="T68" fmla="*/ 176 w 202"/>
                <a:gd name="T69" fmla="*/ 68 h 194"/>
                <a:gd name="T70" fmla="*/ 168 w 202"/>
                <a:gd name="T71" fmla="*/ 76 h 194"/>
                <a:gd name="T72" fmla="*/ 160 w 202"/>
                <a:gd name="T73" fmla="*/ 86 h 194"/>
                <a:gd name="T74" fmla="*/ 154 w 202"/>
                <a:gd name="T75" fmla="*/ 98 h 194"/>
                <a:gd name="T76" fmla="*/ 164 w 202"/>
                <a:gd name="T77" fmla="*/ 94 h 194"/>
                <a:gd name="T78" fmla="*/ 164 w 202"/>
                <a:gd name="T79" fmla="*/ 112 h 194"/>
                <a:gd name="T80" fmla="*/ 160 w 202"/>
                <a:gd name="T81" fmla="*/ 124 h 194"/>
                <a:gd name="T82" fmla="*/ 168 w 202"/>
                <a:gd name="T83" fmla="*/ 138 h 194"/>
                <a:gd name="T84" fmla="*/ 172 w 202"/>
                <a:gd name="T85" fmla="*/ 146 h 194"/>
                <a:gd name="T86" fmla="*/ 164 w 202"/>
                <a:gd name="T87" fmla="*/ 154 h 194"/>
                <a:gd name="T88" fmla="*/ 146 w 202"/>
                <a:gd name="T89" fmla="*/ 162 h 194"/>
                <a:gd name="T90" fmla="*/ 138 w 202"/>
                <a:gd name="T91" fmla="*/ 154 h 194"/>
                <a:gd name="T92" fmla="*/ 128 w 202"/>
                <a:gd name="T93" fmla="*/ 154 h 194"/>
                <a:gd name="T94" fmla="*/ 110 w 202"/>
                <a:gd name="T95" fmla="*/ 164 h 194"/>
                <a:gd name="T96" fmla="*/ 106 w 202"/>
                <a:gd name="T97" fmla="*/ 176 h 194"/>
                <a:gd name="T98" fmla="*/ 94 w 202"/>
                <a:gd name="T99" fmla="*/ 172 h 194"/>
                <a:gd name="T100" fmla="*/ 54 w 202"/>
                <a:gd name="T101" fmla="*/ 108 h 194"/>
                <a:gd name="T102" fmla="*/ 22 w 202"/>
                <a:gd name="T103" fmla="*/ 78 h 194"/>
                <a:gd name="T104" fmla="*/ 50 w 202"/>
                <a:gd name="T105" fmla="*/ 102 h 194"/>
                <a:gd name="T106" fmla="*/ 190 w 202"/>
                <a:gd name="T107" fmla="*/ 172 h 194"/>
                <a:gd name="T108" fmla="*/ 202 w 202"/>
                <a:gd name="T109" fmla="*/ 168 h 194"/>
                <a:gd name="T110" fmla="*/ 198 w 202"/>
                <a:gd name="T111" fmla="*/ 190 h 194"/>
                <a:gd name="T112" fmla="*/ 190 w 202"/>
                <a:gd name="T113" fmla="*/ 18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2" h="194">
                  <a:moveTo>
                    <a:pt x="94" y="172"/>
                  </a:moveTo>
                  <a:lnTo>
                    <a:pt x="90" y="172"/>
                  </a:lnTo>
                  <a:lnTo>
                    <a:pt x="86" y="172"/>
                  </a:lnTo>
                  <a:lnTo>
                    <a:pt x="86" y="168"/>
                  </a:lnTo>
                  <a:lnTo>
                    <a:pt x="84" y="168"/>
                  </a:lnTo>
                  <a:lnTo>
                    <a:pt x="80" y="168"/>
                  </a:lnTo>
                  <a:lnTo>
                    <a:pt x="80" y="164"/>
                  </a:lnTo>
                  <a:lnTo>
                    <a:pt x="80" y="168"/>
                  </a:lnTo>
                  <a:lnTo>
                    <a:pt x="76" y="168"/>
                  </a:lnTo>
                  <a:lnTo>
                    <a:pt x="80" y="168"/>
                  </a:lnTo>
                  <a:lnTo>
                    <a:pt x="76" y="168"/>
                  </a:lnTo>
                  <a:lnTo>
                    <a:pt x="72" y="168"/>
                  </a:lnTo>
                  <a:lnTo>
                    <a:pt x="68" y="168"/>
                  </a:lnTo>
                  <a:lnTo>
                    <a:pt x="64" y="168"/>
                  </a:lnTo>
                  <a:lnTo>
                    <a:pt x="60" y="168"/>
                  </a:lnTo>
                  <a:lnTo>
                    <a:pt x="56" y="164"/>
                  </a:lnTo>
                  <a:lnTo>
                    <a:pt x="54" y="164"/>
                  </a:lnTo>
                  <a:lnTo>
                    <a:pt x="50" y="162"/>
                  </a:lnTo>
                  <a:lnTo>
                    <a:pt x="50" y="164"/>
                  </a:lnTo>
                  <a:lnTo>
                    <a:pt x="50" y="162"/>
                  </a:lnTo>
                  <a:lnTo>
                    <a:pt x="46" y="162"/>
                  </a:lnTo>
                  <a:lnTo>
                    <a:pt x="50" y="162"/>
                  </a:lnTo>
                  <a:lnTo>
                    <a:pt x="50" y="158"/>
                  </a:lnTo>
                  <a:lnTo>
                    <a:pt x="46" y="158"/>
                  </a:lnTo>
                  <a:lnTo>
                    <a:pt x="42" y="158"/>
                  </a:lnTo>
                  <a:lnTo>
                    <a:pt x="46" y="158"/>
                  </a:lnTo>
                  <a:lnTo>
                    <a:pt x="46" y="154"/>
                  </a:lnTo>
                  <a:lnTo>
                    <a:pt x="50" y="150"/>
                  </a:lnTo>
                  <a:lnTo>
                    <a:pt x="50" y="142"/>
                  </a:lnTo>
                  <a:lnTo>
                    <a:pt x="50" y="138"/>
                  </a:lnTo>
                  <a:lnTo>
                    <a:pt x="50" y="134"/>
                  </a:lnTo>
                  <a:lnTo>
                    <a:pt x="50" y="132"/>
                  </a:lnTo>
                  <a:lnTo>
                    <a:pt x="54" y="132"/>
                  </a:lnTo>
                  <a:lnTo>
                    <a:pt x="54" y="128"/>
                  </a:lnTo>
                  <a:lnTo>
                    <a:pt x="50" y="132"/>
                  </a:lnTo>
                  <a:lnTo>
                    <a:pt x="50" y="128"/>
                  </a:lnTo>
                  <a:lnTo>
                    <a:pt x="50" y="124"/>
                  </a:lnTo>
                  <a:lnTo>
                    <a:pt x="54" y="120"/>
                  </a:lnTo>
                  <a:lnTo>
                    <a:pt x="54" y="116"/>
                  </a:lnTo>
                  <a:lnTo>
                    <a:pt x="54" y="112"/>
                  </a:lnTo>
                  <a:lnTo>
                    <a:pt x="54" y="116"/>
                  </a:lnTo>
                  <a:lnTo>
                    <a:pt x="56" y="116"/>
                  </a:lnTo>
                  <a:lnTo>
                    <a:pt x="56" y="120"/>
                  </a:lnTo>
                  <a:lnTo>
                    <a:pt x="56" y="124"/>
                  </a:lnTo>
                  <a:lnTo>
                    <a:pt x="60" y="128"/>
                  </a:lnTo>
                  <a:lnTo>
                    <a:pt x="60" y="124"/>
                  </a:lnTo>
                  <a:lnTo>
                    <a:pt x="56" y="120"/>
                  </a:lnTo>
                  <a:lnTo>
                    <a:pt x="56" y="116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4" y="108"/>
                  </a:lnTo>
                  <a:lnTo>
                    <a:pt x="50" y="108"/>
                  </a:lnTo>
                  <a:lnTo>
                    <a:pt x="54" y="108"/>
                  </a:lnTo>
                  <a:lnTo>
                    <a:pt x="54" y="106"/>
                  </a:lnTo>
                  <a:lnTo>
                    <a:pt x="54" y="102"/>
                  </a:lnTo>
                  <a:lnTo>
                    <a:pt x="54" y="98"/>
                  </a:lnTo>
                  <a:lnTo>
                    <a:pt x="50" y="98"/>
                  </a:lnTo>
                  <a:lnTo>
                    <a:pt x="46" y="98"/>
                  </a:lnTo>
                  <a:lnTo>
                    <a:pt x="46" y="94"/>
                  </a:lnTo>
                  <a:lnTo>
                    <a:pt x="42" y="94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8" y="82"/>
                  </a:lnTo>
                  <a:lnTo>
                    <a:pt x="38" y="78"/>
                  </a:lnTo>
                  <a:lnTo>
                    <a:pt x="42" y="78"/>
                  </a:lnTo>
                  <a:lnTo>
                    <a:pt x="38" y="78"/>
                  </a:lnTo>
                  <a:lnTo>
                    <a:pt x="34" y="78"/>
                  </a:lnTo>
                  <a:lnTo>
                    <a:pt x="30" y="78"/>
                  </a:lnTo>
                  <a:lnTo>
                    <a:pt x="30" y="76"/>
                  </a:lnTo>
                  <a:lnTo>
                    <a:pt x="34" y="76"/>
                  </a:lnTo>
                  <a:lnTo>
                    <a:pt x="34" y="72"/>
                  </a:lnTo>
                  <a:lnTo>
                    <a:pt x="30" y="72"/>
                  </a:lnTo>
                  <a:lnTo>
                    <a:pt x="26" y="76"/>
                  </a:lnTo>
                  <a:lnTo>
                    <a:pt x="26" y="72"/>
                  </a:lnTo>
                  <a:lnTo>
                    <a:pt x="30" y="72"/>
                  </a:lnTo>
                  <a:lnTo>
                    <a:pt x="26" y="72"/>
                  </a:lnTo>
                  <a:lnTo>
                    <a:pt x="22" y="72"/>
                  </a:lnTo>
                  <a:lnTo>
                    <a:pt x="22" y="76"/>
                  </a:lnTo>
                  <a:lnTo>
                    <a:pt x="22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8" y="64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4" y="60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4" y="56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12" y="48"/>
                  </a:lnTo>
                  <a:lnTo>
                    <a:pt x="16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6" y="46"/>
                  </a:lnTo>
                  <a:lnTo>
                    <a:pt x="20" y="46"/>
                  </a:lnTo>
                  <a:lnTo>
                    <a:pt x="22" y="46"/>
                  </a:lnTo>
                  <a:lnTo>
                    <a:pt x="26" y="48"/>
                  </a:lnTo>
                  <a:lnTo>
                    <a:pt x="30" y="52"/>
                  </a:lnTo>
                  <a:lnTo>
                    <a:pt x="34" y="48"/>
                  </a:lnTo>
                  <a:lnTo>
                    <a:pt x="38" y="48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8" y="48"/>
                  </a:lnTo>
                  <a:lnTo>
                    <a:pt x="42" y="48"/>
                  </a:lnTo>
                  <a:lnTo>
                    <a:pt x="46" y="48"/>
                  </a:lnTo>
                  <a:lnTo>
                    <a:pt x="50" y="48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46" y="42"/>
                  </a:lnTo>
                  <a:lnTo>
                    <a:pt x="46" y="38"/>
                  </a:lnTo>
                  <a:lnTo>
                    <a:pt x="42" y="34"/>
                  </a:lnTo>
                  <a:lnTo>
                    <a:pt x="42" y="30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6" y="30"/>
                  </a:lnTo>
                  <a:lnTo>
                    <a:pt x="46" y="26"/>
                  </a:lnTo>
                  <a:lnTo>
                    <a:pt x="50" y="26"/>
                  </a:lnTo>
                  <a:lnTo>
                    <a:pt x="50" y="30"/>
                  </a:lnTo>
                  <a:lnTo>
                    <a:pt x="50" y="34"/>
                  </a:lnTo>
                  <a:lnTo>
                    <a:pt x="54" y="34"/>
                  </a:lnTo>
                  <a:lnTo>
                    <a:pt x="56" y="34"/>
                  </a:lnTo>
                  <a:lnTo>
                    <a:pt x="60" y="34"/>
                  </a:lnTo>
                  <a:lnTo>
                    <a:pt x="64" y="34"/>
                  </a:lnTo>
                  <a:lnTo>
                    <a:pt x="64" y="38"/>
                  </a:lnTo>
                  <a:lnTo>
                    <a:pt x="68" y="38"/>
                  </a:lnTo>
                  <a:lnTo>
                    <a:pt x="68" y="34"/>
                  </a:lnTo>
                  <a:lnTo>
                    <a:pt x="72" y="34"/>
                  </a:lnTo>
                  <a:lnTo>
                    <a:pt x="76" y="34"/>
                  </a:lnTo>
                  <a:lnTo>
                    <a:pt x="72" y="34"/>
                  </a:lnTo>
                  <a:lnTo>
                    <a:pt x="68" y="34"/>
                  </a:lnTo>
                  <a:lnTo>
                    <a:pt x="68" y="30"/>
                  </a:lnTo>
                  <a:lnTo>
                    <a:pt x="72" y="26"/>
                  </a:lnTo>
                  <a:lnTo>
                    <a:pt x="76" y="26"/>
                  </a:lnTo>
                  <a:lnTo>
                    <a:pt x="76" y="22"/>
                  </a:lnTo>
                  <a:lnTo>
                    <a:pt x="80" y="22"/>
                  </a:lnTo>
                  <a:lnTo>
                    <a:pt x="84" y="22"/>
                  </a:lnTo>
                  <a:lnTo>
                    <a:pt x="86" y="22"/>
                  </a:lnTo>
                  <a:lnTo>
                    <a:pt x="86" y="18"/>
                  </a:lnTo>
                  <a:lnTo>
                    <a:pt x="90" y="18"/>
                  </a:lnTo>
                  <a:lnTo>
                    <a:pt x="90" y="16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94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06" y="4"/>
                  </a:lnTo>
                  <a:lnTo>
                    <a:pt x="110" y="4"/>
                  </a:lnTo>
                  <a:lnTo>
                    <a:pt x="110" y="8"/>
                  </a:lnTo>
                  <a:lnTo>
                    <a:pt x="110" y="4"/>
                  </a:lnTo>
                  <a:lnTo>
                    <a:pt x="114" y="4"/>
                  </a:lnTo>
                  <a:lnTo>
                    <a:pt x="114" y="8"/>
                  </a:lnTo>
                  <a:lnTo>
                    <a:pt x="114" y="12"/>
                  </a:lnTo>
                  <a:lnTo>
                    <a:pt x="116" y="12"/>
                  </a:lnTo>
                  <a:lnTo>
                    <a:pt x="120" y="12"/>
                  </a:lnTo>
                  <a:lnTo>
                    <a:pt x="120" y="16"/>
                  </a:lnTo>
                  <a:lnTo>
                    <a:pt x="124" y="16"/>
                  </a:lnTo>
                  <a:lnTo>
                    <a:pt x="128" y="16"/>
                  </a:lnTo>
                  <a:lnTo>
                    <a:pt x="128" y="18"/>
                  </a:lnTo>
                  <a:lnTo>
                    <a:pt x="128" y="22"/>
                  </a:lnTo>
                  <a:lnTo>
                    <a:pt x="132" y="22"/>
                  </a:lnTo>
                  <a:lnTo>
                    <a:pt x="136" y="22"/>
                  </a:lnTo>
                  <a:lnTo>
                    <a:pt x="136" y="18"/>
                  </a:lnTo>
                  <a:lnTo>
                    <a:pt x="138" y="18"/>
                  </a:lnTo>
                  <a:lnTo>
                    <a:pt x="136" y="18"/>
                  </a:lnTo>
                  <a:lnTo>
                    <a:pt x="136" y="22"/>
                  </a:lnTo>
                  <a:lnTo>
                    <a:pt x="136" y="26"/>
                  </a:lnTo>
                  <a:lnTo>
                    <a:pt x="138" y="26"/>
                  </a:lnTo>
                  <a:lnTo>
                    <a:pt x="142" y="30"/>
                  </a:lnTo>
                  <a:lnTo>
                    <a:pt x="146" y="30"/>
                  </a:lnTo>
                  <a:lnTo>
                    <a:pt x="150" y="30"/>
                  </a:lnTo>
                  <a:lnTo>
                    <a:pt x="150" y="34"/>
                  </a:lnTo>
                  <a:lnTo>
                    <a:pt x="154" y="34"/>
                  </a:lnTo>
                  <a:lnTo>
                    <a:pt x="154" y="30"/>
                  </a:lnTo>
                  <a:lnTo>
                    <a:pt x="158" y="30"/>
                  </a:lnTo>
                  <a:lnTo>
                    <a:pt x="158" y="34"/>
                  </a:lnTo>
                  <a:lnTo>
                    <a:pt x="160" y="34"/>
                  </a:lnTo>
                  <a:lnTo>
                    <a:pt x="160" y="38"/>
                  </a:lnTo>
                  <a:lnTo>
                    <a:pt x="164" y="38"/>
                  </a:lnTo>
                  <a:lnTo>
                    <a:pt x="168" y="38"/>
                  </a:lnTo>
                  <a:lnTo>
                    <a:pt x="168" y="42"/>
                  </a:lnTo>
                  <a:lnTo>
                    <a:pt x="172" y="42"/>
                  </a:lnTo>
                  <a:lnTo>
                    <a:pt x="172" y="38"/>
                  </a:lnTo>
                  <a:lnTo>
                    <a:pt x="176" y="42"/>
                  </a:lnTo>
                  <a:lnTo>
                    <a:pt x="180" y="42"/>
                  </a:lnTo>
                  <a:lnTo>
                    <a:pt x="184" y="42"/>
                  </a:lnTo>
                  <a:lnTo>
                    <a:pt x="184" y="46"/>
                  </a:lnTo>
                  <a:lnTo>
                    <a:pt x="180" y="48"/>
                  </a:lnTo>
                  <a:lnTo>
                    <a:pt x="180" y="52"/>
                  </a:lnTo>
                  <a:lnTo>
                    <a:pt x="176" y="52"/>
                  </a:lnTo>
                  <a:lnTo>
                    <a:pt x="176" y="56"/>
                  </a:lnTo>
                  <a:lnTo>
                    <a:pt x="176" y="60"/>
                  </a:lnTo>
                  <a:lnTo>
                    <a:pt x="176" y="64"/>
                  </a:lnTo>
                  <a:lnTo>
                    <a:pt x="176" y="68"/>
                  </a:lnTo>
                  <a:lnTo>
                    <a:pt x="176" y="72"/>
                  </a:lnTo>
                  <a:lnTo>
                    <a:pt x="172" y="72"/>
                  </a:lnTo>
                  <a:lnTo>
                    <a:pt x="172" y="76"/>
                  </a:lnTo>
                  <a:lnTo>
                    <a:pt x="168" y="76"/>
                  </a:lnTo>
                  <a:lnTo>
                    <a:pt x="168" y="72"/>
                  </a:lnTo>
                  <a:lnTo>
                    <a:pt x="168" y="76"/>
                  </a:lnTo>
                  <a:lnTo>
                    <a:pt x="164" y="76"/>
                  </a:lnTo>
                  <a:lnTo>
                    <a:pt x="168" y="76"/>
                  </a:lnTo>
                  <a:lnTo>
                    <a:pt x="164" y="78"/>
                  </a:lnTo>
                  <a:lnTo>
                    <a:pt x="164" y="82"/>
                  </a:lnTo>
                  <a:lnTo>
                    <a:pt x="160" y="82"/>
                  </a:lnTo>
                  <a:lnTo>
                    <a:pt x="160" y="86"/>
                  </a:lnTo>
                  <a:lnTo>
                    <a:pt x="158" y="86"/>
                  </a:lnTo>
                  <a:lnTo>
                    <a:pt x="160" y="86"/>
                  </a:lnTo>
                  <a:lnTo>
                    <a:pt x="158" y="90"/>
                  </a:lnTo>
                  <a:lnTo>
                    <a:pt x="154" y="90"/>
                  </a:lnTo>
                  <a:lnTo>
                    <a:pt x="154" y="94"/>
                  </a:lnTo>
                  <a:lnTo>
                    <a:pt x="154" y="98"/>
                  </a:lnTo>
                  <a:lnTo>
                    <a:pt x="154" y="102"/>
                  </a:lnTo>
                  <a:lnTo>
                    <a:pt x="158" y="102"/>
                  </a:lnTo>
                  <a:lnTo>
                    <a:pt x="158" y="98"/>
                  </a:lnTo>
                  <a:lnTo>
                    <a:pt x="158" y="94"/>
                  </a:lnTo>
                  <a:lnTo>
                    <a:pt x="160" y="94"/>
                  </a:lnTo>
                  <a:lnTo>
                    <a:pt x="164" y="94"/>
                  </a:lnTo>
                  <a:lnTo>
                    <a:pt x="164" y="98"/>
                  </a:lnTo>
                  <a:lnTo>
                    <a:pt x="164" y="102"/>
                  </a:lnTo>
                  <a:lnTo>
                    <a:pt x="168" y="106"/>
                  </a:lnTo>
                  <a:lnTo>
                    <a:pt x="164" y="106"/>
                  </a:lnTo>
                  <a:lnTo>
                    <a:pt x="164" y="108"/>
                  </a:lnTo>
                  <a:lnTo>
                    <a:pt x="164" y="112"/>
                  </a:lnTo>
                  <a:lnTo>
                    <a:pt x="168" y="112"/>
                  </a:lnTo>
                  <a:lnTo>
                    <a:pt x="168" y="116"/>
                  </a:lnTo>
                  <a:lnTo>
                    <a:pt x="168" y="120"/>
                  </a:lnTo>
                  <a:lnTo>
                    <a:pt x="164" y="120"/>
                  </a:lnTo>
                  <a:lnTo>
                    <a:pt x="160" y="120"/>
                  </a:lnTo>
                  <a:lnTo>
                    <a:pt x="160" y="124"/>
                  </a:lnTo>
                  <a:lnTo>
                    <a:pt x="164" y="128"/>
                  </a:lnTo>
                  <a:lnTo>
                    <a:pt x="168" y="128"/>
                  </a:lnTo>
                  <a:lnTo>
                    <a:pt x="164" y="132"/>
                  </a:lnTo>
                  <a:lnTo>
                    <a:pt x="164" y="134"/>
                  </a:lnTo>
                  <a:lnTo>
                    <a:pt x="164" y="138"/>
                  </a:lnTo>
                  <a:lnTo>
                    <a:pt x="168" y="138"/>
                  </a:lnTo>
                  <a:lnTo>
                    <a:pt x="172" y="142"/>
                  </a:lnTo>
                  <a:lnTo>
                    <a:pt x="176" y="142"/>
                  </a:lnTo>
                  <a:lnTo>
                    <a:pt x="176" y="138"/>
                  </a:lnTo>
                  <a:lnTo>
                    <a:pt x="176" y="142"/>
                  </a:lnTo>
                  <a:lnTo>
                    <a:pt x="176" y="146"/>
                  </a:lnTo>
                  <a:lnTo>
                    <a:pt x="172" y="146"/>
                  </a:lnTo>
                  <a:lnTo>
                    <a:pt x="176" y="146"/>
                  </a:lnTo>
                  <a:lnTo>
                    <a:pt x="176" y="150"/>
                  </a:lnTo>
                  <a:lnTo>
                    <a:pt x="172" y="150"/>
                  </a:lnTo>
                  <a:lnTo>
                    <a:pt x="168" y="150"/>
                  </a:lnTo>
                  <a:lnTo>
                    <a:pt x="168" y="154"/>
                  </a:lnTo>
                  <a:lnTo>
                    <a:pt x="164" y="154"/>
                  </a:lnTo>
                  <a:lnTo>
                    <a:pt x="160" y="158"/>
                  </a:lnTo>
                  <a:lnTo>
                    <a:pt x="160" y="162"/>
                  </a:lnTo>
                  <a:lnTo>
                    <a:pt x="158" y="162"/>
                  </a:lnTo>
                  <a:lnTo>
                    <a:pt x="154" y="162"/>
                  </a:lnTo>
                  <a:lnTo>
                    <a:pt x="150" y="162"/>
                  </a:lnTo>
                  <a:lnTo>
                    <a:pt x="146" y="162"/>
                  </a:lnTo>
                  <a:lnTo>
                    <a:pt x="142" y="162"/>
                  </a:lnTo>
                  <a:lnTo>
                    <a:pt x="142" y="158"/>
                  </a:lnTo>
                  <a:lnTo>
                    <a:pt x="138" y="158"/>
                  </a:lnTo>
                  <a:lnTo>
                    <a:pt x="142" y="158"/>
                  </a:lnTo>
                  <a:lnTo>
                    <a:pt x="142" y="154"/>
                  </a:lnTo>
                  <a:lnTo>
                    <a:pt x="138" y="154"/>
                  </a:lnTo>
                  <a:lnTo>
                    <a:pt x="136" y="158"/>
                  </a:lnTo>
                  <a:lnTo>
                    <a:pt x="136" y="154"/>
                  </a:lnTo>
                  <a:lnTo>
                    <a:pt x="136" y="158"/>
                  </a:lnTo>
                  <a:lnTo>
                    <a:pt x="132" y="158"/>
                  </a:lnTo>
                  <a:lnTo>
                    <a:pt x="132" y="154"/>
                  </a:lnTo>
                  <a:lnTo>
                    <a:pt x="128" y="154"/>
                  </a:lnTo>
                  <a:lnTo>
                    <a:pt x="124" y="154"/>
                  </a:lnTo>
                  <a:lnTo>
                    <a:pt x="120" y="158"/>
                  </a:lnTo>
                  <a:lnTo>
                    <a:pt x="116" y="158"/>
                  </a:lnTo>
                  <a:lnTo>
                    <a:pt x="114" y="162"/>
                  </a:lnTo>
                  <a:lnTo>
                    <a:pt x="114" y="164"/>
                  </a:lnTo>
                  <a:lnTo>
                    <a:pt x="110" y="164"/>
                  </a:lnTo>
                  <a:lnTo>
                    <a:pt x="110" y="168"/>
                  </a:lnTo>
                  <a:lnTo>
                    <a:pt x="114" y="168"/>
                  </a:lnTo>
                  <a:lnTo>
                    <a:pt x="114" y="172"/>
                  </a:lnTo>
                  <a:lnTo>
                    <a:pt x="114" y="176"/>
                  </a:lnTo>
                  <a:lnTo>
                    <a:pt x="110" y="172"/>
                  </a:lnTo>
                  <a:lnTo>
                    <a:pt x="106" y="176"/>
                  </a:lnTo>
                  <a:lnTo>
                    <a:pt x="102" y="176"/>
                  </a:lnTo>
                  <a:lnTo>
                    <a:pt x="98" y="176"/>
                  </a:lnTo>
                  <a:lnTo>
                    <a:pt x="94" y="176"/>
                  </a:lnTo>
                  <a:lnTo>
                    <a:pt x="94" y="172"/>
                  </a:lnTo>
                  <a:lnTo>
                    <a:pt x="94" y="172"/>
                  </a:lnTo>
                  <a:lnTo>
                    <a:pt x="94" y="172"/>
                  </a:lnTo>
                  <a:close/>
                  <a:moveTo>
                    <a:pt x="50" y="108"/>
                  </a:moveTo>
                  <a:lnTo>
                    <a:pt x="50" y="106"/>
                  </a:lnTo>
                  <a:lnTo>
                    <a:pt x="50" y="102"/>
                  </a:lnTo>
                  <a:lnTo>
                    <a:pt x="50" y="106"/>
                  </a:lnTo>
                  <a:lnTo>
                    <a:pt x="54" y="106"/>
                  </a:lnTo>
                  <a:lnTo>
                    <a:pt x="54" y="108"/>
                  </a:lnTo>
                  <a:lnTo>
                    <a:pt x="50" y="108"/>
                  </a:lnTo>
                  <a:lnTo>
                    <a:pt x="50" y="108"/>
                  </a:lnTo>
                  <a:lnTo>
                    <a:pt x="50" y="108"/>
                  </a:lnTo>
                  <a:close/>
                  <a:moveTo>
                    <a:pt x="22" y="78"/>
                  </a:moveTo>
                  <a:lnTo>
                    <a:pt x="22" y="76"/>
                  </a:lnTo>
                  <a:lnTo>
                    <a:pt x="22" y="78"/>
                  </a:lnTo>
                  <a:lnTo>
                    <a:pt x="22" y="78"/>
                  </a:lnTo>
                  <a:lnTo>
                    <a:pt x="22" y="78"/>
                  </a:lnTo>
                  <a:close/>
                  <a:moveTo>
                    <a:pt x="50" y="102"/>
                  </a:moveTo>
                  <a:lnTo>
                    <a:pt x="46" y="102"/>
                  </a:lnTo>
                  <a:lnTo>
                    <a:pt x="46" y="98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2"/>
                  </a:lnTo>
                  <a:close/>
                  <a:moveTo>
                    <a:pt x="190" y="182"/>
                  </a:moveTo>
                  <a:lnTo>
                    <a:pt x="190" y="180"/>
                  </a:lnTo>
                  <a:lnTo>
                    <a:pt x="190" y="176"/>
                  </a:lnTo>
                  <a:lnTo>
                    <a:pt x="190" y="172"/>
                  </a:lnTo>
                  <a:lnTo>
                    <a:pt x="194" y="172"/>
                  </a:lnTo>
                  <a:lnTo>
                    <a:pt x="194" y="168"/>
                  </a:lnTo>
                  <a:lnTo>
                    <a:pt x="198" y="168"/>
                  </a:lnTo>
                  <a:lnTo>
                    <a:pt x="198" y="164"/>
                  </a:lnTo>
                  <a:lnTo>
                    <a:pt x="202" y="164"/>
                  </a:lnTo>
                  <a:lnTo>
                    <a:pt x="202" y="168"/>
                  </a:lnTo>
                  <a:lnTo>
                    <a:pt x="202" y="172"/>
                  </a:lnTo>
                  <a:lnTo>
                    <a:pt x="202" y="180"/>
                  </a:lnTo>
                  <a:lnTo>
                    <a:pt x="202" y="182"/>
                  </a:lnTo>
                  <a:lnTo>
                    <a:pt x="202" y="186"/>
                  </a:lnTo>
                  <a:lnTo>
                    <a:pt x="202" y="190"/>
                  </a:lnTo>
                  <a:lnTo>
                    <a:pt x="198" y="190"/>
                  </a:lnTo>
                  <a:lnTo>
                    <a:pt x="198" y="194"/>
                  </a:lnTo>
                  <a:lnTo>
                    <a:pt x="194" y="194"/>
                  </a:lnTo>
                  <a:lnTo>
                    <a:pt x="190" y="190"/>
                  </a:lnTo>
                  <a:lnTo>
                    <a:pt x="194" y="190"/>
                  </a:lnTo>
                  <a:lnTo>
                    <a:pt x="190" y="190"/>
                  </a:lnTo>
                  <a:lnTo>
                    <a:pt x="190" y="186"/>
                  </a:lnTo>
                  <a:lnTo>
                    <a:pt x="190" y="182"/>
                  </a:lnTo>
                  <a:lnTo>
                    <a:pt x="190" y="182"/>
                  </a:lnTo>
                  <a:lnTo>
                    <a:pt x="190" y="18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Freeform 101">
              <a:extLst>
                <a:ext uri="{FF2B5EF4-FFF2-40B4-BE49-F238E27FC236}">
                  <a16:creationId xmlns:a16="http://schemas.microsoft.com/office/drawing/2014/main" id="{386D7BA6-DEAC-A5B0-8F3C-FAF4F43619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4375" y="2940118"/>
              <a:ext cx="206375" cy="260350"/>
            </a:xfrm>
            <a:custGeom>
              <a:avLst/>
              <a:gdLst>
                <a:gd name="T0" fmla="*/ 26 w 130"/>
                <a:gd name="T1" fmla="*/ 142 h 164"/>
                <a:gd name="T2" fmla="*/ 32 w 130"/>
                <a:gd name="T3" fmla="*/ 128 h 164"/>
                <a:gd name="T4" fmla="*/ 18 w 130"/>
                <a:gd name="T5" fmla="*/ 128 h 164"/>
                <a:gd name="T6" fmla="*/ 6 w 130"/>
                <a:gd name="T7" fmla="*/ 120 h 164"/>
                <a:gd name="T8" fmla="*/ 4 w 130"/>
                <a:gd name="T9" fmla="*/ 108 h 164"/>
                <a:gd name="T10" fmla="*/ 6 w 130"/>
                <a:gd name="T11" fmla="*/ 94 h 164"/>
                <a:gd name="T12" fmla="*/ 4 w 130"/>
                <a:gd name="T13" fmla="*/ 86 h 164"/>
                <a:gd name="T14" fmla="*/ 4 w 130"/>
                <a:gd name="T15" fmla="*/ 76 h 164"/>
                <a:gd name="T16" fmla="*/ 14 w 130"/>
                <a:gd name="T17" fmla="*/ 68 h 164"/>
                <a:gd name="T18" fmla="*/ 14 w 130"/>
                <a:gd name="T19" fmla="*/ 56 h 164"/>
                <a:gd name="T20" fmla="*/ 18 w 130"/>
                <a:gd name="T21" fmla="*/ 50 h 164"/>
                <a:gd name="T22" fmla="*/ 18 w 130"/>
                <a:gd name="T23" fmla="*/ 38 h 164"/>
                <a:gd name="T24" fmla="*/ 30 w 130"/>
                <a:gd name="T25" fmla="*/ 30 h 164"/>
                <a:gd name="T26" fmla="*/ 32 w 130"/>
                <a:gd name="T27" fmla="*/ 30 h 164"/>
                <a:gd name="T28" fmla="*/ 40 w 130"/>
                <a:gd name="T29" fmla="*/ 34 h 164"/>
                <a:gd name="T30" fmla="*/ 48 w 130"/>
                <a:gd name="T31" fmla="*/ 26 h 164"/>
                <a:gd name="T32" fmla="*/ 52 w 130"/>
                <a:gd name="T33" fmla="*/ 30 h 164"/>
                <a:gd name="T34" fmla="*/ 44 w 130"/>
                <a:gd name="T35" fmla="*/ 20 h 164"/>
                <a:gd name="T36" fmla="*/ 44 w 130"/>
                <a:gd name="T37" fmla="*/ 16 h 164"/>
                <a:gd name="T38" fmla="*/ 36 w 130"/>
                <a:gd name="T39" fmla="*/ 4 h 164"/>
                <a:gd name="T40" fmla="*/ 36 w 130"/>
                <a:gd name="T41" fmla="*/ 0 h 164"/>
                <a:gd name="T42" fmla="*/ 52 w 130"/>
                <a:gd name="T43" fmla="*/ 4 h 164"/>
                <a:gd name="T44" fmla="*/ 56 w 130"/>
                <a:gd name="T45" fmla="*/ 12 h 164"/>
                <a:gd name="T46" fmla="*/ 74 w 130"/>
                <a:gd name="T47" fmla="*/ 16 h 164"/>
                <a:gd name="T48" fmla="*/ 74 w 130"/>
                <a:gd name="T49" fmla="*/ 24 h 164"/>
                <a:gd name="T50" fmla="*/ 86 w 130"/>
                <a:gd name="T51" fmla="*/ 20 h 164"/>
                <a:gd name="T52" fmla="*/ 100 w 130"/>
                <a:gd name="T53" fmla="*/ 12 h 164"/>
                <a:gd name="T54" fmla="*/ 92 w 130"/>
                <a:gd name="T55" fmla="*/ 16 h 164"/>
                <a:gd name="T56" fmla="*/ 108 w 130"/>
                <a:gd name="T57" fmla="*/ 20 h 164"/>
                <a:gd name="T58" fmla="*/ 114 w 130"/>
                <a:gd name="T59" fmla="*/ 26 h 164"/>
                <a:gd name="T60" fmla="*/ 122 w 130"/>
                <a:gd name="T61" fmla="*/ 38 h 164"/>
                <a:gd name="T62" fmla="*/ 122 w 130"/>
                <a:gd name="T63" fmla="*/ 52 h 164"/>
                <a:gd name="T64" fmla="*/ 126 w 130"/>
                <a:gd name="T65" fmla="*/ 60 h 164"/>
                <a:gd name="T66" fmla="*/ 126 w 130"/>
                <a:gd name="T67" fmla="*/ 76 h 164"/>
                <a:gd name="T68" fmla="*/ 126 w 130"/>
                <a:gd name="T69" fmla="*/ 90 h 164"/>
                <a:gd name="T70" fmla="*/ 122 w 130"/>
                <a:gd name="T71" fmla="*/ 86 h 164"/>
                <a:gd name="T72" fmla="*/ 104 w 130"/>
                <a:gd name="T73" fmla="*/ 94 h 164"/>
                <a:gd name="T74" fmla="*/ 92 w 130"/>
                <a:gd name="T75" fmla="*/ 106 h 164"/>
                <a:gd name="T76" fmla="*/ 96 w 130"/>
                <a:gd name="T77" fmla="*/ 108 h 164"/>
                <a:gd name="T78" fmla="*/ 100 w 130"/>
                <a:gd name="T79" fmla="*/ 120 h 164"/>
                <a:gd name="T80" fmla="*/ 112 w 130"/>
                <a:gd name="T81" fmla="*/ 134 h 164"/>
                <a:gd name="T82" fmla="*/ 100 w 130"/>
                <a:gd name="T83" fmla="*/ 142 h 164"/>
                <a:gd name="T84" fmla="*/ 100 w 130"/>
                <a:gd name="T85" fmla="*/ 154 h 164"/>
                <a:gd name="T86" fmla="*/ 100 w 130"/>
                <a:gd name="T87" fmla="*/ 158 h 164"/>
                <a:gd name="T88" fmla="*/ 82 w 130"/>
                <a:gd name="T89" fmla="*/ 158 h 164"/>
                <a:gd name="T90" fmla="*/ 66 w 130"/>
                <a:gd name="T91" fmla="*/ 158 h 164"/>
                <a:gd name="T92" fmla="*/ 58 w 130"/>
                <a:gd name="T93" fmla="*/ 158 h 164"/>
                <a:gd name="T94" fmla="*/ 44 w 130"/>
                <a:gd name="T95" fmla="*/ 154 h 164"/>
                <a:gd name="T96" fmla="*/ 40 w 130"/>
                <a:gd name="T97" fmla="*/ 154 h 164"/>
                <a:gd name="T98" fmla="*/ 32 w 130"/>
                <a:gd name="T99" fmla="*/ 158 h 164"/>
                <a:gd name="T100" fmla="*/ 118 w 130"/>
                <a:gd name="T101" fmla="*/ 26 h 164"/>
                <a:gd name="T102" fmla="*/ 112 w 130"/>
                <a:gd name="T103" fmla="*/ 24 h 164"/>
                <a:gd name="T104" fmla="*/ 118 w 130"/>
                <a:gd name="T105" fmla="*/ 26 h 164"/>
                <a:gd name="T106" fmla="*/ 74 w 130"/>
                <a:gd name="T107" fmla="*/ 16 h 164"/>
                <a:gd name="T108" fmla="*/ 40 w 130"/>
                <a:gd name="T109" fmla="*/ 8 h 164"/>
                <a:gd name="T110" fmla="*/ 104 w 130"/>
                <a:gd name="T111" fmla="*/ 20 h 164"/>
                <a:gd name="T112" fmla="*/ 104 w 130"/>
                <a:gd name="T113" fmla="*/ 8 h 164"/>
                <a:gd name="T114" fmla="*/ 108 w 130"/>
                <a:gd name="T115" fmla="*/ 16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0" h="164">
                  <a:moveTo>
                    <a:pt x="26" y="158"/>
                  </a:moveTo>
                  <a:lnTo>
                    <a:pt x="26" y="154"/>
                  </a:lnTo>
                  <a:lnTo>
                    <a:pt x="26" y="150"/>
                  </a:lnTo>
                  <a:lnTo>
                    <a:pt x="26" y="146"/>
                  </a:lnTo>
                  <a:lnTo>
                    <a:pt x="26" y="142"/>
                  </a:lnTo>
                  <a:lnTo>
                    <a:pt x="26" y="138"/>
                  </a:lnTo>
                  <a:lnTo>
                    <a:pt x="30" y="138"/>
                  </a:lnTo>
                  <a:lnTo>
                    <a:pt x="30" y="134"/>
                  </a:lnTo>
                  <a:lnTo>
                    <a:pt x="32" y="132"/>
                  </a:lnTo>
                  <a:lnTo>
                    <a:pt x="32" y="128"/>
                  </a:lnTo>
                  <a:lnTo>
                    <a:pt x="30" y="128"/>
                  </a:lnTo>
                  <a:lnTo>
                    <a:pt x="26" y="128"/>
                  </a:lnTo>
                  <a:lnTo>
                    <a:pt x="22" y="124"/>
                  </a:lnTo>
                  <a:lnTo>
                    <a:pt x="22" y="128"/>
                  </a:lnTo>
                  <a:lnTo>
                    <a:pt x="18" y="128"/>
                  </a:lnTo>
                  <a:lnTo>
                    <a:pt x="18" y="124"/>
                  </a:lnTo>
                  <a:lnTo>
                    <a:pt x="14" y="124"/>
                  </a:lnTo>
                  <a:lnTo>
                    <a:pt x="10" y="124"/>
                  </a:lnTo>
                  <a:lnTo>
                    <a:pt x="10" y="120"/>
                  </a:lnTo>
                  <a:lnTo>
                    <a:pt x="6" y="120"/>
                  </a:lnTo>
                  <a:lnTo>
                    <a:pt x="6" y="116"/>
                  </a:lnTo>
                  <a:lnTo>
                    <a:pt x="10" y="112"/>
                  </a:lnTo>
                  <a:lnTo>
                    <a:pt x="6" y="112"/>
                  </a:lnTo>
                  <a:lnTo>
                    <a:pt x="6" y="108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4" y="102"/>
                  </a:lnTo>
                  <a:lnTo>
                    <a:pt x="6" y="102"/>
                  </a:lnTo>
                  <a:lnTo>
                    <a:pt x="6" y="98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0" y="86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76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10" y="68"/>
                  </a:lnTo>
                  <a:lnTo>
                    <a:pt x="14" y="68"/>
                  </a:lnTo>
                  <a:lnTo>
                    <a:pt x="14" y="64"/>
                  </a:lnTo>
                  <a:lnTo>
                    <a:pt x="14" y="60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4" y="52"/>
                  </a:lnTo>
                  <a:lnTo>
                    <a:pt x="18" y="52"/>
                  </a:lnTo>
                  <a:lnTo>
                    <a:pt x="18" y="50"/>
                  </a:lnTo>
                  <a:lnTo>
                    <a:pt x="18" y="46"/>
                  </a:lnTo>
                  <a:lnTo>
                    <a:pt x="18" y="42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4"/>
                  </a:lnTo>
                  <a:lnTo>
                    <a:pt x="36" y="34"/>
                  </a:lnTo>
                  <a:lnTo>
                    <a:pt x="32" y="34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36" y="34"/>
                  </a:lnTo>
                  <a:lnTo>
                    <a:pt x="36" y="38"/>
                  </a:lnTo>
                  <a:lnTo>
                    <a:pt x="36" y="34"/>
                  </a:lnTo>
                  <a:lnTo>
                    <a:pt x="40" y="34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52" y="26"/>
                  </a:lnTo>
                  <a:lnTo>
                    <a:pt x="52" y="30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4"/>
                  </a:lnTo>
                  <a:lnTo>
                    <a:pt x="44" y="20"/>
                  </a:lnTo>
                  <a:lnTo>
                    <a:pt x="40" y="20"/>
                  </a:lnTo>
                  <a:lnTo>
                    <a:pt x="44" y="20"/>
                  </a:lnTo>
                  <a:lnTo>
                    <a:pt x="44" y="16"/>
                  </a:lnTo>
                  <a:lnTo>
                    <a:pt x="40" y="16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40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58" y="8"/>
                  </a:lnTo>
                  <a:lnTo>
                    <a:pt x="58" y="12"/>
                  </a:lnTo>
                  <a:lnTo>
                    <a:pt x="56" y="12"/>
                  </a:lnTo>
                  <a:lnTo>
                    <a:pt x="58" y="12"/>
                  </a:lnTo>
                  <a:lnTo>
                    <a:pt x="62" y="16"/>
                  </a:lnTo>
                  <a:lnTo>
                    <a:pt x="66" y="16"/>
                  </a:lnTo>
                  <a:lnTo>
                    <a:pt x="70" y="16"/>
                  </a:lnTo>
                  <a:lnTo>
                    <a:pt x="74" y="16"/>
                  </a:lnTo>
                  <a:lnTo>
                    <a:pt x="74" y="20"/>
                  </a:lnTo>
                  <a:lnTo>
                    <a:pt x="70" y="24"/>
                  </a:lnTo>
                  <a:lnTo>
                    <a:pt x="70" y="26"/>
                  </a:lnTo>
                  <a:lnTo>
                    <a:pt x="70" y="24"/>
                  </a:lnTo>
                  <a:lnTo>
                    <a:pt x="74" y="24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82" y="24"/>
                  </a:lnTo>
                  <a:lnTo>
                    <a:pt x="82" y="20"/>
                  </a:lnTo>
                  <a:lnTo>
                    <a:pt x="86" y="20"/>
                  </a:lnTo>
                  <a:lnTo>
                    <a:pt x="88" y="20"/>
                  </a:lnTo>
                  <a:lnTo>
                    <a:pt x="92" y="16"/>
                  </a:lnTo>
                  <a:lnTo>
                    <a:pt x="92" y="12"/>
                  </a:lnTo>
                  <a:lnTo>
                    <a:pt x="96" y="12"/>
                  </a:lnTo>
                  <a:lnTo>
                    <a:pt x="100" y="12"/>
                  </a:lnTo>
                  <a:lnTo>
                    <a:pt x="100" y="16"/>
                  </a:lnTo>
                  <a:lnTo>
                    <a:pt x="96" y="16"/>
                  </a:lnTo>
                  <a:lnTo>
                    <a:pt x="92" y="16"/>
                  </a:lnTo>
                  <a:lnTo>
                    <a:pt x="92" y="20"/>
                  </a:lnTo>
                  <a:lnTo>
                    <a:pt x="92" y="16"/>
                  </a:lnTo>
                  <a:lnTo>
                    <a:pt x="96" y="16"/>
                  </a:lnTo>
                  <a:lnTo>
                    <a:pt x="100" y="16"/>
                  </a:lnTo>
                  <a:lnTo>
                    <a:pt x="104" y="16"/>
                  </a:lnTo>
                  <a:lnTo>
                    <a:pt x="104" y="20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08" y="20"/>
                  </a:lnTo>
                  <a:lnTo>
                    <a:pt x="112" y="20"/>
                  </a:lnTo>
                  <a:lnTo>
                    <a:pt x="112" y="24"/>
                  </a:lnTo>
                  <a:lnTo>
                    <a:pt x="114" y="26"/>
                  </a:lnTo>
                  <a:lnTo>
                    <a:pt x="112" y="26"/>
                  </a:lnTo>
                  <a:lnTo>
                    <a:pt x="114" y="26"/>
                  </a:lnTo>
                  <a:lnTo>
                    <a:pt x="118" y="30"/>
                  </a:lnTo>
                  <a:lnTo>
                    <a:pt x="118" y="34"/>
                  </a:lnTo>
                  <a:lnTo>
                    <a:pt x="122" y="38"/>
                  </a:lnTo>
                  <a:lnTo>
                    <a:pt x="122" y="42"/>
                  </a:lnTo>
                  <a:lnTo>
                    <a:pt x="118" y="46"/>
                  </a:lnTo>
                  <a:lnTo>
                    <a:pt x="118" y="50"/>
                  </a:lnTo>
                  <a:lnTo>
                    <a:pt x="122" y="50"/>
                  </a:lnTo>
                  <a:lnTo>
                    <a:pt x="122" y="52"/>
                  </a:lnTo>
                  <a:lnTo>
                    <a:pt x="126" y="52"/>
                  </a:lnTo>
                  <a:lnTo>
                    <a:pt x="126" y="56"/>
                  </a:lnTo>
                  <a:lnTo>
                    <a:pt x="122" y="56"/>
                  </a:lnTo>
                  <a:lnTo>
                    <a:pt x="122" y="60"/>
                  </a:lnTo>
                  <a:lnTo>
                    <a:pt x="126" y="60"/>
                  </a:lnTo>
                  <a:lnTo>
                    <a:pt x="126" y="64"/>
                  </a:lnTo>
                  <a:lnTo>
                    <a:pt x="126" y="68"/>
                  </a:lnTo>
                  <a:lnTo>
                    <a:pt x="122" y="68"/>
                  </a:lnTo>
                  <a:lnTo>
                    <a:pt x="126" y="72"/>
                  </a:lnTo>
                  <a:lnTo>
                    <a:pt x="126" y="76"/>
                  </a:lnTo>
                  <a:lnTo>
                    <a:pt x="130" y="76"/>
                  </a:lnTo>
                  <a:lnTo>
                    <a:pt x="130" y="78"/>
                  </a:lnTo>
                  <a:lnTo>
                    <a:pt x="130" y="82"/>
                  </a:lnTo>
                  <a:lnTo>
                    <a:pt x="130" y="86"/>
                  </a:lnTo>
                  <a:lnTo>
                    <a:pt x="126" y="90"/>
                  </a:lnTo>
                  <a:lnTo>
                    <a:pt x="122" y="90"/>
                  </a:lnTo>
                  <a:lnTo>
                    <a:pt x="126" y="90"/>
                  </a:lnTo>
                  <a:lnTo>
                    <a:pt x="122" y="86"/>
                  </a:lnTo>
                  <a:lnTo>
                    <a:pt x="118" y="86"/>
                  </a:lnTo>
                  <a:lnTo>
                    <a:pt x="122" y="86"/>
                  </a:lnTo>
                  <a:lnTo>
                    <a:pt x="118" y="90"/>
                  </a:lnTo>
                  <a:lnTo>
                    <a:pt x="114" y="90"/>
                  </a:lnTo>
                  <a:lnTo>
                    <a:pt x="112" y="94"/>
                  </a:lnTo>
                  <a:lnTo>
                    <a:pt x="108" y="94"/>
                  </a:lnTo>
                  <a:lnTo>
                    <a:pt x="104" y="94"/>
                  </a:lnTo>
                  <a:lnTo>
                    <a:pt x="104" y="98"/>
                  </a:lnTo>
                  <a:lnTo>
                    <a:pt x="100" y="98"/>
                  </a:lnTo>
                  <a:lnTo>
                    <a:pt x="96" y="98"/>
                  </a:lnTo>
                  <a:lnTo>
                    <a:pt x="92" y="102"/>
                  </a:lnTo>
                  <a:lnTo>
                    <a:pt x="92" y="106"/>
                  </a:lnTo>
                  <a:lnTo>
                    <a:pt x="88" y="102"/>
                  </a:lnTo>
                  <a:lnTo>
                    <a:pt x="88" y="106"/>
                  </a:lnTo>
                  <a:lnTo>
                    <a:pt x="92" y="106"/>
                  </a:lnTo>
                  <a:lnTo>
                    <a:pt x="92" y="108"/>
                  </a:lnTo>
                  <a:lnTo>
                    <a:pt x="96" y="108"/>
                  </a:lnTo>
                  <a:lnTo>
                    <a:pt x="92" y="112"/>
                  </a:lnTo>
                  <a:lnTo>
                    <a:pt x="92" y="116"/>
                  </a:lnTo>
                  <a:lnTo>
                    <a:pt x="96" y="116"/>
                  </a:lnTo>
                  <a:lnTo>
                    <a:pt x="96" y="120"/>
                  </a:lnTo>
                  <a:lnTo>
                    <a:pt x="100" y="120"/>
                  </a:lnTo>
                  <a:lnTo>
                    <a:pt x="100" y="124"/>
                  </a:lnTo>
                  <a:lnTo>
                    <a:pt x="104" y="124"/>
                  </a:lnTo>
                  <a:lnTo>
                    <a:pt x="108" y="128"/>
                  </a:lnTo>
                  <a:lnTo>
                    <a:pt x="112" y="132"/>
                  </a:lnTo>
                  <a:lnTo>
                    <a:pt x="112" y="134"/>
                  </a:lnTo>
                  <a:lnTo>
                    <a:pt x="112" y="138"/>
                  </a:lnTo>
                  <a:lnTo>
                    <a:pt x="108" y="138"/>
                  </a:lnTo>
                  <a:lnTo>
                    <a:pt x="108" y="142"/>
                  </a:lnTo>
                  <a:lnTo>
                    <a:pt x="104" y="142"/>
                  </a:lnTo>
                  <a:lnTo>
                    <a:pt x="100" y="142"/>
                  </a:lnTo>
                  <a:lnTo>
                    <a:pt x="100" y="146"/>
                  </a:lnTo>
                  <a:lnTo>
                    <a:pt x="96" y="146"/>
                  </a:lnTo>
                  <a:lnTo>
                    <a:pt x="100" y="146"/>
                  </a:lnTo>
                  <a:lnTo>
                    <a:pt x="100" y="150"/>
                  </a:lnTo>
                  <a:lnTo>
                    <a:pt x="100" y="154"/>
                  </a:lnTo>
                  <a:lnTo>
                    <a:pt x="104" y="154"/>
                  </a:lnTo>
                  <a:lnTo>
                    <a:pt x="104" y="158"/>
                  </a:lnTo>
                  <a:lnTo>
                    <a:pt x="104" y="162"/>
                  </a:lnTo>
                  <a:lnTo>
                    <a:pt x="100" y="162"/>
                  </a:lnTo>
                  <a:lnTo>
                    <a:pt x="100" y="158"/>
                  </a:lnTo>
                  <a:lnTo>
                    <a:pt x="96" y="158"/>
                  </a:lnTo>
                  <a:lnTo>
                    <a:pt x="92" y="158"/>
                  </a:lnTo>
                  <a:lnTo>
                    <a:pt x="88" y="158"/>
                  </a:lnTo>
                  <a:lnTo>
                    <a:pt x="86" y="158"/>
                  </a:lnTo>
                  <a:lnTo>
                    <a:pt x="82" y="158"/>
                  </a:lnTo>
                  <a:lnTo>
                    <a:pt x="78" y="158"/>
                  </a:lnTo>
                  <a:lnTo>
                    <a:pt x="78" y="162"/>
                  </a:lnTo>
                  <a:lnTo>
                    <a:pt x="74" y="162"/>
                  </a:lnTo>
                  <a:lnTo>
                    <a:pt x="70" y="158"/>
                  </a:lnTo>
                  <a:lnTo>
                    <a:pt x="66" y="158"/>
                  </a:lnTo>
                  <a:lnTo>
                    <a:pt x="66" y="162"/>
                  </a:lnTo>
                  <a:lnTo>
                    <a:pt x="62" y="164"/>
                  </a:lnTo>
                  <a:lnTo>
                    <a:pt x="62" y="162"/>
                  </a:lnTo>
                  <a:lnTo>
                    <a:pt x="58" y="162"/>
                  </a:lnTo>
                  <a:lnTo>
                    <a:pt x="58" y="158"/>
                  </a:lnTo>
                  <a:lnTo>
                    <a:pt x="56" y="158"/>
                  </a:lnTo>
                  <a:lnTo>
                    <a:pt x="52" y="158"/>
                  </a:lnTo>
                  <a:lnTo>
                    <a:pt x="48" y="158"/>
                  </a:lnTo>
                  <a:lnTo>
                    <a:pt x="44" y="158"/>
                  </a:lnTo>
                  <a:lnTo>
                    <a:pt x="44" y="154"/>
                  </a:lnTo>
                  <a:lnTo>
                    <a:pt x="44" y="158"/>
                  </a:lnTo>
                  <a:lnTo>
                    <a:pt x="44" y="154"/>
                  </a:lnTo>
                  <a:lnTo>
                    <a:pt x="40" y="154"/>
                  </a:lnTo>
                  <a:lnTo>
                    <a:pt x="40" y="158"/>
                  </a:lnTo>
                  <a:lnTo>
                    <a:pt x="40" y="154"/>
                  </a:lnTo>
                  <a:lnTo>
                    <a:pt x="36" y="154"/>
                  </a:lnTo>
                  <a:lnTo>
                    <a:pt x="36" y="158"/>
                  </a:lnTo>
                  <a:lnTo>
                    <a:pt x="40" y="158"/>
                  </a:lnTo>
                  <a:lnTo>
                    <a:pt x="36" y="158"/>
                  </a:lnTo>
                  <a:lnTo>
                    <a:pt x="32" y="158"/>
                  </a:lnTo>
                  <a:lnTo>
                    <a:pt x="30" y="158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26" y="158"/>
                  </a:lnTo>
                  <a:close/>
                  <a:moveTo>
                    <a:pt x="118" y="26"/>
                  </a:moveTo>
                  <a:lnTo>
                    <a:pt x="114" y="26"/>
                  </a:lnTo>
                  <a:lnTo>
                    <a:pt x="112" y="26"/>
                  </a:lnTo>
                  <a:lnTo>
                    <a:pt x="114" y="26"/>
                  </a:lnTo>
                  <a:lnTo>
                    <a:pt x="114" y="24"/>
                  </a:lnTo>
                  <a:lnTo>
                    <a:pt x="112" y="24"/>
                  </a:lnTo>
                  <a:lnTo>
                    <a:pt x="112" y="20"/>
                  </a:lnTo>
                  <a:lnTo>
                    <a:pt x="114" y="20"/>
                  </a:lnTo>
                  <a:lnTo>
                    <a:pt x="114" y="24"/>
                  </a:lnTo>
                  <a:lnTo>
                    <a:pt x="118" y="24"/>
                  </a:lnTo>
                  <a:lnTo>
                    <a:pt x="118" y="26"/>
                  </a:lnTo>
                  <a:lnTo>
                    <a:pt x="118" y="26"/>
                  </a:lnTo>
                  <a:lnTo>
                    <a:pt x="118" y="26"/>
                  </a:lnTo>
                  <a:close/>
                  <a:moveTo>
                    <a:pt x="78" y="12"/>
                  </a:moveTo>
                  <a:lnTo>
                    <a:pt x="78" y="16"/>
                  </a:lnTo>
                  <a:lnTo>
                    <a:pt x="74" y="16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78" y="12"/>
                  </a:lnTo>
                  <a:close/>
                  <a:moveTo>
                    <a:pt x="40" y="8"/>
                  </a:moveTo>
                  <a:lnTo>
                    <a:pt x="36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close/>
                  <a:moveTo>
                    <a:pt x="104" y="20"/>
                  </a:moveTo>
                  <a:lnTo>
                    <a:pt x="104" y="16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4" y="8"/>
                  </a:lnTo>
                  <a:lnTo>
                    <a:pt x="108" y="8"/>
                  </a:lnTo>
                  <a:lnTo>
                    <a:pt x="108" y="12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08" y="16"/>
                  </a:lnTo>
                  <a:lnTo>
                    <a:pt x="108" y="20"/>
                  </a:lnTo>
                  <a:lnTo>
                    <a:pt x="104" y="20"/>
                  </a:lnTo>
                  <a:lnTo>
                    <a:pt x="104" y="20"/>
                  </a:lnTo>
                  <a:lnTo>
                    <a:pt x="104" y="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Freeform 102">
              <a:extLst>
                <a:ext uri="{FF2B5EF4-FFF2-40B4-BE49-F238E27FC236}">
                  <a16:creationId xmlns:a16="http://schemas.microsoft.com/office/drawing/2014/main" id="{30548633-B99D-80D1-82C1-A322B5CF6B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38700" y="3371918"/>
              <a:ext cx="187325" cy="206375"/>
            </a:xfrm>
            <a:custGeom>
              <a:avLst/>
              <a:gdLst>
                <a:gd name="T0" fmla="*/ 6 w 118"/>
                <a:gd name="T1" fmla="*/ 48 h 130"/>
                <a:gd name="T2" fmla="*/ 6 w 118"/>
                <a:gd name="T3" fmla="*/ 34 h 130"/>
                <a:gd name="T4" fmla="*/ 26 w 118"/>
                <a:gd name="T5" fmla="*/ 18 h 130"/>
                <a:gd name="T6" fmla="*/ 44 w 118"/>
                <a:gd name="T7" fmla="*/ 8 h 130"/>
                <a:gd name="T8" fmla="*/ 66 w 118"/>
                <a:gd name="T9" fmla="*/ 4 h 130"/>
                <a:gd name="T10" fmla="*/ 86 w 118"/>
                <a:gd name="T11" fmla="*/ 12 h 130"/>
                <a:gd name="T12" fmla="*/ 96 w 118"/>
                <a:gd name="T13" fmla="*/ 8 h 130"/>
                <a:gd name="T14" fmla="*/ 86 w 118"/>
                <a:gd name="T15" fmla="*/ 18 h 130"/>
                <a:gd name="T16" fmla="*/ 62 w 118"/>
                <a:gd name="T17" fmla="*/ 18 h 130"/>
                <a:gd name="T18" fmla="*/ 62 w 118"/>
                <a:gd name="T19" fmla="*/ 30 h 130"/>
                <a:gd name="T20" fmla="*/ 60 w 118"/>
                <a:gd name="T21" fmla="*/ 38 h 130"/>
                <a:gd name="T22" fmla="*/ 52 w 118"/>
                <a:gd name="T23" fmla="*/ 34 h 130"/>
                <a:gd name="T24" fmla="*/ 40 w 118"/>
                <a:gd name="T25" fmla="*/ 38 h 130"/>
                <a:gd name="T26" fmla="*/ 44 w 118"/>
                <a:gd name="T27" fmla="*/ 52 h 130"/>
                <a:gd name="T28" fmla="*/ 36 w 118"/>
                <a:gd name="T29" fmla="*/ 56 h 130"/>
                <a:gd name="T30" fmla="*/ 48 w 118"/>
                <a:gd name="T31" fmla="*/ 60 h 130"/>
                <a:gd name="T32" fmla="*/ 60 w 118"/>
                <a:gd name="T33" fmla="*/ 74 h 130"/>
                <a:gd name="T34" fmla="*/ 48 w 118"/>
                <a:gd name="T35" fmla="*/ 74 h 130"/>
                <a:gd name="T36" fmla="*/ 44 w 118"/>
                <a:gd name="T37" fmla="*/ 82 h 130"/>
                <a:gd name="T38" fmla="*/ 44 w 118"/>
                <a:gd name="T39" fmla="*/ 98 h 130"/>
                <a:gd name="T40" fmla="*/ 36 w 118"/>
                <a:gd name="T41" fmla="*/ 102 h 130"/>
                <a:gd name="T42" fmla="*/ 26 w 118"/>
                <a:gd name="T43" fmla="*/ 90 h 130"/>
                <a:gd name="T44" fmla="*/ 22 w 118"/>
                <a:gd name="T45" fmla="*/ 72 h 130"/>
                <a:gd name="T46" fmla="*/ 40 w 118"/>
                <a:gd name="T47" fmla="*/ 74 h 130"/>
                <a:gd name="T48" fmla="*/ 36 w 118"/>
                <a:gd name="T49" fmla="*/ 64 h 130"/>
                <a:gd name="T50" fmla="*/ 18 w 118"/>
                <a:gd name="T51" fmla="*/ 60 h 130"/>
                <a:gd name="T52" fmla="*/ 66 w 118"/>
                <a:gd name="T53" fmla="*/ 22 h 130"/>
                <a:gd name="T54" fmla="*/ 82 w 118"/>
                <a:gd name="T55" fmla="*/ 26 h 130"/>
                <a:gd name="T56" fmla="*/ 74 w 118"/>
                <a:gd name="T57" fmla="*/ 34 h 130"/>
                <a:gd name="T58" fmla="*/ 2 w 118"/>
                <a:gd name="T59" fmla="*/ 42 h 130"/>
                <a:gd name="T60" fmla="*/ 0 w 118"/>
                <a:gd name="T61" fmla="*/ 38 h 130"/>
                <a:gd name="T62" fmla="*/ 92 w 118"/>
                <a:gd name="T63" fmla="*/ 52 h 130"/>
                <a:gd name="T64" fmla="*/ 60 w 118"/>
                <a:gd name="T65" fmla="*/ 68 h 130"/>
                <a:gd name="T66" fmla="*/ 48 w 118"/>
                <a:gd name="T67" fmla="*/ 52 h 130"/>
                <a:gd name="T68" fmla="*/ 62 w 118"/>
                <a:gd name="T69" fmla="*/ 72 h 130"/>
                <a:gd name="T70" fmla="*/ 60 w 118"/>
                <a:gd name="T71" fmla="*/ 68 h 130"/>
                <a:gd name="T72" fmla="*/ 14 w 118"/>
                <a:gd name="T73" fmla="*/ 60 h 130"/>
                <a:gd name="T74" fmla="*/ 90 w 118"/>
                <a:gd name="T75" fmla="*/ 72 h 130"/>
                <a:gd name="T76" fmla="*/ 90 w 118"/>
                <a:gd name="T77" fmla="*/ 72 h 130"/>
                <a:gd name="T78" fmla="*/ 14 w 118"/>
                <a:gd name="T79" fmla="*/ 68 h 130"/>
                <a:gd name="T80" fmla="*/ 10 w 118"/>
                <a:gd name="T81" fmla="*/ 64 h 130"/>
                <a:gd name="T82" fmla="*/ 74 w 118"/>
                <a:gd name="T83" fmla="*/ 78 h 130"/>
                <a:gd name="T84" fmla="*/ 18 w 118"/>
                <a:gd name="T85" fmla="*/ 78 h 130"/>
                <a:gd name="T86" fmla="*/ 100 w 118"/>
                <a:gd name="T87" fmla="*/ 78 h 130"/>
                <a:gd name="T88" fmla="*/ 92 w 118"/>
                <a:gd name="T89" fmla="*/ 82 h 130"/>
                <a:gd name="T90" fmla="*/ 62 w 118"/>
                <a:gd name="T91" fmla="*/ 82 h 130"/>
                <a:gd name="T92" fmla="*/ 74 w 118"/>
                <a:gd name="T93" fmla="*/ 78 h 130"/>
                <a:gd name="T94" fmla="*/ 66 w 118"/>
                <a:gd name="T95" fmla="*/ 82 h 130"/>
                <a:gd name="T96" fmla="*/ 74 w 118"/>
                <a:gd name="T97" fmla="*/ 94 h 130"/>
                <a:gd name="T98" fmla="*/ 100 w 118"/>
                <a:gd name="T99" fmla="*/ 94 h 130"/>
                <a:gd name="T100" fmla="*/ 104 w 118"/>
                <a:gd name="T101" fmla="*/ 94 h 130"/>
                <a:gd name="T102" fmla="*/ 78 w 118"/>
                <a:gd name="T103" fmla="*/ 102 h 130"/>
                <a:gd name="T104" fmla="*/ 66 w 118"/>
                <a:gd name="T105" fmla="*/ 102 h 130"/>
                <a:gd name="T106" fmla="*/ 112 w 118"/>
                <a:gd name="T107" fmla="*/ 108 h 130"/>
                <a:gd name="T108" fmla="*/ 44 w 118"/>
                <a:gd name="T109" fmla="*/ 108 h 130"/>
                <a:gd name="T110" fmla="*/ 104 w 118"/>
                <a:gd name="T111" fmla="*/ 124 h 130"/>
                <a:gd name="T112" fmla="*/ 62 w 118"/>
                <a:gd name="T113" fmla="*/ 120 h 130"/>
                <a:gd name="T114" fmla="*/ 82 w 118"/>
                <a:gd name="T115" fmla="*/ 124 h 130"/>
                <a:gd name="T116" fmla="*/ 78 w 118"/>
                <a:gd name="T117" fmla="*/ 130 h 130"/>
                <a:gd name="T118" fmla="*/ 56 w 118"/>
                <a:gd name="T119" fmla="*/ 128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" h="130">
                  <a:moveTo>
                    <a:pt x="18" y="52"/>
                  </a:moveTo>
                  <a:lnTo>
                    <a:pt x="18" y="56"/>
                  </a:lnTo>
                  <a:lnTo>
                    <a:pt x="14" y="52"/>
                  </a:lnTo>
                  <a:lnTo>
                    <a:pt x="14" y="56"/>
                  </a:lnTo>
                  <a:lnTo>
                    <a:pt x="14" y="52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6" y="42"/>
                  </a:lnTo>
                  <a:lnTo>
                    <a:pt x="2" y="42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34"/>
                  </a:lnTo>
                  <a:lnTo>
                    <a:pt x="10" y="34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8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2" y="12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44" y="8"/>
                  </a:lnTo>
                  <a:lnTo>
                    <a:pt x="48" y="12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6" y="4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82" y="12"/>
                  </a:lnTo>
                  <a:lnTo>
                    <a:pt x="86" y="8"/>
                  </a:lnTo>
                  <a:lnTo>
                    <a:pt x="86" y="12"/>
                  </a:lnTo>
                  <a:lnTo>
                    <a:pt x="90" y="12"/>
                  </a:lnTo>
                  <a:lnTo>
                    <a:pt x="90" y="8"/>
                  </a:lnTo>
                  <a:lnTo>
                    <a:pt x="90" y="4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96" y="8"/>
                  </a:lnTo>
                  <a:lnTo>
                    <a:pt x="96" y="12"/>
                  </a:lnTo>
                  <a:lnTo>
                    <a:pt x="92" y="12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0" y="18"/>
                  </a:lnTo>
                  <a:lnTo>
                    <a:pt x="90" y="22"/>
                  </a:lnTo>
                  <a:lnTo>
                    <a:pt x="90" y="18"/>
                  </a:lnTo>
                  <a:lnTo>
                    <a:pt x="86" y="18"/>
                  </a:lnTo>
                  <a:lnTo>
                    <a:pt x="82" y="18"/>
                  </a:lnTo>
                  <a:lnTo>
                    <a:pt x="78" y="18"/>
                  </a:lnTo>
                  <a:lnTo>
                    <a:pt x="74" y="16"/>
                  </a:lnTo>
                  <a:lnTo>
                    <a:pt x="70" y="18"/>
                  </a:lnTo>
                  <a:lnTo>
                    <a:pt x="66" y="18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2" y="18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60" y="18"/>
                  </a:lnTo>
                  <a:lnTo>
                    <a:pt x="56" y="18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2" y="30"/>
                  </a:lnTo>
                  <a:lnTo>
                    <a:pt x="66" y="30"/>
                  </a:lnTo>
                  <a:lnTo>
                    <a:pt x="66" y="34"/>
                  </a:lnTo>
                  <a:lnTo>
                    <a:pt x="62" y="34"/>
                  </a:lnTo>
                  <a:lnTo>
                    <a:pt x="62" y="30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6" y="34"/>
                  </a:lnTo>
                  <a:lnTo>
                    <a:pt x="56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40" y="34"/>
                  </a:lnTo>
                  <a:lnTo>
                    <a:pt x="40" y="38"/>
                  </a:lnTo>
                  <a:lnTo>
                    <a:pt x="44" y="42"/>
                  </a:lnTo>
                  <a:lnTo>
                    <a:pt x="44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48" y="48"/>
                  </a:lnTo>
                  <a:lnTo>
                    <a:pt x="44" y="48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44" y="56"/>
                  </a:lnTo>
                  <a:lnTo>
                    <a:pt x="40" y="56"/>
                  </a:lnTo>
                  <a:lnTo>
                    <a:pt x="36" y="56"/>
                  </a:lnTo>
                  <a:lnTo>
                    <a:pt x="40" y="56"/>
                  </a:lnTo>
                  <a:lnTo>
                    <a:pt x="40" y="60"/>
                  </a:lnTo>
                  <a:lnTo>
                    <a:pt x="40" y="56"/>
                  </a:lnTo>
                  <a:lnTo>
                    <a:pt x="40" y="60"/>
                  </a:lnTo>
                  <a:lnTo>
                    <a:pt x="44" y="60"/>
                  </a:lnTo>
                  <a:lnTo>
                    <a:pt x="48" y="60"/>
                  </a:lnTo>
                  <a:lnTo>
                    <a:pt x="48" y="64"/>
                  </a:lnTo>
                  <a:lnTo>
                    <a:pt x="48" y="60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0" y="74"/>
                  </a:lnTo>
                  <a:lnTo>
                    <a:pt x="60" y="78"/>
                  </a:lnTo>
                  <a:lnTo>
                    <a:pt x="60" y="82"/>
                  </a:lnTo>
                  <a:lnTo>
                    <a:pt x="60" y="78"/>
                  </a:lnTo>
                  <a:lnTo>
                    <a:pt x="56" y="78"/>
                  </a:lnTo>
                  <a:lnTo>
                    <a:pt x="52" y="74"/>
                  </a:lnTo>
                  <a:lnTo>
                    <a:pt x="56" y="74"/>
                  </a:lnTo>
                  <a:lnTo>
                    <a:pt x="52" y="74"/>
                  </a:lnTo>
                  <a:lnTo>
                    <a:pt x="48" y="74"/>
                  </a:lnTo>
                  <a:lnTo>
                    <a:pt x="44" y="74"/>
                  </a:lnTo>
                  <a:lnTo>
                    <a:pt x="44" y="78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52" y="82"/>
                  </a:lnTo>
                  <a:lnTo>
                    <a:pt x="52" y="86"/>
                  </a:lnTo>
                  <a:lnTo>
                    <a:pt x="48" y="86"/>
                  </a:lnTo>
                  <a:lnTo>
                    <a:pt x="44" y="82"/>
                  </a:lnTo>
                  <a:lnTo>
                    <a:pt x="40" y="82"/>
                  </a:lnTo>
                  <a:lnTo>
                    <a:pt x="40" y="86"/>
                  </a:lnTo>
                  <a:lnTo>
                    <a:pt x="44" y="86"/>
                  </a:lnTo>
                  <a:lnTo>
                    <a:pt x="44" y="90"/>
                  </a:lnTo>
                  <a:lnTo>
                    <a:pt x="44" y="94"/>
                  </a:lnTo>
                  <a:lnTo>
                    <a:pt x="44" y="98"/>
                  </a:lnTo>
                  <a:lnTo>
                    <a:pt x="48" y="98"/>
                  </a:lnTo>
                  <a:lnTo>
                    <a:pt x="44" y="98"/>
                  </a:lnTo>
                  <a:lnTo>
                    <a:pt x="44" y="102"/>
                  </a:lnTo>
                  <a:lnTo>
                    <a:pt x="48" y="102"/>
                  </a:lnTo>
                  <a:lnTo>
                    <a:pt x="48" y="104"/>
                  </a:lnTo>
                  <a:lnTo>
                    <a:pt x="44" y="102"/>
                  </a:lnTo>
                  <a:lnTo>
                    <a:pt x="40" y="98"/>
                  </a:lnTo>
                  <a:lnTo>
                    <a:pt x="36" y="102"/>
                  </a:lnTo>
                  <a:lnTo>
                    <a:pt x="36" y="104"/>
                  </a:lnTo>
                  <a:lnTo>
                    <a:pt x="36" y="102"/>
                  </a:lnTo>
                  <a:lnTo>
                    <a:pt x="36" y="98"/>
                  </a:lnTo>
                  <a:lnTo>
                    <a:pt x="32" y="98"/>
                  </a:lnTo>
                  <a:lnTo>
                    <a:pt x="32" y="94"/>
                  </a:lnTo>
                  <a:lnTo>
                    <a:pt x="30" y="94"/>
                  </a:lnTo>
                  <a:lnTo>
                    <a:pt x="30" y="98"/>
                  </a:lnTo>
                  <a:lnTo>
                    <a:pt x="26" y="98"/>
                  </a:lnTo>
                  <a:lnTo>
                    <a:pt x="26" y="94"/>
                  </a:lnTo>
                  <a:lnTo>
                    <a:pt x="26" y="90"/>
                  </a:lnTo>
                  <a:lnTo>
                    <a:pt x="26" y="86"/>
                  </a:lnTo>
                  <a:lnTo>
                    <a:pt x="26" y="82"/>
                  </a:lnTo>
                  <a:lnTo>
                    <a:pt x="22" y="82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4"/>
                  </a:lnTo>
                  <a:lnTo>
                    <a:pt x="22" y="74"/>
                  </a:lnTo>
                  <a:lnTo>
                    <a:pt x="22" y="72"/>
                  </a:lnTo>
                  <a:lnTo>
                    <a:pt x="26" y="72"/>
                  </a:lnTo>
                  <a:lnTo>
                    <a:pt x="26" y="68"/>
                  </a:lnTo>
                  <a:lnTo>
                    <a:pt x="30" y="68"/>
                  </a:lnTo>
                  <a:lnTo>
                    <a:pt x="32" y="68"/>
                  </a:lnTo>
                  <a:lnTo>
                    <a:pt x="32" y="72"/>
                  </a:lnTo>
                  <a:lnTo>
                    <a:pt x="36" y="72"/>
                  </a:lnTo>
                  <a:lnTo>
                    <a:pt x="40" y="72"/>
                  </a:lnTo>
                  <a:lnTo>
                    <a:pt x="40" y="74"/>
                  </a:lnTo>
                  <a:lnTo>
                    <a:pt x="44" y="74"/>
                  </a:lnTo>
                  <a:lnTo>
                    <a:pt x="44" y="72"/>
                  </a:lnTo>
                  <a:lnTo>
                    <a:pt x="48" y="72"/>
                  </a:lnTo>
                  <a:lnTo>
                    <a:pt x="44" y="72"/>
                  </a:lnTo>
                  <a:lnTo>
                    <a:pt x="40" y="72"/>
                  </a:lnTo>
                  <a:lnTo>
                    <a:pt x="40" y="68"/>
                  </a:lnTo>
                  <a:lnTo>
                    <a:pt x="36" y="68"/>
                  </a:lnTo>
                  <a:lnTo>
                    <a:pt x="36" y="64"/>
                  </a:lnTo>
                  <a:lnTo>
                    <a:pt x="36" y="68"/>
                  </a:lnTo>
                  <a:lnTo>
                    <a:pt x="32" y="68"/>
                  </a:lnTo>
                  <a:lnTo>
                    <a:pt x="30" y="68"/>
                  </a:lnTo>
                  <a:lnTo>
                    <a:pt x="26" y="68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18" y="64"/>
                  </a:lnTo>
                  <a:lnTo>
                    <a:pt x="18" y="60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close/>
                  <a:moveTo>
                    <a:pt x="70" y="22"/>
                  </a:moveTo>
                  <a:lnTo>
                    <a:pt x="66" y="22"/>
                  </a:lnTo>
                  <a:lnTo>
                    <a:pt x="66" y="18"/>
                  </a:lnTo>
                  <a:lnTo>
                    <a:pt x="70" y="18"/>
                  </a:lnTo>
                  <a:lnTo>
                    <a:pt x="70" y="22"/>
                  </a:lnTo>
                  <a:lnTo>
                    <a:pt x="70" y="22"/>
                  </a:lnTo>
                  <a:lnTo>
                    <a:pt x="70" y="22"/>
                  </a:lnTo>
                  <a:close/>
                  <a:moveTo>
                    <a:pt x="82" y="26"/>
                  </a:moveTo>
                  <a:lnTo>
                    <a:pt x="86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close/>
                  <a:moveTo>
                    <a:pt x="82" y="34"/>
                  </a:moveTo>
                  <a:lnTo>
                    <a:pt x="78" y="38"/>
                  </a:lnTo>
                  <a:lnTo>
                    <a:pt x="78" y="42"/>
                  </a:lnTo>
                  <a:lnTo>
                    <a:pt x="78" y="38"/>
                  </a:lnTo>
                  <a:lnTo>
                    <a:pt x="74" y="38"/>
                  </a:lnTo>
                  <a:lnTo>
                    <a:pt x="74" y="34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2" y="34"/>
                  </a:lnTo>
                  <a:lnTo>
                    <a:pt x="82" y="34"/>
                  </a:lnTo>
                  <a:close/>
                  <a:moveTo>
                    <a:pt x="0" y="38"/>
                  </a:moveTo>
                  <a:lnTo>
                    <a:pt x="2" y="42"/>
                  </a:lnTo>
                  <a:lnTo>
                    <a:pt x="0" y="42"/>
                  </a:lnTo>
                  <a:lnTo>
                    <a:pt x="2" y="42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  <a:moveTo>
                    <a:pt x="92" y="48"/>
                  </a:moveTo>
                  <a:lnTo>
                    <a:pt x="96" y="52"/>
                  </a:lnTo>
                  <a:lnTo>
                    <a:pt x="96" y="56"/>
                  </a:lnTo>
                  <a:lnTo>
                    <a:pt x="92" y="56"/>
                  </a:lnTo>
                  <a:lnTo>
                    <a:pt x="90" y="56"/>
                  </a:lnTo>
                  <a:lnTo>
                    <a:pt x="90" y="52"/>
                  </a:lnTo>
                  <a:lnTo>
                    <a:pt x="92" y="52"/>
                  </a:lnTo>
                  <a:lnTo>
                    <a:pt x="90" y="52"/>
                  </a:lnTo>
                  <a:lnTo>
                    <a:pt x="86" y="52"/>
                  </a:lnTo>
                  <a:lnTo>
                    <a:pt x="86" y="48"/>
                  </a:lnTo>
                  <a:lnTo>
                    <a:pt x="90" y="48"/>
                  </a:lnTo>
                  <a:lnTo>
                    <a:pt x="92" y="48"/>
                  </a:lnTo>
                  <a:lnTo>
                    <a:pt x="92" y="48"/>
                  </a:lnTo>
                  <a:lnTo>
                    <a:pt x="92" y="48"/>
                  </a:lnTo>
                  <a:close/>
                  <a:moveTo>
                    <a:pt x="60" y="68"/>
                  </a:moveTo>
                  <a:lnTo>
                    <a:pt x="56" y="68"/>
                  </a:lnTo>
                  <a:lnTo>
                    <a:pt x="56" y="64"/>
                  </a:lnTo>
                  <a:lnTo>
                    <a:pt x="52" y="64"/>
                  </a:lnTo>
                  <a:lnTo>
                    <a:pt x="52" y="60"/>
                  </a:lnTo>
                  <a:lnTo>
                    <a:pt x="48" y="56"/>
                  </a:lnTo>
                  <a:lnTo>
                    <a:pt x="44" y="56"/>
                  </a:lnTo>
                  <a:lnTo>
                    <a:pt x="48" y="56"/>
                  </a:lnTo>
                  <a:lnTo>
                    <a:pt x="48" y="52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2" y="64"/>
                  </a:lnTo>
                  <a:lnTo>
                    <a:pt x="62" y="68"/>
                  </a:lnTo>
                  <a:lnTo>
                    <a:pt x="62" y="72"/>
                  </a:lnTo>
                  <a:lnTo>
                    <a:pt x="66" y="72"/>
                  </a:lnTo>
                  <a:lnTo>
                    <a:pt x="66" y="74"/>
                  </a:lnTo>
                  <a:lnTo>
                    <a:pt x="62" y="74"/>
                  </a:lnTo>
                  <a:lnTo>
                    <a:pt x="62" y="72"/>
                  </a:lnTo>
                  <a:lnTo>
                    <a:pt x="62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close/>
                  <a:moveTo>
                    <a:pt x="66" y="60"/>
                  </a:moveTo>
                  <a:lnTo>
                    <a:pt x="66" y="56"/>
                  </a:lnTo>
                  <a:lnTo>
                    <a:pt x="70" y="60"/>
                  </a:lnTo>
                  <a:lnTo>
                    <a:pt x="66" y="60"/>
                  </a:lnTo>
                  <a:lnTo>
                    <a:pt x="66" y="60"/>
                  </a:lnTo>
                  <a:lnTo>
                    <a:pt x="66" y="60"/>
                  </a:lnTo>
                  <a:close/>
                  <a:moveTo>
                    <a:pt x="14" y="56"/>
                  </a:moveTo>
                  <a:lnTo>
                    <a:pt x="14" y="60"/>
                  </a:lnTo>
                  <a:lnTo>
                    <a:pt x="14" y="64"/>
                  </a:lnTo>
                  <a:lnTo>
                    <a:pt x="10" y="64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6"/>
                  </a:lnTo>
                  <a:close/>
                  <a:moveTo>
                    <a:pt x="90" y="72"/>
                  </a:moveTo>
                  <a:lnTo>
                    <a:pt x="86" y="72"/>
                  </a:lnTo>
                  <a:lnTo>
                    <a:pt x="86" y="68"/>
                  </a:lnTo>
                  <a:lnTo>
                    <a:pt x="90" y="68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0" y="68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0" y="72"/>
                  </a:lnTo>
                  <a:close/>
                  <a:moveTo>
                    <a:pt x="14" y="68"/>
                  </a:moveTo>
                  <a:lnTo>
                    <a:pt x="10" y="68"/>
                  </a:lnTo>
                  <a:lnTo>
                    <a:pt x="10" y="64"/>
                  </a:lnTo>
                  <a:lnTo>
                    <a:pt x="14" y="64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4" y="68"/>
                  </a:lnTo>
                  <a:close/>
                  <a:moveTo>
                    <a:pt x="10" y="64"/>
                  </a:moveTo>
                  <a:lnTo>
                    <a:pt x="10" y="68"/>
                  </a:lnTo>
                  <a:lnTo>
                    <a:pt x="14" y="72"/>
                  </a:lnTo>
                  <a:lnTo>
                    <a:pt x="10" y="72"/>
                  </a:lnTo>
                  <a:lnTo>
                    <a:pt x="6" y="72"/>
                  </a:lnTo>
                  <a:lnTo>
                    <a:pt x="6" y="68"/>
                  </a:lnTo>
                  <a:lnTo>
                    <a:pt x="10" y="68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4"/>
                  </a:lnTo>
                  <a:close/>
                  <a:moveTo>
                    <a:pt x="74" y="78"/>
                  </a:moveTo>
                  <a:lnTo>
                    <a:pt x="70" y="78"/>
                  </a:lnTo>
                  <a:lnTo>
                    <a:pt x="70" y="74"/>
                  </a:lnTo>
                  <a:lnTo>
                    <a:pt x="74" y="74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8"/>
                  </a:lnTo>
                  <a:close/>
                  <a:moveTo>
                    <a:pt x="14" y="82"/>
                  </a:moveTo>
                  <a:lnTo>
                    <a:pt x="14" y="78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4" y="74"/>
                  </a:lnTo>
                  <a:lnTo>
                    <a:pt x="14" y="78"/>
                  </a:lnTo>
                  <a:lnTo>
                    <a:pt x="18" y="78"/>
                  </a:lnTo>
                  <a:lnTo>
                    <a:pt x="14" y="78"/>
                  </a:lnTo>
                  <a:lnTo>
                    <a:pt x="14" y="82"/>
                  </a:lnTo>
                  <a:lnTo>
                    <a:pt x="14" y="82"/>
                  </a:lnTo>
                  <a:lnTo>
                    <a:pt x="14" y="82"/>
                  </a:lnTo>
                  <a:close/>
                  <a:moveTo>
                    <a:pt x="100" y="82"/>
                  </a:moveTo>
                  <a:lnTo>
                    <a:pt x="100" y="78"/>
                  </a:lnTo>
                  <a:lnTo>
                    <a:pt x="96" y="78"/>
                  </a:lnTo>
                  <a:lnTo>
                    <a:pt x="100" y="78"/>
                  </a:lnTo>
                  <a:lnTo>
                    <a:pt x="104" y="78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100" y="82"/>
                  </a:lnTo>
                  <a:close/>
                  <a:moveTo>
                    <a:pt x="90" y="82"/>
                  </a:moveTo>
                  <a:lnTo>
                    <a:pt x="92" y="78"/>
                  </a:lnTo>
                  <a:lnTo>
                    <a:pt x="92" y="82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2"/>
                  </a:lnTo>
                  <a:close/>
                  <a:moveTo>
                    <a:pt x="62" y="82"/>
                  </a:moveTo>
                  <a:lnTo>
                    <a:pt x="62" y="78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2" y="82"/>
                  </a:lnTo>
                  <a:lnTo>
                    <a:pt x="62" y="82"/>
                  </a:lnTo>
                  <a:lnTo>
                    <a:pt x="62" y="82"/>
                  </a:lnTo>
                  <a:close/>
                  <a:moveTo>
                    <a:pt x="74" y="78"/>
                  </a:moveTo>
                  <a:lnTo>
                    <a:pt x="74" y="82"/>
                  </a:lnTo>
                  <a:lnTo>
                    <a:pt x="78" y="82"/>
                  </a:lnTo>
                  <a:lnTo>
                    <a:pt x="74" y="82"/>
                  </a:lnTo>
                  <a:lnTo>
                    <a:pt x="74" y="78"/>
                  </a:lnTo>
                  <a:lnTo>
                    <a:pt x="74" y="78"/>
                  </a:lnTo>
                  <a:lnTo>
                    <a:pt x="74" y="78"/>
                  </a:lnTo>
                  <a:close/>
                  <a:moveTo>
                    <a:pt x="66" y="82"/>
                  </a:moveTo>
                  <a:lnTo>
                    <a:pt x="66" y="86"/>
                  </a:lnTo>
                  <a:lnTo>
                    <a:pt x="62" y="86"/>
                  </a:lnTo>
                  <a:lnTo>
                    <a:pt x="66" y="86"/>
                  </a:lnTo>
                  <a:lnTo>
                    <a:pt x="66" y="82"/>
                  </a:lnTo>
                  <a:lnTo>
                    <a:pt x="66" y="82"/>
                  </a:lnTo>
                  <a:lnTo>
                    <a:pt x="66" y="82"/>
                  </a:lnTo>
                  <a:close/>
                  <a:moveTo>
                    <a:pt x="82" y="94"/>
                  </a:moveTo>
                  <a:lnTo>
                    <a:pt x="78" y="90"/>
                  </a:lnTo>
                  <a:lnTo>
                    <a:pt x="82" y="90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4"/>
                  </a:lnTo>
                  <a:close/>
                  <a:moveTo>
                    <a:pt x="78" y="94"/>
                  </a:moveTo>
                  <a:lnTo>
                    <a:pt x="74" y="94"/>
                  </a:lnTo>
                  <a:lnTo>
                    <a:pt x="74" y="90"/>
                  </a:lnTo>
                  <a:lnTo>
                    <a:pt x="78" y="90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8" y="94"/>
                  </a:lnTo>
                  <a:close/>
                  <a:moveTo>
                    <a:pt x="100" y="94"/>
                  </a:moveTo>
                  <a:lnTo>
                    <a:pt x="100" y="90"/>
                  </a:lnTo>
                  <a:lnTo>
                    <a:pt x="100" y="94"/>
                  </a:lnTo>
                  <a:lnTo>
                    <a:pt x="104" y="94"/>
                  </a:lnTo>
                  <a:lnTo>
                    <a:pt x="100" y="94"/>
                  </a:lnTo>
                  <a:lnTo>
                    <a:pt x="100" y="94"/>
                  </a:lnTo>
                  <a:lnTo>
                    <a:pt x="100" y="94"/>
                  </a:lnTo>
                  <a:close/>
                  <a:moveTo>
                    <a:pt x="100" y="102"/>
                  </a:moveTo>
                  <a:lnTo>
                    <a:pt x="100" y="98"/>
                  </a:lnTo>
                  <a:lnTo>
                    <a:pt x="104" y="98"/>
                  </a:lnTo>
                  <a:lnTo>
                    <a:pt x="104" y="94"/>
                  </a:lnTo>
                  <a:lnTo>
                    <a:pt x="108" y="94"/>
                  </a:lnTo>
                  <a:lnTo>
                    <a:pt x="108" y="98"/>
                  </a:lnTo>
                  <a:lnTo>
                    <a:pt x="104" y="98"/>
                  </a:lnTo>
                  <a:lnTo>
                    <a:pt x="100" y="98"/>
                  </a:lnTo>
                  <a:lnTo>
                    <a:pt x="100" y="102"/>
                  </a:lnTo>
                  <a:lnTo>
                    <a:pt x="100" y="102"/>
                  </a:lnTo>
                  <a:lnTo>
                    <a:pt x="100" y="102"/>
                  </a:lnTo>
                  <a:close/>
                  <a:moveTo>
                    <a:pt x="78" y="102"/>
                  </a:moveTo>
                  <a:lnTo>
                    <a:pt x="78" y="98"/>
                  </a:lnTo>
                  <a:lnTo>
                    <a:pt x="78" y="102"/>
                  </a:lnTo>
                  <a:lnTo>
                    <a:pt x="78" y="102"/>
                  </a:lnTo>
                  <a:lnTo>
                    <a:pt x="78" y="102"/>
                  </a:lnTo>
                  <a:close/>
                  <a:moveTo>
                    <a:pt x="62" y="102"/>
                  </a:moveTo>
                  <a:lnTo>
                    <a:pt x="62" y="98"/>
                  </a:lnTo>
                  <a:lnTo>
                    <a:pt x="66" y="98"/>
                  </a:lnTo>
                  <a:lnTo>
                    <a:pt x="66" y="102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2"/>
                  </a:lnTo>
                  <a:close/>
                  <a:moveTo>
                    <a:pt x="118" y="104"/>
                  </a:moveTo>
                  <a:lnTo>
                    <a:pt x="118" y="108"/>
                  </a:lnTo>
                  <a:lnTo>
                    <a:pt x="116" y="112"/>
                  </a:lnTo>
                  <a:lnTo>
                    <a:pt x="112" y="112"/>
                  </a:lnTo>
                  <a:lnTo>
                    <a:pt x="112" y="108"/>
                  </a:lnTo>
                  <a:lnTo>
                    <a:pt x="116" y="108"/>
                  </a:lnTo>
                  <a:lnTo>
                    <a:pt x="116" y="104"/>
                  </a:lnTo>
                  <a:lnTo>
                    <a:pt x="118" y="104"/>
                  </a:lnTo>
                  <a:lnTo>
                    <a:pt x="118" y="104"/>
                  </a:lnTo>
                  <a:lnTo>
                    <a:pt x="118" y="104"/>
                  </a:lnTo>
                  <a:close/>
                  <a:moveTo>
                    <a:pt x="44" y="104"/>
                  </a:moveTo>
                  <a:lnTo>
                    <a:pt x="48" y="108"/>
                  </a:lnTo>
                  <a:lnTo>
                    <a:pt x="44" y="108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4" y="104"/>
                  </a:lnTo>
                  <a:close/>
                  <a:moveTo>
                    <a:pt x="104" y="124"/>
                  </a:moveTo>
                  <a:lnTo>
                    <a:pt x="104" y="120"/>
                  </a:lnTo>
                  <a:lnTo>
                    <a:pt x="104" y="116"/>
                  </a:lnTo>
                  <a:lnTo>
                    <a:pt x="104" y="120"/>
                  </a:lnTo>
                  <a:lnTo>
                    <a:pt x="104" y="124"/>
                  </a:lnTo>
                  <a:lnTo>
                    <a:pt x="104" y="124"/>
                  </a:lnTo>
                  <a:lnTo>
                    <a:pt x="104" y="124"/>
                  </a:lnTo>
                  <a:close/>
                  <a:moveTo>
                    <a:pt x="56" y="128"/>
                  </a:moveTo>
                  <a:lnTo>
                    <a:pt x="52" y="128"/>
                  </a:lnTo>
                  <a:lnTo>
                    <a:pt x="52" y="120"/>
                  </a:lnTo>
                  <a:lnTo>
                    <a:pt x="56" y="120"/>
                  </a:lnTo>
                  <a:lnTo>
                    <a:pt x="60" y="120"/>
                  </a:lnTo>
                  <a:lnTo>
                    <a:pt x="62" y="120"/>
                  </a:lnTo>
                  <a:lnTo>
                    <a:pt x="60" y="124"/>
                  </a:lnTo>
                  <a:lnTo>
                    <a:pt x="62" y="124"/>
                  </a:lnTo>
                  <a:lnTo>
                    <a:pt x="66" y="124"/>
                  </a:lnTo>
                  <a:lnTo>
                    <a:pt x="70" y="124"/>
                  </a:lnTo>
                  <a:lnTo>
                    <a:pt x="74" y="124"/>
                  </a:lnTo>
                  <a:lnTo>
                    <a:pt x="78" y="124"/>
                  </a:lnTo>
                  <a:lnTo>
                    <a:pt x="82" y="128"/>
                  </a:lnTo>
                  <a:lnTo>
                    <a:pt x="82" y="124"/>
                  </a:lnTo>
                  <a:lnTo>
                    <a:pt x="86" y="124"/>
                  </a:lnTo>
                  <a:lnTo>
                    <a:pt x="86" y="128"/>
                  </a:lnTo>
                  <a:lnTo>
                    <a:pt x="90" y="128"/>
                  </a:lnTo>
                  <a:lnTo>
                    <a:pt x="92" y="128"/>
                  </a:lnTo>
                  <a:lnTo>
                    <a:pt x="92" y="130"/>
                  </a:lnTo>
                  <a:lnTo>
                    <a:pt x="90" y="130"/>
                  </a:lnTo>
                  <a:lnTo>
                    <a:pt x="82" y="130"/>
                  </a:lnTo>
                  <a:lnTo>
                    <a:pt x="78" y="130"/>
                  </a:lnTo>
                  <a:lnTo>
                    <a:pt x="74" y="130"/>
                  </a:lnTo>
                  <a:lnTo>
                    <a:pt x="70" y="130"/>
                  </a:lnTo>
                  <a:lnTo>
                    <a:pt x="66" y="130"/>
                  </a:lnTo>
                  <a:lnTo>
                    <a:pt x="66" y="128"/>
                  </a:lnTo>
                  <a:lnTo>
                    <a:pt x="62" y="128"/>
                  </a:lnTo>
                  <a:lnTo>
                    <a:pt x="60" y="128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2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Freeform 103">
              <a:extLst>
                <a:ext uri="{FF2B5EF4-FFF2-40B4-BE49-F238E27FC236}">
                  <a16:creationId xmlns:a16="http://schemas.microsoft.com/office/drawing/2014/main" id="{77406EA1-3DFA-BFF7-F64B-0D9F5EA9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050" y="3124268"/>
              <a:ext cx="3175" cy="6350"/>
            </a:xfrm>
            <a:custGeom>
              <a:avLst/>
              <a:gdLst>
                <a:gd name="T0" fmla="*/ 0 w 2"/>
                <a:gd name="T1" fmla="*/ 4 h 4"/>
                <a:gd name="T2" fmla="*/ 0 w 2"/>
                <a:gd name="T3" fmla="*/ 4 h 4"/>
                <a:gd name="T4" fmla="*/ 0 w 2"/>
                <a:gd name="T5" fmla="*/ 4 h 4"/>
                <a:gd name="T6" fmla="*/ 0 w 2"/>
                <a:gd name="T7" fmla="*/ 4 h 4"/>
                <a:gd name="T8" fmla="*/ 0 w 2"/>
                <a:gd name="T9" fmla="*/ 4 h 4"/>
                <a:gd name="T10" fmla="*/ 0 w 2"/>
                <a:gd name="T11" fmla="*/ 4 h 4"/>
                <a:gd name="T12" fmla="*/ 0 w 2"/>
                <a:gd name="T13" fmla="*/ 0 h 4"/>
                <a:gd name="T14" fmla="*/ 2 w 2"/>
                <a:gd name="T15" fmla="*/ 0 h 4"/>
                <a:gd name="T16" fmla="*/ 0 w 2"/>
                <a:gd name="T17" fmla="*/ 4 h 4"/>
                <a:gd name="T18" fmla="*/ 0 w 2"/>
                <a:gd name="T19" fmla="*/ 4 h 4"/>
                <a:gd name="T20" fmla="*/ 0 w 2"/>
                <a:gd name="T21" fmla="*/ 4 h 4"/>
                <a:gd name="T22" fmla="*/ 0 w 2"/>
                <a:gd name="T23" fmla="*/ 4 h 4"/>
                <a:gd name="T24" fmla="*/ 0 w 2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Freeform 104">
              <a:extLst>
                <a:ext uri="{FF2B5EF4-FFF2-40B4-BE49-F238E27FC236}">
                  <a16:creationId xmlns:a16="http://schemas.microsoft.com/office/drawing/2014/main" id="{978872FA-99A6-169C-D7EE-02FECDD03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150" y="3159193"/>
              <a:ext cx="152400" cy="88900"/>
            </a:xfrm>
            <a:custGeom>
              <a:avLst/>
              <a:gdLst>
                <a:gd name="T0" fmla="*/ 74 w 96"/>
                <a:gd name="T1" fmla="*/ 42 h 56"/>
                <a:gd name="T2" fmla="*/ 70 w 96"/>
                <a:gd name="T3" fmla="*/ 46 h 56"/>
                <a:gd name="T4" fmla="*/ 66 w 96"/>
                <a:gd name="T5" fmla="*/ 46 h 56"/>
                <a:gd name="T6" fmla="*/ 66 w 96"/>
                <a:gd name="T7" fmla="*/ 46 h 56"/>
                <a:gd name="T8" fmla="*/ 62 w 96"/>
                <a:gd name="T9" fmla="*/ 50 h 56"/>
                <a:gd name="T10" fmla="*/ 58 w 96"/>
                <a:gd name="T11" fmla="*/ 50 h 56"/>
                <a:gd name="T12" fmla="*/ 56 w 96"/>
                <a:gd name="T13" fmla="*/ 50 h 56"/>
                <a:gd name="T14" fmla="*/ 52 w 96"/>
                <a:gd name="T15" fmla="*/ 50 h 56"/>
                <a:gd name="T16" fmla="*/ 44 w 96"/>
                <a:gd name="T17" fmla="*/ 52 h 56"/>
                <a:gd name="T18" fmla="*/ 40 w 96"/>
                <a:gd name="T19" fmla="*/ 52 h 56"/>
                <a:gd name="T20" fmla="*/ 36 w 96"/>
                <a:gd name="T21" fmla="*/ 52 h 56"/>
                <a:gd name="T22" fmla="*/ 32 w 96"/>
                <a:gd name="T23" fmla="*/ 56 h 56"/>
                <a:gd name="T24" fmla="*/ 30 w 96"/>
                <a:gd name="T25" fmla="*/ 56 h 56"/>
                <a:gd name="T26" fmla="*/ 22 w 96"/>
                <a:gd name="T27" fmla="*/ 52 h 56"/>
                <a:gd name="T28" fmla="*/ 18 w 96"/>
                <a:gd name="T29" fmla="*/ 52 h 56"/>
                <a:gd name="T30" fmla="*/ 14 w 96"/>
                <a:gd name="T31" fmla="*/ 50 h 56"/>
                <a:gd name="T32" fmla="*/ 10 w 96"/>
                <a:gd name="T33" fmla="*/ 46 h 56"/>
                <a:gd name="T34" fmla="*/ 10 w 96"/>
                <a:gd name="T35" fmla="*/ 46 h 56"/>
                <a:gd name="T36" fmla="*/ 6 w 96"/>
                <a:gd name="T37" fmla="*/ 42 h 56"/>
                <a:gd name="T38" fmla="*/ 2 w 96"/>
                <a:gd name="T39" fmla="*/ 38 h 56"/>
                <a:gd name="T40" fmla="*/ 2 w 96"/>
                <a:gd name="T41" fmla="*/ 34 h 56"/>
                <a:gd name="T42" fmla="*/ 0 w 96"/>
                <a:gd name="T43" fmla="*/ 34 h 56"/>
                <a:gd name="T44" fmla="*/ 2 w 96"/>
                <a:gd name="T45" fmla="*/ 30 h 56"/>
                <a:gd name="T46" fmla="*/ 2 w 96"/>
                <a:gd name="T47" fmla="*/ 26 h 56"/>
                <a:gd name="T48" fmla="*/ 2 w 96"/>
                <a:gd name="T49" fmla="*/ 24 h 56"/>
                <a:gd name="T50" fmla="*/ 6 w 96"/>
                <a:gd name="T51" fmla="*/ 20 h 56"/>
                <a:gd name="T52" fmla="*/ 6 w 96"/>
                <a:gd name="T53" fmla="*/ 20 h 56"/>
                <a:gd name="T54" fmla="*/ 6 w 96"/>
                <a:gd name="T55" fmla="*/ 16 h 56"/>
                <a:gd name="T56" fmla="*/ 10 w 96"/>
                <a:gd name="T57" fmla="*/ 16 h 56"/>
                <a:gd name="T58" fmla="*/ 14 w 96"/>
                <a:gd name="T59" fmla="*/ 16 h 56"/>
                <a:gd name="T60" fmla="*/ 14 w 96"/>
                <a:gd name="T61" fmla="*/ 12 h 56"/>
                <a:gd name="T62" fmla="*/ 18 w 96"/>
                <a:gd name="T63" fmla="*/ 12 h 56"/>
                <a:gd name="T64" fmla="*/ 18 w 96"/>
                <a:gd name="T65" fmla="*/ 12 h 56"/>
                <a:gd name="T66" fmla="*/ 26 w 96"/>
                <a:gd name="T67" fmla="*/ 16 h 56"/>
                <a:gd name="T68" fmla="*/ 32 w 96"/>
                <a:gd name="T69" fmla="*/ 16 h 56"/>
                <a:gd name="T70" fmla="*/ 36 w 96"/>
                <a:gd name="T71" fmla="*/ 16 h 56"/>
                <a:gd name="T72" fmla="*/ 36 w 96"/>
                <a:gd name="T73" fmla="*/ 16 h 56"/>
                <a:gd name="T74" fmla="*/ 36 w 96"/>
                <a:gd name="T75" fmla="*/ 12 h 56"/>
                <a:gd name="T76" fmla="*/ 40 w 96"/>
                <a:gd name="T77" fmla="*/ 8 h 56"/>
                <a:gd name="T78" fmla="*/ 44 w 96"/>
                <a:gd name="T79" fmla="*/ 8 h 56"/>
                <a:gd name="T80" fmla="*/ 48 w 96"/>
                <a:gd name="T81" fmla="*/ 8 h 56"/>
                <a:gd name="T82" fmla="*/ 56 w 96"/>
                <a:gd name="T83" fmla="*/ 8 h 56"/>
                <a:gd name="T84" fmla="*/ 56 w 96"/>
                <a:gd name="T85" fmla="*/ 8 h 56"/>
                <a:gd name="T86" fmla="*/ 58 w 96"/>
                <a:gd name="T87" fmla="*/ 4 h 56"/>
                <a:gd name="T88" fmla="*/ 62 w 96"/>
                <a:gd name="T89" fmla="*/ 0 h 56"/>
                <a:gd name="T90" fmla="*/ 66 w 96"/>
                <a:gd name="T91" fmla="*/ 0 h 56"/>
                <a:gd name="T92" fmla="*/ 70 w 96"/>
                <a:gd name="T93" fmla="*/ 0 h 56"/>
                <a:gd name="T94" fmla="*/ 78 w 96"/>
                <a:gd name="T95" fmla="*/ 0 h 56"/>
                <a:gd name="T96" fmla="*/ 82 w 96"/>
                <a:gd name="T97" fmla="*/ 4 h 56"/>
                <a:gd name="T98" fmla="*/ 84 w 96"/>
                <a:gd name="T99" fmla="*/ 4 h 56"/>
                <a:gd name="T100" fmla="*/ 84 w 96"/>
                <a:gd name="T101" fmla="*/ 0 h 56"/>
                <a:gd name="T102" fmla="*/ 88 w 96"/>
                <a:gd name="T103" fmla="*/ 4 h 56"/>
                <a:gd name="T104" fmla="*/ 92 w 96"/>
                <a:gd name="T105" fmla="*/ 8 h 56"/>
                <a:gd name="T106" fmla="*/ 96 w 96"/>
                <a:gd name="T107" fmla="*/ 8 h 56"/>
                <a:gd name="T108" fmla="*/ 92 w 96"/>
                <a:gd name="T109" fmla="*/ 16 h 56"/>
                <a:gd name="T110" fmla="*/ 88 w 96"/>
                <a:gd name="T111" fmla="*/ 16 h 56"/>
                <a:gd name="T112" fmla="*/ 84 w 96"/>
                <a:gd name="T113" fmla="*/ 20 h 56"/>
                <a:gd name="T114" fmla="*/ 84 w 96"/>
                <a:gd name="T115" fmla="*/ 20 h 56"/>
                <a:gd name="T116" fmla="*/ 84 w 96"/>
                <a:gd name="T117" fmla="*/ 24 h 56"/>
                <a:gd name="T118" fmla="*/ 82 w 96"/>
                <a:gd name="T119" fmla="*/ 26 h 56"/>
                <a:gd name="T120" fmla="*/ 78 w 96"/>
                <a:gd name="T121" fmla="*/ 30 h 56"/>
                <a:gd name="T122" fmla="*/ 78 w 96"/>
                <a:gd name="T123" fmla="*/ 34 h 56"/>
                <a:gd name="T124" fmla="*/ 78 w 96"/>
                <a:gd name="T125" fmla="*/ 3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6" h="56">
                  <a:moveTo>
                    <a:pt x="78" y="38"/>
                  </a:moveTo>
                  <a:lnTo>
                    <a:pt x="74" y="38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4" y="42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46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62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8" y="50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52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2" y="56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2" y="20"/>
                  </a:lnTo>
                  <a:lnTo>
                    <a:pt x="2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10" y="16"/>
                  </a:lnTo>
                  <a:lnTo>
                    <a:pt x="10" y="20"/>
                  </a:lnTo>
                  <a:lnTo>
                    <a:pt x="10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40" y="12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84" y="0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92" y="16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0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4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82" y="30"/>
                  </a:lnTo>
                  <a:lnTo>
                    <a:pt x="82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8" y="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5E9AFB9E-AA14-F6CB-FB47-F9AEABDD5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4925" y="2521018"/>
              <a:ext cx="247650" cy="117475"/>
            </a:xfrm>
            <a:custGeom>
              <a:avLst/>
              <a:gdLst>
                <a:gd name="T0" fmla="*/ 36 w 156"/>
                <a:gd name="T1" fmla="*/ 48 h 74"/>
                <a:gd name="T2" fmla="*/ 30 w 156"/>
                <a:gd name="T3" fmla="*/ 44 h 74"/>
                <a:gd name="T4" fmla="*/ 14 w 156"/>
                <a:gd name="T5" fmla="*/ 40 h 74"/>
                <a:gd name="T6" fmla="*/ 14 w 156"/>
                <a:gd name="T7" fmla="*/ 40 h 74"/>
                <a:gd name="T8" fmla="*/ 30 w 156"/>
                <a:gd name="T9" fmla="*/ 38 h 74"/>
                <a:gd name="T10" fmla="*/ 32 w 156"/>
                <a:gd name="T11" fmla="*/ 34 h 74"/>
                <a:gd name="T12" fmla="*/ 32 w 156"/>
                <a:gd name="T13" fmla="*/ 30 h 74"/>
                <a:gd name="T14" fmla="*/ 32 w 156"/>
                <a:gd name="T15" fmla="*/ 26 h 74"/>
                <a:gd name="T16" fmla="*/ 30 w 156"/>
                <a:gd name="T17" fmla="*/ 26 h 74"/>
                <a:gd name="T18" fmla="*/ 18 w 156"/>
                <a:gd name="T19" fmla="*/ 26 h 74"/>
                <a:gd name="T20" fmla="*/ 0 w 156"/>
                <a:gd name="T21" fmla="*/ 26 h 74"/>
                <a:gd name="T22" fmla="*/ 6 w 156"/>
                <a:gd name="T23" fmla="*/ 26 h 74"/>
                <a:gd name="T24" fmla="*/ 6 w 156"/>
                <a:gd name="T25" fmla="*/ 22 h 74"/>
                <a:gd name="T26" fmla="*/ 10 w 156"/>
                <a:gd name="T27" fmla="*/ 22 h 74"/>
                <a:gd name="T28" fmla="*/ 10 w 156"/>
                <a:gd name="T29" fmla="*/ 18 h 74"/>
                <a:gd name="T30" fmla="*/ 14 w 156"/>
                <a:gd name="T31" fmla="*/ 14 h 74"/>
                <a:gd name="T32" fmla="*/ 14 w 156"/>
                <a:gd name="T33" fmla="*/ 10 h 74"/>
                <a:gd name="T34" fmla="*/ 18 w 156"/>
                <a:gd name="T35" fmla="*/ 10 h 74"/>
                <a:gd name="T36" fmla="*/ 26 w 156"/>
                <a:gd name="T37" fmla="*/ 18 h 74"/>
                <a:gd name="T38" fmla="*/ 30 w 156"/>
                <a:gd name="T39" fmla="*/ 10 h 74"/>
                <a:gd name="T40" fmla="*/ 30 w 156"/>
                <a:gd name="T41" fmla="*/ 8 h 74"/>
                <a:gd name="T42" fmla="*/ 22 w 156"/>
                <a:gd name="T43" fmla="*/ 4 h 74"/>
                <a:gd name="T44" fmla="*/ 32 w 156"/>
                <a:gd name="T45" fmla="*/ 4 h 74"/>
                <a:gd name="T46" fmla="*/ 44 w 156"/>
                <a:gd name="T47" fmla="*/ 14 h 74"/>
                <a:gd name="T48" fmla="*/ 40 w 156"/>
                <a:gd name="T49" fmla="*/ 22 h 74"/>
                <a:gd name="T50" fmla="*/ 44 w 156"/>
                <a:gd name="T51" fmla="*/ 26 h 74"/>
                <a:gd name="T52" fmla="*/ 52 w 156"/>
                <a:gd name="T53" fmla="*/ 22 h 74"/>
                <a:gd name="T54" fmla="*/ 60 w 156"/>
                <a:gd name="T55" fmla="*/ 14 h 74"/>
                <a:gd name="T56" fmla="*/ 66 w 156"/>
                <a:gd name="T57" fmla="*/ 18 h 74"/>
                <a:gd name="T58" fmla="*/ 78 w 156"/>
                <a:gd name="T59" fmla="*/ 10 h 74"/>
                <a:gd name="T60" fmla="*/ 84 w 156"/>
                <a:gd name="T61" fmla="*/ 14 h 74"/>
                <a:gd name="T62" fmla="*/ 88 w 156"/>
                <a:gd name="T63" fmla="*/ 18 h 74"/>
                <a:gd name="T64" fmla="*/ 92 w 156"/>
                <a:gd name="T65" fmla="*/ 10 h 74"/>
                <a:gd name="T66" fmla="*/ 104 w 156"/>
                <a:gd name="T67" fmla="*/ 8 h 74"/>
                <a:gd name="T68" fmla="*/ 114 w 156"/>
                <a:gd name="T69" fmla="*/ 8 h 74"/>
                <a:gd name="T70" fmla="*/ 122 w 156"/>
                <a:gd name="T71" fmla="*/ 0 h 74"/>
                <a:gd name="T72" fmla="*/ 130 w 156"/>
                <a:gd name="T73" fmla="*/ 8 h 74"/>
                <a:gd name="T74" fmla="*/ 134 w 156"/>
                <a:gd name="T75" fmla="*/ 10 h 74"/>
                <a:gd name="T76" fmla="*/ 136 w 156"/>
                <a:gd name="T77" fmla="*/ 14 h 74"/>
                <a:gd name="T78" fmla="*/ 140 w 156"/>
                <a:gd name="T79" fmla="*/ 22 h 74"/>
                <a:gd name="T80" fmla="*/ 152 w 156"/>
                <a:gd name="T81" fmla="*/ 30 h 74"/>
                <a:gd name="T82" fmla="*/ 156 w 156"/>
                <a:gd name="T83" fmla="*/ 34 h 74"/>
                <a:gd name="T84" fmla="*/ 152 w 156"/>
                <a:gd name="T85" fmla="*/ 40 h 74"/>
                <a:gd name="T86" fmla="*/ 144 w 156"/>
                <a:gd name="T87" fmla="*/ 44 h 74"/>
                <a:gd name="T88" fmla="*/ 140 w 156"/>
                <a:gd name="T89" fmla="*/ 52 h 74"/>
                <a:gd name="T90" fmla="*/ 130 w 156"/>
                <a:gd name="T91" fmla="*/ 56 h 74"/>
                <a:gd name="T92" fmla="*/ 118 w 156"/>
                <a:gd name="T93" fmla="*/ 60 h 74"/>
                <a:gd name="T94" fmla="*/ 106 w 156"/>
                <a:gd name="T95" fmla="*/ 64 h 74"/>
                <a:gd name="T96" fmla="*/ 92 w 156"/>
                <a:gd name="T97" fmla="*/ 68 h 74"/>
                <a:gd name="T98" fmla="*/ 82 w 156"/>
                <a:gd name="T99" fmla="*/ 74 h 74"/>
                <a:gd name="T100" fmla="*/ 62 w 156"/>
                <a:gd name="T101" fmla="*/ 70 h 74"/>
                <a:gd name="T102" fmla="*/ 56 w 156"/>
                <a:gd name="T103" fmla="*/ 68 h 74"/>
                <a:gd name="T104" fmla="*/ 48 w 156"/>
                <a:gd name="T105" fmla="*/ 68 h 74"/>
                <a:gd name="T106" fmla="*/ 36 w 156"/>
                <a:gd name="T107" fmla="*/ 64 h 74"/>
                <a:gd name="T108" fmla="*/ 26 w 156"/>
                <a:gd name="T109" fmla="*/ 68 h 74"/>
                <a:gd name="T110" fmla="*/ 30 w 156"/>
                <a:gd name="T111" fmla="*/ 60 h 74"/>
                <a:gd name="T112" fmla="*/ 36 w 156"/>
                <a:gd name="T113" fmla="*/ 56 h 74"/>
                <a:gd name="T114" fmla="*/ 44 w 156"/>
                <a:gd name="T115" fmla="*/ 52 h 74"/>
                <a:gd name="T116" fmla="*/ 32 w 156"/>
                <a:gd name="T117" fmla="*/ 5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74">
                  <a:moveTo>
                    <a:pt x="32" y="52"/>
                  </a:moveTo>
                  <a:lnTo>
                    <a:pt x="36" y="48"/>
                  </a:lnTo>
                  <a:lnTo>
                    <a:pt x="40" y="48"/>
                  </a:lnTo>
                  <a:lnTo>
                    <a:pt x="40" y="44"/>
                  </a:lnTo>
                  <a:lnTo>
                    <a:pt x="36" y="48"/>
                  </a:lnTo>
                  <a:lnTo>
                    <a:pt x="32" y="48"/>
                  </a:lnTo>
                  <a:lnTo>
                    <a:pt x="32" y="52"/>
                  </a:lnTo>
                  <a:lnTo>
                    <a:pt x="32" y="48"/>
                  </a:lnTo>
                  <a:lnTo>
                    <a:pt x="30" y="48"/>
                  </a:lnTo>
                  <a:lnTo>
                    <a:pt x="30" y="44"/>
                  </a:lnTo>
                  <a:lnTo>
                    <a:pt x="30" y="40"/>
                  </a:lnTo>
                  <a:lnTo>
                    <a:pt x="26" y="40"/>
                  </a:lnTo>
                  <a:lnTo>
                    <a:pt x="22" y="40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10" y="40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8" y="38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2" y="38"/>
                  </a:lnTo>
                  <a:lnTo>
                    <a:pt x="36" y="38"/>
                  </a:lnTo>
                  <a:lnTo>
                    <a:pt x="40" y="34"/>
                  </a:lnTo>
                  <a:lnTo>
                    <a:pt x="36" y="34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6" y="30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36" y="26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32" y="26"/>
                  </a:lnTo>
                  <a:lnTo>
                    <a:pt x="32" y="22"/>
                  </a:lnTo>
                  <a:lnTo>
                    <a:pt x="32" y="26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6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6" y="22"/>
                  </a:lnTo>
                  <a:lnTo>
                    <a:pt x="6" y="18"/>
                  </a:lnTo>
                  <a:lnTo>
                    <a:pt x="2" y="18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0" y="22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8" y="18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8" y="18"/>
                  </a:lnTo>
                  <a:lnTo>
                    <a:pt x="14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0" y="10"/>
                  </a:lnTo>
                  <a:lnTo>
                    <a:pt x="14" y="10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22" y="14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2" y="10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26" y="8"/>
                  </a:lnTo>
                  <a:lnTo>
                    <a:pt x="22" y="8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4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4" y="18"/>
                  </a:lnTo>
                  <a:lnTo>
                    <a:pt x="44" y="22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36" y="18"/>
                  </a:lnTo>
                  <a:lnTo>
                    <a:pt x="40" y="22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48" y="26"/>
                  </a:lnTo>
                  <a:lnTo>
                    <a:pt x="52" y="22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60" y="22"/>
                  </a:lnTo>
                  <a:lnTo>
                    <a:pt x="60" y="18"/>
                  </a:lnTo>
                  <a:lnTo>
                    <a:pt x="60" y="14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2" y="14"/>
                  </a:lnTo>
                  <a:lnTo>
                    <a:pt x="66" y="14"/>
                  </a:lnTo>
                  <a:lnTo>
                    <a:pt x="66" y="18"/>
                  </a:lnTo>
                  <a:lnTo>
                    <a:pt x="70" y="18"/>
                  </a:lnTo>
                  <a:lnTo>
                    <a:pt x="70" y="14"/>
                  </a:lnTo>
                  <a:lnTo>
                    <a:pt x="70" y="10"/>
                  </a:lnTo>
                  <a:lnTo>
                    <a:pt x="74" y="10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2" y="10"/>
                  </a:lnTo>
                  <a:lnTo>
                    <a:pt x="84" y="10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88" y="18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88" y="18"/>
                  </a:lnTo>
                  <a:lnTo>
                    <a:pt x="88" y="14"/>
                  </a:lnTo>
                  <a:lnTo>
                    <a:pt x="84" y="10"/>
                  </a:lnTo>
                  <a:lnTo>
                    <a:pt x="88" y="8"/>
                  </a:lnTo>
                  <a:lnTo>
                    <a:pt x="88" y="10"/>
                  </a:lnTo>
                  <a:lnTo>
                    <a:pt x="92" y="10"/>
                  </a:lnTo>
                  <a:lnTo>
                    <a:pt x="96" y="10"/>
                  </a:lnTo>
                  <a:lnTo>
                    <a:pt x="96" y="14"/>
                  </a:lnTo>
                  <a:lnTo>
                    <a:pt x="100" y="14"/>
                  </a:lnTo>
                  <a:lnTo>
                    <a:pt x="100" y="10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6" y="10"/>
                  </a:lnTo>
                  <a:lnTo>
                    <a:pt x="110" y="10"/>
                  </a:lnTo>
                  <a:lnTo>
                    <a:pt x="110" y="8"/>
                  </a:lnTo>
                  <a:lnTo>
                    <a:pt x="114" y="8"/>
                  </a:lnTo>
                  <a:lnTo>
                    <a:pt x="110" y="4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4"/>
                  </a:lnTo>
                  <a:lnTo>
                    <a:pt x="122" y="8"/>
                  </a:lnTo>
                  <a:lnTo>
                    <a:pt x="126" y="8"/>
                  </a:lnTo>
                  <a:lnTo>
                    <a:pt x="130" y="10"/>
                  </a:lnTo>
                  <a:lnTo>
                    <a:pt x="130" y="8"/>
                  </a:lnTo>
                  <a:lnTo>
                    <a:pt x="134" y="8"/>
                  </a:lnTo>
                  <a:lnTo>
                    <a:pt x="134" y="4"/>
                  </a:lnTo>
                  <a:lnTo>
                    <a:pt x="136" y="4"/>
                  </a:lnTo>
                  <a:lnTo>
                    <a:pt x="134" y="8"/>
                  </a:lnTo>
                  <a:lnTo>
                    <a:pt x="134" y="10"/>
                  </a:lnTo>
                  <a:lnTo>
                    <a:pt x="130" y="10"/>
                  </a:lnTo>
                  <a:lnTo>
                    <a:pt x="134" y="10"/>
                  </a:lnTo>
                  <a:lnTo>
                    <a:pt x="136" y="10"/>
                  </a:lnTo>
                  <a:lnTo>
                    <a:pt x="140" y="14"/>
                  </a:lnTo>
                  <a:lnTo>
                    <a:pt x="136" y="14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4" y="18"/>
                  </a:lnTo>
                  <a:lnTo>
                    <a:pt x="144" y="22"/>
                  </a:lnTo>
                  <a:lnTo>
                    <a:pt x="140" y="22"/>
                  </a:lnTo>
                  <a:lnTo>
                    <a:pt x="140" y="26"/>
                  </a:lnTo>
                  <a:lnTo>
                    <a:pt x="144" y="22"/>
                  </a:lnTo>
                  <a:lnTo>
                    <a:pt x="148" y="22"/>
                  </a:lnTo>
                  <a:lnTo>
                    <a:pt x="152" y="26"/>
                  </a:lnTo>
                  <a:lnTo>
                    <a:pt x="152" y="30"/>
                  </a:lnTo>
                  <a:lnTo>
                    <a:pt x="156" y="30"/>
                  </a:lnTo>
                  <a:lnTo>
                    <a:pt x="152" y="34"/>
                  </a:lnTo>
                  <a:lnTo>
                    <a:pt x="148" y="34"/>
                  </a:lnTo>
                  <a:lnTo>
                    <a:pt x="152" y="34"/>
                  </a:lnTo>
                  <a:lnTo>
                    <a:pt x="156" y="34"/>
                  </a:lnTo>
                  <a:lnTo>
                    <a:pt x="156" y="38"/>
                  </a:lnTo>
                  <a:lnTo>
                    <a:pt x="152" y="38"/>
                  </a:lnTo>
                  <a:lnTo>
                    <a:pt x="148" y="38"/>
                  </a:lnTo>
                  <a:lnTo>
                    <a:pt x="152" y="38"/>
                  </a:lnTo>
                  <a:lnTo>
                    <a:pt x="152" y="40"/>
                  </a:lnTo>
                  <a:lnTo>
                    <a:pt x="148" y="40"/>
                  </a:lnTo>
                  <a:lnTo>
                    <a:pt x="152" y="40"/>
                  </a:lnTo>
                  <a:lnTo>
                    <a:pt x="148" y="40"/>
                  </a:lnTo>
                  <a:lnTo>
                    <a:pt x="148" y="44"/>
                  </a:lnTo>
                  <a:lnTo>
                    <a:pt x="144" y="44"/>
                  </a:lnTo>
                  <a:lnTo>
                    <a:pt x="140" y="44"/>
                  </a:lnTo>
                  <a:lnTo>
                    <a:pt x="140" y="40"/>
                  </a:lnTo>
                  <a:lnTo>
                    <a:pt x="140" y="44"/>
                  </a:lnTo>
                  <a:lnTo>
                    <a:pt x="140" y="48"/>
                  </a:lnTo>
                  <a:lnTo>
                    <a:pt x="140" y="52"/>
                  </a:lnTo>
                  <a:lnTo>
                    <a:pt x="136" y="52"/>
                  </a:lnTo>
                  <a:lnTo>
                    <a:pt x="134" y="56"/>
                  </a:lnTo>
                  <a:lnTo>
                    <a:pt x="136" y="56"/>
                  </a:lnTo>
                  <a:lnTo>
                    <a:pt x="134" y="56"/>
                  </a:lnTo>
                  <a:lnTo>
                    <a:pt x="130" y="56"/>
                  </a:lnTo>
                  <a:lnTo>
                    <a:pt x="130" y="52"/>
                  </a:lnTo>
                  <a:lnTo>
                    <a:pt x="130" y="56"/>
                  </a:lnTo>
                  <a:lnTo>
                    <a:pt x="126" y="56"/>
                  </a:lnTo>
                  <a:lnTo>
                    <a:pt x="122" y="56"/>
                  </a:lnTo>
                  <a:lnTo>
                    <a:pt x="118" y="60"/>
                  </a:lnTo>
                  <a:lnTo>
                    <a:pt x="114" y="60"/>
                  </a:lnTo>
                  <a:lnTo>
                    <a:pt x="114" y="64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106" y="64"/>
                  </a:lnTo>
                  <a:lnTo>
                    <a:pt x="104" y="64"/>
                  </a:lnTo>
                  <a:lnTo>
                    <a:pt x="104" y="68"/>
                  </a:lnTo>
                  <a:lnTo>
                    <a:pt x="100" y="68"/>
                  </a:lnTo>
                  <a:lnTo>
                    <a:pt x="96" y="68"/>
                  </a:lnTo>
                  <a:lnTo>
                    <a:pt x="92" y="68"/>
                  </a:lnTo>
                  <a:lnTo>
                    <a:pt x="92" y="70"/>
                  </a:lnTo>
                  <a:lnTo>
                    <a:pt x="92" y="74"/>
                  </a:lnTo>
                  <a:lnTo>
                    <a:pt x="88" y="74"/>
                  </a:lnTo>
                  <a:lnTo>
                    <a:pt x="84" y="74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0" y="74"/>
                  </a:lnTo>
                  <a:lnTo>
                    <a:pt x="66" y="70"/>
                  </a:lnTo>
                  <a:lnTo>
                    <a:pt x="62" y="70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2" y="68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2" y="68"/>
                  </a:lnTo>
                  <a:lnTo>
                    <a:pt x="48" y="68"/>
                  </a:lnTo>
                  <a:lnTo>
                    <a:pt x="48" y="64"/>
                  </a:lnTo>
                  <a:lnTo>
                    <a:pt x="44" y="64"/>
                  </a:lnTo>
                  <a:lnTo>
                    <a:pt x="40" y="68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6" y="68"/>
                  </a:lnTo>
                  <a:lnTo>
                    <a:pt x="32" y="68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6" y="60"/>
                  </a:lnTo>
                  <a:lnTo>
                    <a:pt x="26" y="64"/>
                  </a:lnTo>
                  <a:lnTo>
                    <a:pt x="30" y="64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6" y="60"/>
                  </a:lnTo>
                  <a:lnTo>
                    <a:pt x="36" y="56"/>
                  </a:lnTo>
                  <a:lnTo>
                    <a:pt x="36" y="60"/>
                  </a:lnTo>
                  <a:lnTo>
                    <a:pt x="36" y="56"/>
                  </a:lnTo>
                  <a:lnTo>
                    <a:pt x="40" y="56"/>
                  </a:lnTo>
                  <a:lnTo>
                    <a:pt x="36" y="56"/>
                  </a:lnTo>
                  <a:lnTo>
                    <a:pt x="36" y="52"/>
                  </a:lnTo>
                  <a:lnTo>
                    <a:pt x="40" y="52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6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2" y="5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Freeform 106">
              <a:extLst>
                <a:ext uri="{FF2B5EF4-FFF2-40B4-BE49-F238E27FC236}">
                  <a16:creationId xmlns:a16="http://schemas.microsoft.com/office/drawing/2014/main" id="{14B40E09-2840-097E-449E-D35C978205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6075" y="2927418"/>
              <a:ext cx="101600" cy="136525"/>
            </a:xfrm>
            <a:custGeom>
              <a:avLst/>
              <a:gdLst>
                <a:gd name="T0" fmla="*/ 20 w 64"/>
                <a:gd name="T1" fmla="*/ 46 h 86"/>
                <a:gd name="T2" fmla="*/ 16 w 64"/>
                <a:gd name="T3" fmla="*/ 46 h 86"/>
                <a:gd name="T4" fmla="*/ 12 w 64"/>
                <a:gd name="T5" fmla="*/ 46 h 86"/>
                <a:gd name="T6" fmla="*/ 12 w 64"/>
                <a:gd name="T7" fmla="*/ 42 h 86"/>
                <a:gd name="T8" fmla="*/ 8 w 64"/>
                <a:gd name="T9" fmla="*/ 38 h 86"/>
                <a:gd name="T10" fmla="*/ 8 w 64"/>
                <a:gd name="T11" fmla="*/ 34 h 86"/>
                <a:gd name="T12" fmla="*/ 12 w 64"/>
                <a:gd name="T13" fmla="*/ 34 h 86"/>
                <a:gd name="T14" fmla="*/ 12 w 64"/>
                <a:gd name="T15" fmla="*/ 30 h 86"/>
                <a:gd name="T16" fmla="*/ 8 w 64"/>
                <a:gd name="T17" fmla="*/ 30 h 86"/>
                <a:gd name="T18" fmla="*/ 8 w 64"/>
                <a:gd name="T19" fmla="*/ 26 h 86"/>
                <a:gd name="T20" fmla="*/ 12 w 64"/>
                <a:gd name="T21" fmla="*/ 26 h 86"/>
                <a:gd name="T22" fmla="*/ 20 w 64"/>
                <a:gd name="T23" fmla="*/ 24 h 86"/>
                <a:gd name="T24" fmla="*/ 26 w 64"/>
                <a:gd name="T25" fmla="*/ 26 h 86"/>
                <a:gd name="T26" fmla="*/ 30 w 64"/>
                <a:gd name="T27" fmla="*/ 20 h 86"/>
                <a:gd name="T28" fmla="*/ 30 w 64"/>
                <a:gd name="T29" fmla="*/ 16 h 86"/>
                <a:gd name="T30" fmla="*/ 30 w 64"/>
                <a:gd name="T31" fmla="*/ 12 h 86"/>
                <a:gd name="T32" fmla="*/ 38 w 64"/>
                <a:gd name="T33" fmla="*/ 4 h 86"/>
                <a:gd name="T34" fmla="*/ 42 w 64"/>
                <a:gd name="T35" fmla="*/ 4 h 86"/>
                <a:gd name="T36" fmla="*/ 42 w 64"/>
                <a:gd name="T37" fmla="*/ 8 h 86"/>
                <a:gd name="T38" fmla="*/ 46 w 64"/>
                <a:gd name="T39" fmla="*/ 8 h 86"/>
                <a:gd name="T40" fmla="*/ 46 w 64"/>
                <a:gd name="T41" fmla="*/ 4 h 86"/>
                <a:gd name="T42" fmla="*/ 50 w 64"/>
                <a:gd name="T43" fmla="*/ 4 h 86"/>
                <a:gd name="T44" fmla="*/ 50 w 64"/>
                <a:gd name="T45" fmla="*/ 8 h 86"/>
                <a:gd name="T46" fmla="*/ 42 w 64"/>
                <a:gd name="T47" fmla="*/ 16 h 86"/>
                <a:gd name="T48" fmla="*/ 38 w 64"/>
                <a:gd name="T49" fmla="*/ 20 h 86"/>
                <a:gd name="T50" fmla="*/ 38 w 64"/>
                <a:gd name="T51" fmla="*/ 24 h 86"/>
                <a:gd name="T52" fmla="*/ 46 w 64"/>
                <a:gd name="T53" fmla="*/ 26 h 86"/>
                <a:gd name="T54" fmla="*/ 54 w 64"/>
                <a:gd name="T55" fmla="*/ 24 h 86"/>
                <a:gd name="T56" fmla="*/ 60 w 64"/>
                <a:gd name="T57" fmla="*/ 30 h 86"/>
                <a:gd name="T58" fmla="*/ 64 w 64"/>
                <a:gd name="T59" fmla="*/ 30 h 86"/>
                <a:gd name="T60" fmla="*/ 60 w 64"/>
                <a:gd name="T61" fmla="*/ 38 h 86"/>
                <a:gd name="T62" fmla="*/ 64 w 64"/>
                <a:gd name="T63" fmla="*/ 46 h 86"/>
                <a:gd name="T64" fmla="*/ 64 w 64"/>
                <a:gd name="T65" fmla="*/ 50 h 86"/>
                <a:gd name="T66" fmla="*/ 60 w 64"/>
                <a:gd name="T67" fmla="*/ 60 h 86"/>
                <a:gd name="T68" fmla="*/ 60 w 64"/>
                <a:gd name="T69" fmla="*/ 68 h 86"/>
                <a:gd name="T70" fmla="*/ 54 w 64"/>
                <a:gd name="T71" fmla="*/ 72 h 86"/>
                <a:gd name="T72" fmla="*/ 54 w 64"/>
                <a:gd name="T73" fmla="*/ 68 h 86"/>
                <a:gd name="T74" fmla="*/ 46 w 64"/>
                <a:gd name="T75" fmla="*/ 72 h 86"/>
                <a:gd name="T76" fmla="*/ 38 w 64"/>
                <a:gd name="T77" fmla="*/ 76 h 86"/>
                <a:gd name="T78" fmla="*/ 30 w 64"/>
                <a:gd name="T79" fmla="*/ 76 h 86"/>
                <a:gd name="T80" fmla="*/ 30 w 64"/>
                <a:gd name="T81" fmla="*/ 82 h 86"/>
                <a:gd name="T82" fmla="*/ 20 w 64"/>
                <a:gd name="T83" fmla="*/ 82 h 86"/>
                <a:gd name="T84" fmla="*/ 12 w 64"/>
                <a:gd name="T85" fmla="*/ 86 h 86"/>
                <a:gd name="T86" fmla="*/ 12 w 64"/>
                <a:gd name="T87" fmla="*/ 82 h 86"/>
                <a:gd name="T88" fmla="*/ 8 w 64"/>
                <a:gd name="T89" fmla="*/ 82 h 86"/>
                <a:gd name="T90" fmla="*/ 16 w 64"/>
                <a:gd name="T91" fmla="*/ 76 h 86"/>
                <a:gd name="T92" fmla="*/ 4 w 64"/>
                <a:gd name="T93" fmla="*/ 78 h 86"/>
                <a:gd name="T94" fmla="*/ 4 w 64"/>
                <a:gd name="T95" fmla="*/ 76 h 86"/>
                <a:gd name="T96" fmla="*/ 8 w 64"/>
                <a:gd name="T97" fmla="*/ 72 h 86"/>
                <a:gd name="T98" fmla="*/ 0 w 64"/>
                <a:gd name="T99" fmla="*/ 68 h 86"/>
                <a:gd name="T100" fmla="*/ 12 w 64"/>
                <a:gd name="T101" fmla="*/ 68 h 86"/>
                <a:gd name="T102" fmla="*/ 16 w 64"/>
                <a:gd name="T103" fmla="*/ 60 h 86"/>
                <a:gd name="T104" fmla="*/ 26 w 64"/>
                <a:gd name="T105" fmla="*/ 60 h 86"/>
                <a:gd name="T106" fmla="*/ 24 w 64"/>
                <a:gd name="T107" fmla="*/ 60 h 86"/>
                <a:gd name="T108" fmla="*/ 12 w 64"/>
                <a:gd name="T109" fmla="*/ 60 h 86"/>
                <a:gd name="T110" fmla="*/ 16 w 64"/>
                <a:gd name="T111" fmla="*/ 56 h 86"/>
                <a:gd name="T112" fmla="*/ 24 w 64"/>
                <a:gd name="T113" fmla="*/ 50 h 86"/>
                <a:gd name="T114" fmla="*/ 8 w 64"/>
                <a:gd name="T115" fmla="*/ 30 h 86"/>
                <a:gd name="T116" fmla="*/ 4 w 64"/>
                <a:gd name="T117" fmla="*/ 30 h 86"/>
                <a:gd name="T118" fmla="*/ 8 w 64"/>
                <a:gd name="T119" fmla="*/ 3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4" h="86">
                  <a:moveTo>
                    <a:pt x="24" y="50"/>
                  </a:moveTo>
                  <a:lnTo>
                    <a:pt x="24" y="46"/>
                  </a:lnTo>
                  <a:lnTo>
                    <a:pt x="20" y="46"/>
                  </a:lnTo>
                  <a:lnTo>
                    <a:pt x="16" y="46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12" y="46"/>
                  </a:lnTo>
                  <a:lnTo>
                    <a:pt x="16" y="46"/>
                  </a:lnTo>
                  <a:lnTo>
                    <a:pt x="12" y="46"/>
                  </a:lnTo>
                  <a:lnTo>
                    <a:pt x="8" y="46"/>
                  </a:lnTo>
                  <a:lnTo>
                    <a:pt x="12" y="46"/>
                  </a:lnTo>
                  <a:lnTo>
                    <a:pt x="12" y="42"/>
                  </a:lnTo>
                  <a:lnTo>
                    <a:pt x="8" y="46"/>
                  </a:lnTo>
                  <a:lnTo>
                    <a:pt x="4" y="42"/>
                  </a:lnTo>
                  <a:lnTo>
                    <a:pt x="8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6" y="34"/>
                  </a:lnTo>
                  <a:lnTo>
                    <a:pt x="12" y="34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6" y="26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30" y="20"/>
                  </a:lnTo>
                  <a:lnTo>
                    <a:pt x="34" y="20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2" y="12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0" y="4"/>
                  </a:lnTo>
                  <a:lnTo>
                    <a:pt x="54" y="4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46" y="8"/>
                  </a:lnTo>
                  <a:lnTo>
                    <a:pt x="46" y="12"/>
                  </a:lnTo>
                  <a:lnTo>
                    <a:pt x="42" y="16"/>
                  </a:lnTo>
                  <a:lnTo>
                    <a:pt x="38" y="16"/>
                  </a:lnTo>
                  <a:lnTo>
                    <a:pt x="42" y="20"/>
                  </a:lnTo>
                  <a:lnTo>
                    <a:pt x="38" y="20"/>
                  </a:lnTo>
                  <a:lnTo>
                    <a:pt x="34" y="20"/>
                  </a:lnTo>
                  <a:lnTo>
                    <a:pt x="34" y="24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6" y="26"/>
                  </a:lnTo>
                  <a:lnTo>
                    <a:pt x="50" y="26"/>
                  </a:lnTo>
                  <a:lnTo>
                    <a:pt x="50" y="24"/>
                  </a:lnTo>
                  <a:lnTo>
                    <a:pt x="54" y="24"/>
                  </a:lnTo>
                  <a:lnTo>
                    <a:pt x="54" y="26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0" y="26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0" y="38"/>
                  </a:lnTo>
                  <a:lnTo>
                    <a:pt x="64" y="38"/>
                  </a:lnTo>
                  <a:lnTo>
                    <a:pt x="64" y="42"/>
                  </a:lnTo>
                  <a:lnTo>
                    <a:pt x="64" y="46"/>
                  </a:lnTo>
                  <a:lnTo>
                    <a:pt x="60" y="46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0" y="60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4" y="68"/>
                  </a:lnTo>
                  <a:lnTo>
                    <a:pt x="54" y="72"/>
                  </a:lnTo>
                  <a:lnTo>
                    <a:pt x="54" y="68"/>
                  </a:lnTo>
                  <a:lnTo>
                    <a:pt x="50" y="68"/>
                  </a:lnTo>
                  <a:lnTo>
                    <a:pt x="54" y="68"/>
                  </a:lnTo>
                  <a:lnTo>
                    <a:pt x="54" y="72"/>
                  </a:lnTo>
                  <a:lnTo>
                    <a:pt x="50" y="72"/>
                  </a:lnTo>
                  <a:lnTo>
                    <a:pt x="46" y="72"/>
                  </a:lnTo>
                  <a:lnTo>
                    <a:pt x="42" y="72"/>
                  </a:lnTo>
                  <a:lnTo>
                    <a:pt x="42" y="76"/>
                  </a:lnTo>
                  <a:lnTo>
                    <a:pt x="38" y="76"/>
                  </a:lnTo>
                  <a:lnTo>
                    <a:pt x="34" y="78"/>
                  </a:lnTo>
                  <a:lnTo>
                    <a:pt x="34" y="76"/>
                  </a:lnTo>
                  <a:lnTo>
                    <a:pt x="30" y="76"/>
                  </a:lnTo>
                  <a:lnTo>
                    <a:pt x="34" y="78"/>
                  </a:lnTo>
                  <a:lnTo>
                    <a:pt x="30" y="78"/>
                  </a:lnTo>
                  <a:lnTo>
                    <a:pt x="30" y="82"/>
                  </a:lnTo>
                  <a:lnTo>
                    <a:pt x="26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16" y="82"/>
                  </a:lnTo>
                  <a:lnTo>
                    <a:pt x="12" y="82"/>
                  </a:lnTo>
                  <a:lnTo>
                    <a:pt x="12" y="86"/>
                  </a:lnTo>
                  <a:lnTo>
                    <a:pt x="12" y="82"/>
                  </a:lnTo>
                  <a:lnTo>
                    <a:pt x="16" y="82"/>
                  </a:lnTo>
                  <a:lnTo>
                    <a:pt x="12" y="82"/>
                  </a:lnTo>
                  <a:lnTo>
                    <a:pt x="16" y="78"/>
                  </a:lnTo>
                  <a:lnTo>
                    <a:pt x="12" y="78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2" y="78"/>
                  </a:lnTo>
                  <a:lnTo>
                    <a:pt x="16" y="76"/>
                  </a:lnTo>
                  <a:lnTo>
                    <a:pt x="12" y="76"/>
                  </a:lnTo>
                  <a:lnTo>
                    <a:pt x="8" y="78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8" y="72"/>
                  </a:lnTo>
                  <a:lnTo>
                    <a:pt x="12" y="72"/>
                  </a:lnTo>
                  <a:lnTo>
                    <a:pt x="8" y="72"/>
                  </a:lnTo>
                  <a:lnTo>
                    <a:pt x="4" y="72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4" y="68"/>
                  </a:lnTo>
                  <a:lnTo>
                    <a:pt x="8" y="68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60"/>
                  </a:lnTo>
                  <a:lnTo>
                    <a:pt x="16" y="60"/>
                  </a:lnTo>
                  <a:lnTo>
                    <a:pt x="20" y="60"/>
                  </a:lnTo>
                  <a:lnTo>
                    <a:pt x="24" y="60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56"/>
                  </a:lnTo>
                  <a:lnTo>
                    <a:pt x="24" y="60"/>
                  </a:lnTo>
                  <a:lnTo>
                    <a:pt x="20" y="60"/>
                  </a:lnTo>
                  <a:lnTo>
                    <a:pt x="16" y="60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12" y="60"/>
                  </a:lnTo>
                  <a:lnTo>
                    <a:pt x="16" y="56"/>
                  </a:lnTo>
                  <a:lnTo>
                    <a:pt x="16" y="52"/>
                  </a:lnTo>
                  <a:lnTo>
                    <a:pt x="20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close/>
                  <a:moveTo>
                    <a:pt x="8" y="30"/>
                  </a:moveTo>
                  <a:lnTo>
                    <a:pt x="8" y="34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Freeform 107">
              <a:extLst>
                <a:ext uri="{FF2B5EF4-FFF2-40B4-BE49-F238E27FC236}">
                  <a16:creationId xmlns:a16="http://schemas.microsoft.com/office/drawing/2014/main" id="{FF2C03E8-B0DB-3062-39FB-68E6BA74C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250" y="2965518"/>
              <a:ext cx="12700" cy="9525"/>
            </a:xfrm>
            <a:custGeom>
              <a:avLst/>
              <a:gdLst>
                <a:gd name="T0" fmla="*/ 0 w 8"/>
                <a:gd name="T1" fmla="*/ 6 h 6"/>
                <a:gd name="T2" fmla="*/ 0 w 8"/>
                <a:gd name="T3" fmla="*/ 6 h 6"/>
                <a:gd name="T4" fmla="*/ 0 w 8"/>
                <a:gd name="T5" fmla="*/ 2 h 6"/>
                <a:gd name="T6" fmla="*/ 0 w 8"/>
                <a:gd name="T7" fmla="*/ 2 h 6"/>
                <a:gd name="T8" fmla="*/ 0 w 8"/>
                <a:gd name="T9" fmla="*/ 2 h 6"/>
                <a:gd name="T10" fmla="*/ 0 w 8"/>
                <a:gd name="T11" fmla="*/ 2 h 6"/>
                <a:gd name="T12" fmla="*/ 4 w 8"/>
                <a:gd name="T13" fmla="*/ 0 h 6"/>
                <a:gd name="T14" fmla="*/ 4 w 8"/>
                <a:gd name="T15" fmla="*/ 0 h 6"/>
                <a:gd name="T16" fmla="*/ 4 w 8"/>
                <a:gd name="T17" fmla="*/ 0 h 6"/>
                <a:gd name="T18" fmla="*/ 4 w 8"/>
                <a:gd name="T19" fmla="*/ 0 h 6"/>
                <a:gd name="T20" fmla="*/ 4 w 8"/>
                <a:gd name="T21" fmla="*/ 0 h 6"/>
                <a:gd name="T22" fmla="*/ 4 w 8"/>
                <a:gd name="T23" fmla="*/ 0 h 6"/>
                <a:gd name="T24" fmla="*/ 4 w 8"/>
                <a:gd name="T25" fmla="*/ 0 h 6"/>
                <a:gd name="T26" fmla="*/ 4 w 8"/>
                <a:gd name="T27" fmla="*/ 0 h 6"/>
                <a:gd name="T28" fmla="*/ 4 w 8"/>
                <a:gd name="T29" fmla="*/ 0 h 6"/>
                <a:gd name="T30" fmla="*/ 4 w 8"/>
                <a:gd name="T31" fmla="*/ 0 h 6"/>
                <a:gd name="T32" fmla="*/ 4 w 8"/>
                <a:gd name="T33" fmla="*/ 0 h 6"/>
                <a:gd name="T34" fmla="*/ 8 w 8"/>
                <a:gd name="T35" fmla="*/ 0 h 6"/>
                <a:gd name="T36" fmla="*/ 8 w 8"/>
                <a:gd name="T37" fmla="*/ 0 h 6"/>
                <a:gd name="T38" fmla="*/ 4 w 8"/>
                <a:gd name="T39" fmla="*/ 2 h 6"/>
                <a:gd name="T40" fmla="*/ 4 w 8"/>
                <a:gd name="T41" fmla="*/ 2 h 6"/>
                <a:gd name="T42" fmla="*/ 4 w 8"/>
                <a:gd name="T43" fmla="*/ 2 h 6"/>
                <a:gd name="T44" fmla="*/ 4 w 8"/>
                <a:gd name="T45" fmla="*/ 2 h 6"/>
                <a:gd name="T46" fmla="*/ 4 w 8"/>
                <a:gd name="T47" fmla="*/ 2 h 6"/>
                <a:gd name="T48" fmla="*/ 0 w 8"/>
                <a:gd name="T49" fmla="*/ 6 h 6"/>
                <a:gd name="T50" fmla="*/ 0 w 8"/>
                <a:gd name="T51" fmla="*/ 6 h 6"/>
                <a:gd name="T52" fmla="*/ 0 w 8"/>
                <a:gd name="T53" fmla="*/ 6 h 6"/>
                <a:gd name="T54" fmla="*/ 0 w 8"/>
                <a:gd name="T55" fmla="*/ 6 h 6"/>
                <a:gd name="T56" fmla="*/ 0 w 8"/>
                <a:gd name="T57" fmla="*/ 6 h 6"/>
                <a:gd name="T58" fmla="*/ 0 w 8"/>
                <a:gd name="T59" fmla="*/ 6 h 6"/>
                <a:gd name="T60" fmla="*/ 0 w 8"/>
                <a:gd name="T6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Freeform 108">
              <a:extLst>
                <a:ext uri="{FF2B5EF4-FFF2-40B4-BE49-F238E27FC236}">
                  <a16:creationId xmlns:a16="http://schemas.microsoft.com/office/drawing/2014/main" id="{FD51E028-000F-4341-B065-A4021BE5D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0250" y="3206818"/>
              <a:ext cx="266700" cy="327025"/>
            </a:xfrm>
            <a:custGeom>
              <a:avLst/>
              <a:gdLst>
                <a:gd name="T0" fmla="*/ 98 w 168"/>
                <a:gd name="T1" fmla="*/ 72 h 206"/>
                <a:gd name="T2" fmla="*/ 106 w 168"/>
                <a:gd name="T3" fmla="*/ 90 h 206"/>
                <a:gd name="T4" fmla="*/ 124 w 168"/>
                <a:gd name="T5" fmla="*/ 100 h 206"/>
                <a:gd name="T6" fmla="*/ 136 w 168"/>
                <a:gd name="T7" fmla="*/ 108 h 206"/>
                <a:gd name="T8" fmla="*/ 150 w 168"/>
                <a:gd name="T9" fmla="*/ 120 h 206"/>
                <a:gd name="T10" fmla="*/ 166 w 168"/>
                <a:gd name="T11" fmla="*/ 130 h 206"/>
                <a:gd name="T12" fmla="*/ 166 w 168"/>
                <a:gd name="T13" fmla="*/ 142 h 206"/>
                <a:gd name="T14" fmla="*/ 150 w 168"/>
                <a:gd name="T15" fmla="*/ 130 h 206"/>
                <a:gd name="T16" fmla="*/ 142 w 168"/>
                <a:gd name="T17" fmla="*/ 142 h 206"/>
                <a:gd name="T18" fmla="*/ 150 w 168"/>
                <a:gd name="T19" fmla="*/ 156 h 206"/>
                <a:gd name="T20" fmla="*/ 142 w 168"/>
                <a:gd name="T21" fmla="*/ 172 h 206"/>
                <a:gd name="T22" fmla="*/ 128 w 168"/>
                <a:gd name="T23" fmla="*/ 176 h 206"/>
                <a:gd name="T24" fmla="*/ 138 w 168"/>
                <a:gd name="T25" fmla="*/ 160 h 206"/>
                <a:gd name="T26" fmla="*/ 132 w 168"/>
                <a:gd name="T27" fmla="*/ 146 h 206"/>
                <a:gd name="T28" fmla="*/ 120 w 168"/>
                <a:gd name="T29" fmla="*/ 130 h 206"/>
                <a:gd name="T30" fmla="*/ 106 w 168"/>
                <a:gd name="T31" fmla="*/ 116 h 206"/>
                <a:gd name="T32" fmla="*/ 86 w 168"/>
                <a:gd name="T33" fmla="*/ 112 h 206"/>
                <a:gd name="T34" fmla="*/ 76 w 168"/>
                <a:gd name="T35" fmla="*/ 96 h 206"/>
                <a:gd name="T36" fmla="*/ 64 w 168"/>
                <a:gd name="T37" fmla="*/ 86 h 206"/>
                <a:gd name="T38" fmla="*/ 54 w 168"/>
                <a:gd name="T39" fmla="*/ 72 h 206"/>
                <a:gd name="T40" fmla="*/ 38 w 168"/>
                <a:gd name="T41" fmla="*/ 56 h 206"/>
                <a:gd name="T42" fmla="*/ 20 w 168"/>
                <a:gd name="T43" fmla="*/ 64 h 206"/>
                <a:gd name="T44" fmla="*/ 16 w 168"/>
                <a:gd name="T45" fmla="*/ 60 h 206"/>
                <a:gd name="T46" fmla="*/ 4 w 168"/>
                <a:gd name="T47" fmla="*/ 52 h 206"/>
                <a:gd name="T48" fmla="*/ 4 w 168"/>
                <a:gd name="T49" fmla="*/ 38 h 206"/>
                <a:gd name="T50" fmla="*/ 4 w 168"/>
                <a:gd name="T51" fmla="*/ 24 h 206"/>
                <a:gd name="T52" fmla="*/ 24 w 168"/>
                <a:gd name="T53" fmla="*/ 16 h 206"/>
                <a:gd name="T54" fmla="*/ 34 w 168"/>
                <a:gd name="T55" fmla="*/ 24 h 206"/>
                <a:gd name="T56" fmla="*/ 38 w 168"/>
                <a:gd name="T57" fmla="*/ 12 h 206"/>
                <a:gd name="T58" fmla="*/ 50 w 168"/>
                <a:gd name="T59" fmla="*/ 12 h 206"/>
                <a:gd name="T60" fmla="*/ 56 w 168"/>
                <a:gd name="T61" fmla="*/ 4 h 206"/>
                <a:gd name="T62" fmla="*/ 76 w 168"/>
                <a:gd name="T63" fmla="*/ 0 h 206"/>
                <a:gd name="T64" fmla="*/ 90 w 168"/>
                <a:gd name="T65" fmla="*/ 8 h 206"/>
                <a:gd name="T66" fmla="*/ 98 w 168"/>
                <a:gd name="T67" fmla="*/ 16 h 206"/>
                <a:gd name="T68" fmla="*/ 102 w 168"/>
                <a:gd name="T69" fmla="*/ 26 h 206"/>
                <a:gd name="T70" fmla="*/ 94 w 168"/>
                <a:gd name="T71" fmla="*/ 26 h 206"/>
                <a:gd name="T72" fmla="*/ 86 w 168"/>
                <a:gd name="T73" fmla="*/ 30 h 206"/>
                <a:gd name="T74" fmla="*/ 86 w 168"/>
                <a:gd name="T75" fmla="*/ 42 h 206"/>
                <a:gd name="T76" fmla="*/ 86 w 168"/>
                <a:gd name="T77" fmla="*/ 60 h 206"/>
                <a:gd name="T78" fmla="*/ 82 w 168"/>
                <a:gd name="T79" fmla="*/ 100 h 206"/>
                <a:gd name="T80" fmla="*/ 82 w 168"/>
                <a:gd name="T81" fmla="*/ 64 h 206"/>
                <a:gd name="T82" fmla="*/ 54 w 168"/>
                <a:gd name="T83" fmla="*/ 82 h 206"/>
                <a:gd name="T84" fmla="*/ 26 w 168"/>
                <a:gd name="T85" fmla="*/ 150 h 206"/>
                <a:gd name="T86" fmla="*/ 26 w 168"/>
                <a:gd name="T87" fmla="*/ 126 h 206"/>
                <a:gd name="T88" fmla="*/ 38 w 168"/>
                <a:gd name="T89" fmla="*/ 116 h 206"/>
                <a:gd name="T90" fmla="*/ 46 w 168"/>
                <a:gd name="T91" fmla="*/ 126 h 206"/>
                <a:gd name="T92" fmla="*/ 46 w 168"/>
                <a:gd name="T93" fmla="*/ 150 h 206"/>
                <a:gd name="T94" fmla="*/ 34 w 168"/>
                <a:gd name="T95" fmla="*/ 160 h 206"/>
                <a:gd name="T96" fmla="*/ 26 w 168"/>
                <a:gd name="T97" fmla="*/ 152 h 206"/>
                <a:gd name="T98" fmla="*/ 112 w 168"/>
                <a:gd name="T99" fmla="*/ 198 h 206"/>
                <a:gd name="T100" fmla="*/ 94 w 168"/>
                <a:gd name="T101" fmla="*/ 190 h 206"/>
                <a:gd name="T102" fmla="*/ 82 w 168"/>
                <a:gd name="T103" fmla="*/ 178 h 206"/>
                <a:gd name="T104" fmla="*/ 98 w 168"/>
                <a:gd name="T105" fmla="*/ 176 h 206"/>
                <a:gd name="T106" fmla="*/ 120 w 168"/>
                <a:gd name="T107" fmla="*/ 176 h 206"/>
                <a:gd name="T108" fmla="*/ 124 w 168"/>
                <a:gd name="T109" fmla="*/ 182 h 206"/>
                <a:gd name="T110" fmla="*/ 120 w 168"/>
                <a:gd name="T111" fmla="*/ 198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8" h="206">
                  <a:moveTo>
                    <a:pt x="86" y="64"/>
                  </a:moveTo>
                  <a:lnTo>
                    <a:pt x="90" y="64"/>
                  </a:lnTo>
                  <a:lnTo>
                    <a:pt x="94" y="64"/>
                  </a:lnTo>
                  <a:lnTo>
                    <a:pt x="94" y="68"/>
                  </a:lnTo>
                  <a:lnTo>
                    <a:pt x="98" y="68"/>
                  </a:lnTo>
                  <a:lnTo>
                    <a:pt x="98" y="72"/>
                  </a:lnTo>
                  <a:lnTo>
                    <a:pt x="102" y="72"/>
                  </a:lnTo>
                  <a:lnTo>
                    <a:pt x="102" y="76"/>
                  </a:lnTo>
                  <a:lnTo>
                    <a:pt x="106" y="80"/>
                  </a:lnTo>
                  <a:lnTo>
                    <a:pt x="106" y="82"/>
                  </a:lnTo>
                  <a:lnTo>
                    <a:pt x="106" y="86"/>
                  </a:lnTo>
                  <a:lnTo>
                    <a:pt x="106" y="90"/>
                  </a:lnTo>
                  <a:lnTo>
                    <a:pt x="110" y="90"/>
                  </a:lnTo>
                  <a:lnTo>
                    <a:pt x="112" y="96"/>
                  </a:lnTo>
                  <a:lnTo>
                    <a:pt x="116" y="96"/>
                  </a:lnTo>
                  <a:lnTo>
                    <a:pt x="116" y="100"/>
                  </a:lnTo>
                  <a:lnTo>
                    <a:pt x="120" y="100"/>
                  </a:lnTo>
                  <a:lnTo>
                    <a:pt x="124" y="100"/>
                  </a:lnTo>
                  <a:lnTo>
                    <a:pt x="124" y="104"/>
                  </a:lnTo>
                  <a:lnTo>
                    <a:pt x="128" y="100"/>
                  </a:lnTo>
                  <a:lnTo>
                    <a:pt x="132" y="100"/>
                  </a:lnTo>
                  <a:lnTo>
                    <a:pt x="136" y="100"/>
                  </a:lnTo>
                  <a:lnTo>
                    <a:pt x="136" y="104"/>
                  </a:lnTo>
                  <a:lnTo>
                    <a:pt x="136" y="108"/>
                  </a:lnTo>
                  <a:lnTo>
                    <a:pt x="132" y="108"/>
                  </a:lnTo>
                  <a:lnTo>
                    <a:pt x="132" y="112"/>
                  </a:lnTo>
                  <a:lnTo>
                    <a:pt x="136" y="112"/>
                  </a:lnTo>
                  <a:lnTo>
                    <a:pt x="142" y="116"/>
                  </a:lnTo>
                  <a:lnTo>
                    <a:pt x="146" y="116"/>
                  </a:lnTo>
                  <a:lnTo>
                    <a:pt x="150" y="120"/>
                  </a:lnTo>
                  <a:lnTo>
                    <a:pt x="154" y="120"/>
                  </a:lnTo>
                  <a:lnTo>
                    <a:pt x="154" y="122"/>
                  </a:lnTo>
                  <a:lnTo>
                    <a:pt x="158" y="126"/>
                  </a:lnTo>
                  <a:lnTo>
                    <a:pt x="162" y="126"/>
                  </a:lnTo>
                  <a:lnTo>
                    <a:pt x="162" y="130"/>
                  </a:lnTo>
                  <a:lnTo>
                    <a:pt x="166" y="130"/>
                  </a:lnTo>
                  <a:lnTo>
                    <a:pt x="168" y="134"/>
                  </a:lnTo>
                  <a:lnTo>
                    <a:pt x="168" y="138"/>
                  </a:lnTo>
                  <a:lnTo>
                    <a:pt x="168" y="142"/>
                  </a:lnTo>
                  <a:lnTo>
                    <a:pt x="168" y="146"/>
                  </a:lnTo>
                  <a:lnTo>
                    <a:pt x="168" y="142"/>
                  </a:lnTo>
                  <a:lnTo>
                    <a:pt x="166" y="142"/>
                  </a:lnTo>
                  <a:lnTo>
                    <a:pt x="162" y="142"/>
                  </a:lnTo>
                  <a:lnTo>
                    <a:pt x="162" y="138"/>
                  </a:lnTo>
                  <a:lnTo>
                    <a:pt x="162" y="134"/>
                  </a:lnTo>
                  <a:lnTo>
                    <a:pt x="158" y="134"/>
                  </a:lnTo>
                  <a:lnTo>
                    <a:pt x="154" y="134"/>
                  </a:lnTo>
                  <a:lnTo>
                    <a:pt x="150" y="130"/>
                  </a:lnTo>
                  <a:lnTo>
                    <a:pt x="154" y="130"/>
                  </a:lnTo>
                  <a:lnTo>
                    <a:pt x="150" y="130"/>
                  </a:lnTo>
                  <a:lnTo>
                    <a:pt x="146" y="130"/>
                  </a:lnTo>
                  <a:lnTo>
                    <a:pt x="146" y="134"/>
                  </a:lnTo>
                  <a:lnTo>
                    <a:pt x="142" y="138"/>
                  </a:lnTo>
                  <a:lnTo>
                    <a:pt x="142" y="142"/>
                  </a:lnTo>
                  <a:lnTo>
                    <a:pt x="142" y="146"/>
                  </a:lnTo>
                  <a:lnTo>
                    <a:pt x="146" y="146"/>
                  </a:lnTo>
                  <a:lnTo>
                    <a:pt x="146" y="150"/>
                  </a:lnTo>
                  <a:lnTo>
                    <a:pt x="150" y="150"/>
                  </a:lnTo>
                  <a:lnTo>
                    <a:pt x="150" y="152"/>
                  </a:lnTo>
                  <a:lnTo>
                    <a:pt x="150" y="156"/>
                  </a:lnTo>
                  <a:lnTo>
                    <a:pt x="150" y="160"/>
                  </a:lnTo>
                  <a:lnTo>
                    <a:pt x="146" y="160"/>
                  </a:lnTo>
                  <a:lnTo>
                    <a:pt x="142" y="160"/>
                  </a:lnTo>
                  <a:lnTo>
                    <a:pt x="142" y="164"/>
                  </a:lnTo>
                  <a:lnTo>
                    <a:pt x="142" y="168"/>
                  </a:lnTo>
                  <a:lnTo>
                    <a:pt x="142" y="172"/>
                  </a:lnTo>
                  <a:lnTo>
                    <a:pt x="138" y="172"/>
                  </a:lnTo>
                  <a:lnTo>
                    <a:pt x="136" y="176"/>
                  </a:lnTo>
                  <a:lnTo>
                    <a:pt x="136" y="178"/>
                  </a:lnTo>
                  <a:lnTo>
                    <a:pt x="132" y="178"/>
                  </a:lnTo>
                  <a:lnTo>
                    <a:pt x="128" y="178"/>
                  </a:lnTo>
                  <a:lnTo>
                    <a:pt x="128" y="176"/>
                  </a:lnTo>
                  <a:lnTo>
                    <a:pt x="132" y="172"/>
                  </a:lnTo>
                  <a:lnTo>
                    <a:pt x="132" y="168"/>
                  </a:lnTo>
                  <a:lnTo>
                    <a:pt x="132" y="164"/>
                  </a:lnTo>
                  <a:lnTo>
                    <a:pt x="136" y="164"/>
                  </a:lnTo>
                  <a:lnTo>
                    <a:pt x="138" y="164"/>
                  </a:lnTo>
                  <a:lnTo>
                    <a:pt x="138" y="160"/>
                  </a:lnTo>
                  <a:lnTo>
                    <a:pt x="136" y="160"/>
                  </a:lnTo>
                  <a:lnTo>
                    <a:pt x="136" y="156"/>
                  </a:lnTo>
                  <a:lnTo>
                    <a:pt x="136" y="152"/>
                  </a:lnTo>
                  <a:lnTo>
                    <a:pt x="136" y="150"/>
                  </a:lnTo>
                  <a:lnTo>
                    <a:pt x="132" y="150"/>
                  </a:lnTo>
                  <a:lnTo>
                    <a:pt x="132" y="146"/>
                  </a:lnTo>
                  <a:lnTo>
                    <a:pt x="132" y="142"/>
                  </a:lnTo>
                  <a:lnTo>
                    <a:pt x="128" y="138"/>
                  </a:lnTo>
                  <a:lnTo>
                    <a:pt x="124" y="138"/>
                  </a:lnTo>
                  <a:lnTo>
                    <a:pt x="120" y="138"/>
                  </a:lnTo>
                  <a:lnTo>
                    <a:pt x="120" y="134"/>
                  </a:lnTo>
                  <a:lnTo>
                    <a:pt x="120" y="130"/>
                  </a:lnTo>
                  <a:lnTo>
                    <a:pt x="116" y="126"/>
                  </a:lnTo>
                  <a:lnTo>
                    <a:pt x="112" y="126"/>
                  </a:lnTo>
                  <a:lnTo>
                    <a:pt x="110" y="122"/>
                  </a:lnTo>
                  <a:lnTo>
                    <a:pt x="106" y="122"/>
                  </a:lnTo>
                  <a:lnTo>
                    <a:pt x="106" y="120"/>
                  </a:lnTo>
                  <a:lnTo>
                    <a:pt x="106" y="116"/>
                  </a:lnTo>
                  <a:lnTo>
                    <a:pt x="102" y="116"/>
                  </a:lnTo>
                  <a:lnTo>
                    <a:pt x="98" y="116"/>
                  </a:lnTo>
                  <a:lnTo>
                    <a:pt x="94" y="116"/>
                  </a:lnTo>
                  <a:lnTo>
                    <a:pt x="90" y="116"/>
                  </a:lnTo>
                  <a:lnTo>
                    <a:pt x="90" y="112"/>
                  </a:lnTo>
                  <a:lnTo>
                    <a:pt x="86" y="112"/>
                  </a:lnTo>
                  <a:lnTo>
                    <a:pt x="86" y="108"/>
                  </a:lnTo>
                  <a:lnTo>
                    <a:pt x="82" y="108"/>
                  </a:lnTo>
                  <a:lnTo>
                    <a:pt x="80" y="104"/>
                  </a:lnTo>
                  <a:lnTo>
                    <a:pt x="80" y="100"/>
                  </a:lnTo>
                  <a:lnTo>
                    <a:pt x="76" y="100"/>
                  </a:lnTo>
                  <a:lnTo>
                    <a:pt x="76" y="96"/>
                  </a:lnTo>
                  <a:lnTo>
                    <a:pt x="72" y="96"/>
                  </a:lnTo>
                  <a:lnTo>
                    <a:pt x="72" y="94"/>
                  </a:lnTo>
                  <a:lnTo>
                    <a:pt x="68" y="94"/>
                  </a:lnTo>
                  <a:lnTo>
                    <a:pt x="64" y="94"/>
                  </a:lnTo>
                  <a:lnTo>
                    <a:pt x="64" y="90"/>
                  </a:lnTo>
                  <a:lnTo>
                    <a:pt x="64" y="86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56" y="82"/>
                  </a:lnTo>
                  <a:lnTo>
                    <a:pt x="56" y="80"/>
                  </a:lnTo>
                  <a:lnTo>
                    <a:pt x="56" y="76"/>
                  </a:lnTo>
                  <a:lnTo>
                    <a:pt x="54" y="72"/>
                  </a:lnTo>
                  <a:lnTo>
                    <a:pt x="54" y="68"/>
                  </a:lnTo>
                  <a:lnTo>
                    <a:pt x="54" y="64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2" y="56"/>
                  </a:lnTo>
                  <a:lnTo>
                    <a:pt x="38" y="56"/>
                  </a:lnTo>
                  <a:lnTo>
                    <a:pt x="30" y="52"/>
                  </a:lnTo>
                  <a:lnTo>
                    <a:pt x="26" y="56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64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16" y="64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16" y="60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8" y="46"/>
                  </a:lnTo>
                  <a:lnTo>
                    <a:pt x="4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6" y="24"/>
                  </a:lnTo>
                  <a:lnTo>
                    <a:pt x="20" y="24"/>
                  </a:lnTo>
                  <a:lnTo>
                    <a:pt x="24" y="20"/>
                  </a:lnTo>
                  <a:lnTo>
                    <a:pt x="24" y="16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30" y="20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34" y="24"/>
                  </a:lnTo>
                  <a:lnTo>
                    <a:pt x="34" y="26"/>
                  </a:lnTo>
                  <a:lnTo>
                    <a:pt x="34" y="24"/>
                  </a:lnTo>
                  <a:lnTo>
                    <a:pt x="34" y="20"/>
                  </a:lnTo>
                  <a:lnTo>
                    <a:pt x="38" y="20"/>
                  </a:lnTo>
                  <a:lnTo>
                    <a:pt x="38" y="16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2" y="16"/>
                  </a:lnTo>
                  <a:lnTo>
                    <a:pt x="46" y="16"/>
                  </a:lnTo>
                  <a:lnTo>
                    <a:pt x="50" y="16"/>
                  </a:lnTo>
                  <a:lnTo>
                    <a:pt x="54" y="16"/>
                  </a:lnTo>
                  <a:lnTo>
                    <a:pt x="50" y="12"/>
                  </a:lnTo>
                  <a:lnTo>
                    <a:pt x="50" y="8"/>
                  </a:lnTo>
                  <a:lnTo>
                    <a:pt x="54" y="8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4" y="4"/>
                  </a:lnTo>
                  <a:lnTo>
                    <a:pt x="64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80" y="0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4" y="12"/>
                  </a:lnTo>
                  <a:lnTo>
                    <a:pt x="98" y="12"/>
                  </a:lnTo>
                  <a:lnTo>
                    <a:pt x="102" y="12"/>
                  </a:lnTo>
                  <a:lnTo>
                    <a:pt x="98" y="16"/>
                  </a:lnTo>
                  <a:lnTo>
                    <a:pt x="98" y="20"/>
                  </a:lnTo>
                  <a:lnTo>
                    <a:pt x="98" y="16"/>
                  </a:lnTo>
                  <a:lnTo>
                    <a:pt x="98" y="20"/>
                  </a:lnTo>
                  <a:lnTo>
                    <a:pt x="102" y="20"/>
                  </a:lnTo>
                  <a:lnTo>
                    <a:pt x="98" y="20"/>
                  </a:lnTo>
                  <a:lnTo>
                    <a:pt x="98" y="24"/>
                  </a:lnTo>
                  <a:lnTo>
                    <a:pt x="102" y="24"/>
                  </a:lnTo>
                  <a:lnTo>
                    <a:pt x="102" y="26"/>
                  </a:lnTo>
                  <a:lnTo>
                    <a:pt x="106" y="26"/>
                  </a:lnTo>
                  <a:lnTo>
                    <a:pt x="106" y="30"/>
                  </a:lnTo>
                  <a:lnTo>
                    <a:pt x="102" y="30"/>
                  </a:lnTo>
                  <a:lnTo>
                    <a:pt x="102" y="26"/>
                  </a:lnTo>
                  <a:lnTo>
                    <a:pt x="98" y="26"/>
                  </a:lnTo>
                  <a:lnTo>
                    <a:pt x="94" y="26"/>
                  </a:lnTo>
                  <a:lnTo>
                    <a:pt x="94" y="30"/>
                  </a:lnTo>
                  <a:lnTo>
                    <a:pt x="90" y="30"/>
                  </a:lnTo>
                  <a:lnTo>
                    <a:pt x="86" y="30"/>
                  </a:lnTo>
                  <a:lnTo>
                    <a:pt x="82" y="34"/>
                  </a:lnTo>
                  <a:lnTo>
                    <a:pt x="82" y="30"/>
                  </a:lnTo>
                  <a:lnTo>
                    <a:pt x="86" y="30"/>
                  </a:lnTo>
                  <a:lnTo>
                    <a:pt x="82" y="30"/>
                  </a:lnTo>
                  <a:lnTo>
                    <a:pt x="82" y="34"/>
                  </a:lnTo>
                  <a:lnTo>
                    <a:pt x="80" y="34"/>
                  </a:lnTo>
                  <a:lnTo>
                    <a:pt x="80" y="38"/>
                  </a:lnTo>
                  <a:lnTo>
                    <a:pt x="82" y="42"/>
                  </a:lnTo>
                  <a:lnTo>
                    <a:pt x="86" y="42"/>
                  </a:lnTo>
                  <a:lnTo>
                    <a:pt x="82" y="46"/>
                  </a:lnTo>
                  <a:lnTo>
                    <a:pt x="80" y="50"/>
                  </a:lnTo>
                  <a:lnTo>
                    <a:pt x="82" y="52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6" y="60"/>
                  </a:lnTo>
                  <a:lnTo>
                    <a:pt x="86" y="64"/>
                  </a:lnTo>
                  <a:lnTo>
                    <a:pt x="86" y="64"/>
                  </a:lnTo>
                  <a:lnTo>
                    <a:pt x="86" y="64"/>
                  </a:lnTo>
                  <a:close/>
                  <a:moveTo>
                    <a:pt x="82" y="100"/>
                  </a:moveTo>
                  <a:lnTo>
                    <a:pt x="82" y="104"/>
                  </a:lnTo>
                  <a:lnTo>
                    <a:pt x="82" y="100"/>
                  </a:lnTo>
                  <a:lnTo>
                    <a:pt x="82" y="100"/>
                  </a:lnTo>
                  <a:lnTo>
                    <a:pt x="82" y="100"/>
                  </a:lnTo>
                  <a:close/>
                  <a:moveTo>
                    <a:pt x="82" y="64"/>
                  </a:moveTo>
                  <a:lnTo>
                    <a:pt x="82" y="60"/>
                  </a:lnTo>
                  <a:lnTo>
                    <a:pt x="82" y="64"/>
                  </a:lnTo>
                  <a:lnTo>
                    <a:pt x="82" y="64"/>
                  </a:lnTo>
                  <a:lnTo>
                    <a:pt x="82" y="64"/>
                  </a:lnTo>
                  <a:close/>
                  <a:moveTo>
                    <a:pt x="56" y="86"/>
                  </a:moveTo>
                  <a:lnTo>
                    <a:pt x="54" y="86"/>
                  </a:lnTo>
                  <a:lnTo>
                    <a:pt x="50" y="86"/>
                  </a:lnTo>
                  <a:lnTo>
                    <a:pt x="54" y="86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close/>
                  <a:moveTo>
                    <a:pt x="26" y="152"/>
                  </a:moveTo>
                  <a:lnTo>
                    <a:pt x="26" y="150"/>
                  </a:lnTo>
                  <a:lnTo>
                    <a:pt x="26" y="146"/>
                  </a:lnTo>
                  <a:lnTo>
                    <a:pt x="26" y="142"/>
                  </a:lnTo>
                  <a:lnTo>
                    <a:pt x="26" y="138"/>
                  </a:lnTo>
                  <a:lnTo>
                    <a:pt x="26" y="134"/>
                  </a:lnTo>
                  <a:lnTo>
                    <a:pt x="26" y="130"/>
                  </a:lnTo>
                  <a:lnTo>
                    <a:pt x="26" y="126"/>
                  </a:lnTo>
                  <a:lnTo>
                    <a:pt x="24" y="126"/>
                  </a:lnTo>
                  <a:lnTo>
                    <a:pt x="24" y="122"/>
                  </a:lnTo>
                  <a:lnTo>
                    <a:pt x="26" y="122"/>
                  </a:lnTo>
                  <a:lnTo>
                    <a:pt x="30" y="122"/>
                  </a:lnTo>
                  <a:lnTo>
                    <a:pt x="34" y="120"/>
                  </a:lnTo>
                  <a:lnTo>
                    <a:pt x="38" y="116"/>
                  </a:lnTo>
                  <a:lnTo>
                    <a:pt x="42" y="116"/>
                  </a:lnTo>
                  <a:lnTo>
                    <a:pt x="42" y="120"/>
                  </a:lnTo>
                  <a:lnTo>
                    <a:pt x="46" y="120"/>
                  </a:lnTo>
                  <a:lnTo>
                    <a:pt x="42" y="122"/>
                  </a:lnTo>
                  <a:lnTo>
                    <a:pt x="46" y="122"/>
                  </a:lnTo>
                  <a:lnTo>
                    <a:pt x="46" y="126"/>
                  </a:lnTo>
                  <a:lnTo>
                    <a:pt x="46" y="130"/>
                  </a:lnTo>
                  <a:lnTo>
                    <a:pt x="46" y="134"/>
                  </a:lnTo>
                  <a:lnTo>
                    <a:pt x="46" y="138"/>
                  </a:lnTo>
                  <a:lnTo>
                    <a:pt x="46" y="142"/>
                  </a:lnTo>
                  <a:lnTo>
                    <a:pt x="46" y="146"/>
                  </a:lnTo>
                  <a:lnTo>
                    <a:pt x="46" y="150"/>
                  </a:lnTo>
                  <a:lnTo>
                    <a:pt x="42" y="152"/>
                  </a:lnTo>
                  <a:lnTo>
                    <a:pt x="42" y="156"/>
                  </a:lnTo>
                  <a:lnTo>
                    <a:pt x="38" y="156"/>
                  </a:lnTo>
                  <a:lnTo>
                    <a:pt x="34" y="152"/>
                  </a:lnTo>
                  <a:lnTo>
                    <a:pt x="34" y="156"/>
                  </a:lnTo>
                  <a:lnTo>
                    <a:pt x="34" y="160"/>
                  </a:lnTo>
                  <a:lnTo>
                    <a:pt x="30" y="160"/>
                  </a:lnTo>
                  <a:lnTo>
                    <a:pt x="26" y="156"/>
                  </a:lnTo>
                  <a:lnTo>
                    <a:pt x="26" y="160"/>
                  </a:lnTo>
                  <a:lnTo>
                    <a:pt x="26" y="156"/>
                  </a:lnTo>
                  <a:lnTo>
                    <a:pt x="26" y="152"/>
                  </a:lnTo>
                  <a:lnTo>
                    <a:pt x="26" y="152"/>
                  </a:lnTo>
                  <a:lnTo>
                    <a:pt x="26" y="152"/>
                  </a:lnTo>
                  <a:close/>
                  <a:moveTo>
                    <a:pt x="120" y="206"/>
                  </a:moveTo>
                  <a:lnTo>
                    <a:pt x="120" y="202"/>
                  </a:lnTo>
                  <a:lnTo>
                    <a:pt x="116" y="202"/>
                  </a:lnTo>
                  <a:lnTo>
                    <a:pt x="112" y="202"/>
                  </a:lnTo>
                  <a:lnTo>
                    <a:pt x="112" y="198"/>
                  </a:lnTo>
                  <a:lnTo>
                    <a:pt x="110" y="198"/>
                  </a:lnTo>
                  <a:lnTo>
                    <a:pt x="110" y="194"/>
                  </a:lnTo>
                  <a:lnTo>
                    <a:pt x="106" y="194"/>
                  </a:lnTo>
                  <a:lnTo>
                    <a:pt x="102" y="194"/>
                  </a:lnTo>
                  <a:lnTo>
                    <a:pt x="98" y="190"/>
                  </a:lnTo>
                  <a:lnTo>
                    <a:pt x="94" y="190"/>
                  </a:lnTo>
                  <a:lnTo>
                    <a:pt x="94" y="186"/>
                  </a:lnTo>
                  <a:lnTo>
                    <a:pt x="90" y="186"/>
                  </a:lnTo>
                  <a:lnTo>
                    <a:pt x="86" y="186"/>
                  </a:lnTo>
                  <a:lnTo>
                    <a:pt x="82" y="186"/>
                  </a:lnTo>
                  <a:lnTo>
                    <a:pt x="82" y="182"/>
                  </a:lnTo>
                  <a:lnTo>
                    <a:pt x="82" y="178"/>
                  </a:lnTo>
                  <a:lnTo>
                    <a:pt x="86" y="176"/>
                  </a:lnTo>
                  <a:lnTo>
                    <a:pt x="90" y="176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4" y="176"/>
                  </a:lnTo>
                  <a:lnTo>
                    <a:pt x="98" y="176"/>
                  </a:lnTo>
                  <a:lnTo>
                    <a:pt x="102" y="178"/>
                  </a:lnTo>
                  <a:lnTo>
                    <a:pt x="106" y="178"/>
                  </a:lnTo>
                  <a:lnTo>
                    <a:pt x="110" y="178"/>
                  </a:lnTo>
                  <a:lnTo>
                    <a:pt x="112" y="178"/>
                  </a:lnTo>
                  <a:lnTo>
                    <a:pt x="116" y="176"/>
                  </a:lnTo>
                  <a:lnTo>
                    <a:pt x="120" y="176"/>
                  </a:lnTo>
                  <a:lnTo>
                    <a:pt x="124" y="176"/>
                  </a:lnTo>
                  <a:lnTo>
                    <a:pt x="128" y="172"/>
                  </a:lnTo>
                  <a:lnTo>
                    <a:pt x="128" y="176"/>
                  </a:lnTo>
                  <a:lnTo>
                    <a:pt x="128" y="178"/>
                  </a:lnTo>
                  <a:lnTo>
                    <a:pt x="124" y="178"/>
                  </a:lnTo>
                  <a:lnTo>
                    <a:pt x="124" y="182"/>
                  </a:lnTo>
                  <a:lnTo>
                    <a:pt x="124" y="186"/>
                  </a:lnTo>
                  <a:lnTo>
                    <a:pt x="120" y="186"/>
                  </a:lnTo>
                  <a:lnTo>
                    <a:pt x="120" y="190"/>
                  </a:lnTo>
                  <a:lnTo>
                    <a:pt x="124" y="194"/>
                  </a:lnTo>
                  <a:lnTo>
                    <a:pt x="124" y="198"/>
                  </a:lnTo>
                  <a:lnTo>
                    <a:pt x="120" y="198"/>
                  </a:lnTo>
                  <a:lnTo>
                    <a:pt x="120" y="202"/>
                  </a:lnTo>
                  <a:lnTo>
                    <a:pt x="120" y="206"/>
                  </a:lnTo>
                  <a:lnTo>
                    <a:pt x="120" y="206"/>
                  </a:lnTo>
                  <a:lnTo>
                    <a:pt x="120" y="20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Freeform 109">
              <a:extLst>
                <a:ext uri="{FF2B5EF4-FFF2-40B4-BE49-F238E27FC236}">
                  <a16:creationId xmlns:a16="http://schemas.microsoft.com/office/drawing/2014/main" id="{A83068C1-ADD4-AB56-BAFA-B83BDD6DF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825" y="2336868"/>
              <a:ext cx="28575" cy="12700"/>
            </a:xfrm>
            <a:custGeom>
              <a:avLst/>
              <a:gdLst>
                <a:gd name="T0" fmla="*/ 2 w 18"/>
                <a:gd name="T1" fmla="*/ 8 h 8"/>
                <a:gd name="T2" fmla="*/ 2 w 18"/>
                <a:gd name="T3" fmla="*/ 8 h 8"/>
                <a:gd name="T4" fmla="*/ 2 w 18"/>
                <a:gd name="T5" fmla="*/ 8 h 8"/>
                <a:gd name="T6" fmla="*/ 0 w 18"/>
                <a:gd name="T7" fmla="*/ 8 h 8"/>
                <a:gd name="T8" fmla="*/ 0 w 18"/>
                <a:gd name="T9" fmla="*/ 8 h 8"/>
                <a:gd name="T10" fmla="*/ 2 w 18"/>
                <a:gd name="T11" fmla="*/ 8 h 8"/>
                <a:gd name="T12" fmla="*/ 2 w 18"/>
                <a:gd name="T13" fmla="*/ 8 h 8"/>
                <a:gd name="T14" fmla="*/ 2 w 18"/>
                <a:gd name="T15" fmla="*/ 8 h 8"/>
                <a:gd name="T16" fmla="*/ 6 w 18"/>
                <a:gd name="T17" fmla="*/ 4 h 8"/>
                <a:gd name="T18" fmla="*/ 6 w 18"/>
                <a:gd name="T19" fmla="*/ 4 h 8"/>
                <a:gd name="T20" fmla="*/ 10 w 18"/>
                <a:gd name="T21" fmla="*/ 4 h 8"/>
                <a:gd name="T22" fmla="*/ 10 w 18"/>
                <a:gd name="T23" fmla="*/ 4 h 8"/>
                <a:gd name="T24" fmla="*/ 10 w 18"/>
                <a:gd name="T25" fmla="*/ 4 h 8"/>
                <a:gd name="T26" fmla="*/ 10 w 18"/>
                <a:gd name="T27" fmla="*/ 4 h 8"/>
                <a:gd name="T28" fmla="*/ 10 w 18"/>
                <a:gd name="T29" fmla="*/ 4 h 8"/>
                <a:gd name="T30" fmla="*/ 10 w 18"/>
                <a:gd name="T31" fmla="*/ 0 h 8"/>
                <a:gd name="T32" fmla="*/ 10 w 18"/>
                <a:gd name="T33" fmla="*/ 0 h 8"/>
                <a:gd name="T34" fmla="*/ 10 w 18"/>
                <a:gd name="T35" fmla="*/ 0 h 8"/>
                <a:gd name="T36" fmla="*/ 10 w 18"/>
                <a:gd name="T37" fmla="*/ 0 h 8"/>
                <a:gd name="T38" fmla="*/ 14 w 18"/>
                <a:gd name="T39" fmla="*/ 0 h 8"/>
                <a:gd name="T40" fmla="*/ 14 w 18"/>
                <a:gd name="T41" fmla="*/ 0 h 8"/>
                <a:gd name="T42" fmla="*/ 18 w 18"/>
                <a:gd name="T43" fmla="*/ 0 h 8"/>
                <a:gd name="T44" fmla="*/ 18 w 18"/>
                <a:gd name="T45" fmla="*/ 0 h 8"/>
                <a:gd name="T46" fmla="*/ 18 w 18"/>
                <a:gd name="T47" fmla="*/ 0 h 8"/>
                <a:gd name="T48" fmla="*/ 18 w 18"/>
                <a:gd name="T49" fmla="*/ 0 h 8"/>
                <a:gd name="T50" fmla="*/ 18 w 18"/>
                <a:gd name="T51" fmla="*/ 0 h 8"/>
                <a:gd name="T52" fmla="*/ 18 w 18"/>
                <a:gd name="T53" fmla="*/ 0 h 8"/>
                <a:gd name="T54" fmla="*/ 18 w 18"/>
                <a:gd name="T55" fmla="*/ 4 h 8"/>
                <a:gd name="T56" fmla="*/ 18 w 18"/>
                <a:gd name="T57" fmla="*/ 4 h 8"/>
                <a:gd name="T58" fmla="*/ 18 w 18"/>
                <a:gd name="T59" fmla="*/ 4 h 8"/>
                <a:gd name="T60" fmla="*/ 14 w 18"/>
                <a:gd name="T61" fmla="*/ 4 h 8"/>
                <a:gd name="T62" fmla="*/ 14 w 18"/>
                <a:gd name="T63" fmla="*/ 4 h 8"/>
                <a:gd name="T64" fmla="*/ 10 w 18"/>
                <a:gd name="T65" fmla="*/ 4 h 8"/>
                <a:gd name="T66" fmla="*/ 10 w 18"/>
                <a:gd name="T67" fmla="*/ 4 h 8"/>
                <a:gd name="T68" fmla="*/ 10 w 18"/>
                <a:gd name="T69" fmla="*/ 4 h 8"/>
                <a:gd name="T70" fmla="*/ 10 w 18"/>
                <a:gd name="T71" fmla="*/ 4 h 8"/>
                <a:gd name="T72" fmla="*/ 10 w 18"/>
                <a:gd name="T73" fmla="*/ 4 h 8"/>
                <a:gd name="T74" fmla="*/ 10 w 18"/>
                <a:gd name="T75" fmla="*/ 4 h 8"/>
                <a:gd name="T76" fmla="*/ 6 w 18"/>
                <a:gd name="T77" fmla="*/ 4 h 8"/>
                <a:gd name="T78" fmla="*/ 6 w 18"/>
                <a:gd name="T79" fmla="*/ 4 h 8"/>
                <a:gd name="T80" fmla="*/ 6 w 18"/>
                <a:gd name="T81" fmla="*/ 4 h 8"/>
                <a:gd name="T82" fmla="*/ 2 w 18"/>
                <a:gd name="T83" fmla="*/ 8 h 8"/>
                <a:gd name="T84" fmla="*/ 2 w 18"/>
                <a:gd name="T85" fmla="*/ 8 h 8"/>
                <a:gd name="T86" fmla="*/ 2 w 18"/>
                <a:gd name="T87" fmla="*/ 8 h 8"/>
                <a:gd name="T88" fmla="*/ 2 w 18"/>
                <a:gd name="T89" fmla="*/ 8 h 8"/>
                <a:gd name="T90" fmla="*/ 2 w 18"/>
                <a:gd name="T91" fmla="*/ 8 h 8"/>
                <a:gd name="T92" fmla="*/ 2 w 18"/>
                <a:gd name="T93" fmla="*/ 8 h 8"/>
                <a:gd name="T94" fmla="*/ 2 w 18"/>
                <a:gd name="T95" fmla="*/ 8 h 8"/>
                <a:gd name="T96" fmla="*/ 2 w 18"/>
                <a:gd name="T9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8"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Freeform 110">
              <a:extLst>
                <a:ext uri="{FF2B5EF4-FFF2-40B4-BE49-F238E27FC236}">
                  <a16:creationId xmlns:a16="http://schemas.microsoft.com/office/drawing/2014/main" id="{5E83DE09-6019-B7D6-6219-6966C80FB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5" y="2835343"/>
              <a:ext cx="158750" cy="82550"/>
            </a:xfrm>
            <a:custGeom>
              <a:avLst/>
              <a:gdLst>
                <a:gd name="T0" fmla="*/ 48 w 100"/>
                <a:gd name="T1" fmla="*/ 4 h 52"/>
                <a:gd name="T2" fmla="*/ 56 w 100"/>
                <a:gd name="T3" fmla="*/ 0 h 52"/>
                <a:gd name="T4" fmla="*/ 60 w 100"/>
                <a:gd name="T5" fmla="*/ 0 h 52"/>
                <a:gd name="T6" fmla="*/ 60 w 100"/>
                <a:gd name="T7" fmla="*/ 0 h 52"/>
                <a:gd name="T8" fmla="*/ 64 w 100"/>
                <a:gd name="T9" fmla="*/ 4 h 52"/>
                <a:gd name="T10" fmla="*/ 68 w 100"/>
                <a:gd name="T11" fmla="*/ 4 h 52"/>
                <a:gd name="T12" fmla="*/ 78 w 100"/>
                <a:gd name="T13" fmla="*/ 10 h 52"/>
                <a:gd name="T14" fmla="*/ 82 w 100"/>
                <a:gd name="T15" fmla="*/ 10 h 52"/>
                <a:gd name="T16" fmla="*/ 86 w 100"/>
                <a:gd name="T17" fmla="*/ 10 h 52"/>
                <a:gd name="T18" fmla="*/ 90 w 100"/>
                <a:gd name="T19" fmla="*/ 10 h 52"/>
                <a:gd name="T20" fmla="*/ 94 w 100"/>
                <a:gd name="T21" fmla="*/ 14 h 52"/>
                <a:gd name="T22" fmla="*/ 98 w 100"/>
                <a:gd name="T23" fmla="*/ 18 h 52"/>
                <a:gd name="T24" fmla="*/ 94 w 100"/>
                <a:gd name="T25" fmla="*/ 26 h 52"/>
                <a:gd name="T26" fmla="*/ 98 w 100"/>
                <a:gd name="T27" fmla="*/ 30 h 52"/>
                <a:gd name="T28" fmla="*/ 100 w 100"/>
                <a:gd name="T29" fmla="*/ 36 h 52"/>
                <a:gd name="T30" fmla="*/ 100 w 100"/>
                <a:gd name="T31" fmla="*/ 40 h 52"/>
                <a:gd name="T32" fmla="*/ 94 w 100"/>
                <a:gd name="T33" fmla="*/ 48 h 52"/>
                <a:gd name="T34" fmla="*/ 94 w 100"/>
                <a:gd name="T35" fmla="*/ 52 h 52"/>
                <a:gd name="T36" fmla="*/ 82 w 100"/>
                <a:gd name="T37" fmla="*/ 48 h 52"/>
                <a:gd name="T38" fmla="*/ 78 w 100"/>
                <a:gd name="T39" fmla="*/ 52 h 52"/>
                <a:gd name="T40" fmla="*/ 78 w 100"/>
                <a:gd name="T41" fmla="*/ 52 h 52"/>
                <a:gd name="T42" fmla="*/ 74 w 100"/>
                <a:gd name="T43" fmla="*/ 52 h 52"/>
                <a:gd name="T44" fmla="*/ 72 w 100"/>
                <a:gd name="T45" fmla="*/ 48 h 52"/>
                <a:gd name="T46" fmla="*/ 68 w 100"/>
                <a:gd name="T47" fmla="*/ 44 h 52"/>
                <a:gd name="T48" fmla="*/ 60 w 100"/>
                <a:gd name="T49" fmla="*/ 40 h 52"/>
                <a:gd name="T50" fmla="*/ 56 w 100"/>
                <a:gd name="T51" fmla="*/ 40 h 52"/>
                <a:gd name="T52" fmla="*/ 56 w 100"/>
                <a:gd name="T53" fmla="*/ 36 h 52"/>
                <a:gd name="T54" fmla="*/ 48 w 100"/>
                <a:gd name="T55" fmla="*/ 40 h 52"/>
                <a:gd name="T56" fmla="*/ 46 w 100"/>
                <a:gd name="T57" fmla="*/ 40 h 52"/>
                <a:gd name="T58" fmla="*/ 42 w 100"/>
                <a:gd name="T59" fmla="*/ 40 h 52"/>
                <a:gd name="T60" fmla="*/ 34 w 100"/>
                <a:gd name="T61" fmla="*/ 36 h 52"/>
                <a:gd name="T62" fmla="*/ 34 w 100"/>
                <a:gd name="T63" fmla="*/ 36 h 52"/>
                <a:gd name="T64" fmla="*/ 30 w 100"/>
                <a:gd name="T65" fmla="*/ 40 h 52"/>
                <a:gd name="T66" fmla="*/ 26 w 100"/>
                <a:gd name="T67" fmla="*/ 36 h 52"/>
                <a:gd name="T68" fmla="*/ 22 w 100"/>
                <a:gd name="T69" fmla="*/ 36 h 52"/>
                <a:gd name="T70" fmla="*/ 22 w 100"/>
                <a:gd name="T71" fmla="*/ 36 h 52"/>
                <a:gd name="T72" fmla="*/ 16 w 100"/>
                <a:gd name="T73" fmla="*/ 36 h 52"/>
                <a:gd name="T74" fmla="*/ 4 w 100"/>
                <a:gd name="T75" fmla="*/ 40 h 52"/>
                <a:gd name="T76" fmla="*/ 4 w 100"/>
                <a:gd name="T77" fmla="*/ 40 h 52"/>
                <a:gd name="T78" fmla="*/ 0 w 100"/>
                <a:gd name="T79" fmla="*/ 44 h 52"/>
                <a:gd name="T80" fmla="*/ 0 w 100"/>
                <a:gd name="T81" fmla="*/ 40 h 52"/>
                <a:gd name="T82" fmla="*/ 0 w 100"/>
                <a:gd name="T83" fmla="*/ 32 h 52"/>
                <a:gd name="T84" fmla="*/ 0 w 100"/>
                <a:gd name="T85" fmla="*/ 32 h 52"/>
                <a:gd name="T86" fmla="*/ 0 w 100"/>
                <a:gd name="T87" fmla="*/ 30 h 52"/>
                <a:gd name="T88" fmla="*/ 4 w 100"/>
                <a:gd name="T89" fmla="*/ 26 h 52"/>
                <a:gd name="T90" fmla="*/ 4 w 100"/>
                <a:gd name="T91" fmla="*/ 22 h 52"/>
                <a:gd name="T92" fmla="*/ 4 w 100"/>
                <a:gd name="T93" fmla="*/ 18 h 52"/>
                <a:gd name="T94" fmla="*/ 8 w 100"/>
                <a:gd name="T95" fmla="*/ 10 h 52"/>
                <a:gd name="T96" fmla="*/ 12 w 100"/>
                <a:gd name="T97" fmla="*/ 10 h 52"/>
                <a:gd name="T98" fmla="*/ 16 w 100"/>
                <a:gd name="T99" fmla="*/ 10 h 52"/>
                <a:gd name="T100" fmla="*/ 22 w 100"/>
                <a:gd name="T101" fmla="*/ 6 h 52"/>
                <a:gd name="T102" fmla="*/ 26 w 100"/>
                <a:gd name="T103" fmla="*/ 14 h 52"/>
                <a:gd name="T104" fmla="*/ 30 w 100"/>
                <a:gd name="T105" fmla="*/ 14 h 52"/>
                <a:gd name="T106" fmla="*/ 30 w 100"/>
                <a:gd name="T107" fmla="*/ 22 h 52"/>
                <a:gd name="T108" fmla="*/ 38 w 100"/>
                <a:gd name="T109" fmla="*/ 26 h 52"/>
                <a:gd name="T110" fmla="*/ 42 w 100"/>
                <a:gd name="T111" fmla="*/ 22 h 52"/>
                <a:gd name="T112" fmla="*/ 48 w 100"/>
                <a:gd name="T113" fmla="*/ 18 h 52"/>
                <a:gd name="T114" fmla="*/ 46 w 100"/>
                <a:gd name="T115" fmla="*/ 6 h 52"/>
                <a:gd name="T116" fmla="*/ 46 w 100"/>
                <a:gd name="T11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" h="52">
                  <a:moveTo>
                    <a:pt x="46" y="4"/>
                  </a:move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2" y="6"/>
                  </a:lnTo>
                  <a:lnTo>
                    <a:pt x="72" y="6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78" y="10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86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4" y="10"/>
                  </a:lnTo>
                  <a:lnTo>
                    <a:pt x="94" y="14"/>
                  </a:lnTo>
                  <a:lnTo>
                    <a:pt x="90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4" y="22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4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8" y="26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8" y="32"/>
                  </a:lnTo>
                  <a:lnTo>
                    <a:pt x="100" y="32"/>
                  </a:lnTo>
                  <a:lnTo>
                    <a:pt x="100" y="36"/>
                  </a:lnTo>
                  <a:lnTo>
                    <a:pt x="100" y="36"/>
                  </a:lnTo>
                  <a:lnTo>
                    <a:pt x="100" y="40"/>
                  </a:lnTo>
                  <a:lnTo>
                    <a:pt x="100" y="40"/>
                  </a:lnTo>
                  <a:lnTo>
                    <a:pt x="100" y="40"/>
                  </a:lnTo>
                  <a:lnTo>
                    <a:pt x="100" y="44"/>
                  </a:lnTo>
                  <a:lnTo>
                    <a:pt x="100" y="40"/>
                  </a:lnTo>
                  <a:lnTo>
                    <a:pt x="100" y="40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4" y="44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4" y="48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2" y="48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4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68" y="48"/>
                  </a:lnTo>
                  <a:lnTo>
                    <a:pt x="68" y="44"/>
                  </a:lnTo>
                  <a:lnTo>
                    <a:pt x="68" y="44"/>
                  </a:lnTo>
                  <a:lnTo>
                    <a:pt x="64" y="44"/>
                  </a:lnTo>
                  <a:lnTo>
                    <a:pt x="64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48" y="3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6" y="40"/>
                  </a:lnTo>
                  <a:lnTo>
                    <a:pt x="42" y="40"/>
                  </a:lnTo>
                  <a:lnTo>
                    <a:pt x="42" y="40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2" y="36"/>
                  </a:lnTo>
                  <a:lnTo>
                    <a:pt x="8" y="36"/>
                  </a:lnTo>
                  <a:lnTo>
                    <a:pt x="8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6" y="10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Freeform 111">
              <a:extLst>
                <a:ext uri="{FF2B5EF4-FFF2-40B4-BE49-F238E27FC236}">
                  <a16:creationId xmlns:a16="http://schemas.microsoft.com/office/drawing/2014/main" id="{C81D507A-B55A-7902-49A4-1CD139F20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60925" y="2892493"/>
              <a:ext cx="136525" cy="88900"/>
            </a:xfrm>
            <a:custGeom>
              <a:avLst/>
              <a:gdLst>
                <a:gd name="T0" fmla="*/ 38 w 86"/>
                <a:gd name="T1" fmla="*/ 50 h 56"/>
                <a:gd name="T2" fmla="*/ 34 w 86"/>
                <a:gd name="T3" fmla="*/ 46 h 56"/>
                <a:gd name="T4" fmla="*/ 26 w 86"/>
                <a:gd name="T5" fmla="*/ 46 h 56"/>
                <a:gd name="T6" fmla="*/ 26 w 86"/>
                <a:gd name="T7" fmla="*/ 42 h 56"/>
                <a:gd name="T8" fmla="*/ 30 w 86"/>
                <a:gd name="T9" fmla="*/ 38 h 56"/>
                <a:gd name="T10" fmla="*/ 26 w 86"/>
                <a:gd name="T11" fmla="*/ 30 h 56"/>
                <a:gd name="T12" fmla="*/ 22 w 86"/>
                <a:gd name="T13" fmla="*/ 30 h 56"/>
                <a:gd name="T14" fmla="*/ 18 w 86"/>
                <a:gd name="T15" fmla="*/ 30 h 56"/>
                <a:gd name="T16" fmla="*/ 8 w 86"/>
                <a:gd name="T17" fmla="*/ 26 h 56"/>
                <a:gd name="T18" fmla="*/ 8 w 86"/>
                <a:gd name="T19" fmla="*/ 26 h 56"/>
                <a:gd name="T20" fmla="*/ 4 w 86"/>
                <a:gd name="T21" fmla="*/ 16 h 56"/>
                <a:gd name="T22" fmla="*/ 4 w 86"/>
                <a:gd name="T23" fmla="*/ 12 h 56"/>
                <a:gd name="T24" fmla="*/ 4 w 86"/>
                <a:gd name="T25" fmla="*/ 8 h 56"/>
                <a:gd name="T26" fmla="*/ 8 w 86"/>
                <a:gd name="T27" fmla="*/ 8 h 56"/>
                <a:gd name="T28" fmla="*/ 8 w 86"/>
                <a:gd name="T29" fmla="*/ 4 h 56"/>
                <a:gd name="T30" fmla="*/ 18 w 86"/>
                <a:gd name="T31" fmla="*/ 0 h 56"/>
                <a:gd name="T32" fmla="*/ 22 w 86"/>
                <a:gd name="T33" fmla="*/ 0 h 56"/>
                <a:gd name="T34" fmla="*/ 26 w 86"/>
                <a:gd name="T35" fmla="*/ 0 h 56"/>
                <a:gd name="T36" fmla="*/ 30 w 86"/>
                <a:gd name="T37" fmla="*/ 0 h 56"/>
                <a:gd name="T38" fmla="*/ 30 w 86"/>
                <a:gd name="T39" fmla="*/ 0 h 56"/>
                <a:gd name="T40" fmla="*/ 34 w 86"/>
                <a:gd name="T41" fmla="*/ 0 h 56"/>
                <a:gd name="T42" fmla="*/ 38 w 86"/>
                <a:gd name="T43" fmla="*/ 0 h 56"/>
                <a:gd name="T44" fmla="*/ 44 w 86"/>
                <a:gd name="T45" fmla="*/ 0 h 56"/>
                <a:gd name="T46" fmla="*/ 48 w 86"/>
                <a:gd name="T47" fmla="*/ 4 h 56"/>
                <a:gd name="T48" fmla="*/ 52 w 86"/>
                <a:gd name="T49" fmla="*/ 4 h 56"/>
                <a:gd name="T50" fmla="*/ 56 w 86"/>
                <a:gd name="T51" fmla="*/ 0 h 56"/>
                <a:gd name="T52" fmla="*/ 60 w 86"/>
                <a:gd name="T53" fmla="*/ 0 h 56"/>
                <a:gd name="T54" fmla="*/ 60 w 86"/>
                <a:gd name="T55" fmla="*/ 4 h 56"/>
                <a:gd name="T56" fmla="*/ 68 w 86"/>
                <a:gd name="T57" fmla="*/ 8 h 56"/>
                <a:gd name="T58" fmla="*/ 74 w 86"/>
                <a:gd name="T59" fmla="*/ 12 h 56"/>
                <a:gd name="T60" fmla="*/ 78 w 86"/>
                <a:gd name="T61" fmla="*/ 16 h 56"/>
                <a:gd name="T62" fmla="*/ 82 w 86"/>
                <a:gd name="T63" fmla="*/ 16 h 56"/>
                <a:gd name="T64" fmla="*/ 78 w 86"/>
                <a:gd name="T65" fmla="*/ 24 h 56"/>
                <a:gd name="T66" fmla="*/ 82 w 86"/>
                <a:gd name="T67" fmla="*/ 24 h 56"/>
                <a:gd name="T68" fmla="*/ 82 w 86"/>
                <a:gd name="T69" fmla="*/ 26 h 56"/>
                <a:gd name="T70" fmla="*/ 78 w 86"/>
                <a:gd name="T71" fmla="*/ 30 h 56"/>
                <a:gd name="T72" fmla="*/ 70 w 86"/>
                <a:gd name="T73" fmla="*/ 34 h 56"/>
                <a:gd name="T74" fmla="*/ 70 w 86"/>
                <a:gd name="T75" fmla="*/ 38 h 56"/>
                <a:gd name="T76" fmla="*/ 68 w 86"/>
                <a:gd name="T77" fmla="*/ 42 h 56"/>
                <a:gd name="T78" fmla="*/ 68 w 86"/>
                <a:gd name="T79" fmla="*/ 46 h 56"/>
                <a:gd name="T80" fmla="*/ 70 w 86"/>
                <a:gd name="T81" fmla="*/ 50 h 56"/>
                <a:gd name="T82" fmla="*/ 68 w 86"/>
                <a:gd name="T83" fmla="*/ 50 h 56"/>
                <a:gd name="T84" fmla="*/ 64 w 86"/>
                <a:gd name="T85" fmla="*/ 50 h 56"/>
                <a:gd name="T86" fmla="*/ 60 w 86"/>
                <a:gd name="T87" fmla="*/ 50 h 56"/>
                <a:gd name="T88" fmla="*/ 60 w 86"/>
                <a:gd name="T89" fmla="*/ 50 h 56"/>
                <a:gd name="T90" fmla="*/ 56 w 86"/>
                <a:gd name="T91" fmla="*/ 52 h 56"/>
                <a:gd name="T92" fmla="*/ 52 w 86"/>
                <a:gd name="T93" fmla="*/ 52 h 56"/>
                <a:gd name="T94" fmla="*/ 48 w 86"/>
                <a:gd name="T95" fmla="*/ 52 h 56"/>
                <a:gd name="T96" fmla="*/ 44 w 86"/>
                <a:gd name="T97" fmla="*/ 52 h 56"/>
                <a:gd name="T98" fmla="*/ 42 w 86"/>
                <a:gd name="T99" fmla="*/ 52 h 56"/>
                <a:gd name="T100" fmla="*/ 38 w 86"/>
                <a:gd name="T101" fmla="*/ 52 h 56"/>
                <a:gd name="T102" fmla="*/ 4 w 86"/>
                <a:gd name="T103" fmla="*/ 24 h 56"/>
                <a:gd name="T104" fmla="*/ 4 w 86"/>
                <a:gd name="T105" fmla="*/ 20 h 56"/>
                <a:gd name="T106" fmla="*/ 4 w 86"/>
                <a:gd name="T107" fmla="*/ 16 h 56"/>
                <a:gd name="T108" fmla="*/ 4 w 86"/>
                <a:gd name="T109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6" h="56">
                  <a:moveTo>
                    <a:pt x="38" y="52"/>
                  </a:moveTo>
                  <a:lnTo>
                    <a:pt x="38" y="52"/>
                  </a:lnTo>
                  <a:lnTo>
                    <a:pt x="38" y="52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8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78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2" y="20"/>
                  </a:lnTo>
                  <a:lnTo>
                    <a:pt x="82" y="24"/>
                  </a:lnTo>
                  <a:lnTo>
                    <a:pt x="78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2" y="26"/>
                  </a:lnTo>
                  <a:lnTo>
                    <a:pt x="82" y="26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4" y="30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4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38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70" y="42"/>
                  </a:lnTo>
                  <a:lnTo>
                    <a:pt x="68" y="42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70" y="46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50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8" y="46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4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56" y="50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48" y="56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2"/>
                  </a:lnTo>
                  <a:close/>
                  <a:moveTo>
                    <a:pt x="4" y="26"/>
                  </a:moveTo>
                  <a:lnTo>
                    <a:pt x="0" y="26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Freeform 112">
              <a:extLst>
                <a:ext uri="{FF2B5EF4-FFF2-40B4-BE49-F238E27FC236}">
                  <a16:creationId xmlns:a16="http://schemas.microsoft.com/office/drawing/2014/main" id="{AFFB2131-AFCE-4DEF-73FD-B4BCE7371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4375" y="3108393"/>
              <a:ext cx="15875" cy="22225"/>
            </a:xfrm>
            <a:custGeom>
              <a:avLst/>
              <a:gdLst>
                <a:gd name="T0" fmla="*/ 6 w 10"/>
                <a:gd name="T1" fmla="*/ 10 h 14"/>
                <a:gd name="T2" fmla="*/ 6 w 10"/>
                <a:gd name="T3" fmla="*/ 14 h 14"/>
                <a:gd name="T4" fmla="*/ 6 w 10"/>
                <a:gd name="T5" fmla="*/ 14 h 14"/>
                <a:gd name="T6" fmla="*/ 6 w 10"/>
                <a:gd name="T7" fmla="*/ 14 h 14"/>
                <a:gd name="T8" fmla="*/ 6 w 10"/>
                <a:gd name="T9" fmla="*/ 14 h 14"/>
                <a:gd name="T10" fmla="*/ 6 w 10"/>
                <a:gd name="T11" fmla="*/ 10 h 14"/>
                <a:gd name="T12" fmla="*/ 6 w 10"/>
                <a:gd name="T13" fmla="*/ 10 h 14"/>
                <a:gd name="T14" fmla="*/ 4 w 10"/>
                <a:gd name="T15" fmla="*/ 10 h 14"/>
                <a:gd name="T16" fmla="*/ 4 w 10"/>
                <a:gd name="T17" fmla="*/ 14 h 14"/>
                <a:gd name="T18" fmla="*/ 4 w 10"/>
                <a:gd name="T19" fmla="*/ 14 h 14"/>
                <a:gd name="T20" fmla="*/ 4 w 10"/>
                <a:gd name="T21" fmla="*/ 14 h 14"/>
                <a:gd name="T22" fmla="*/ 0 w 10"/>
                <a:gd name="T23" fmla="*/ 14 h 14"/>
                <a:gd name="T24" fmla="*/ 0 w 10"/>
                <a:gd name="T25" fmla="*/ 10 h 14"/>
                <a:gd name="T26" fmla="*/ 0 w 10"/>
                <a:gd name="T27" fmla="*/ 10 h 14"/>
                <a:gd name="T28" fmla="*/ 0 w 10"/>
                <a:gd name="T29" fmla="*/ 10 h 14"/>
                <a:gd name="T30" fmla="*/ 0 w 10"/>
                <a:gd name="T31" fmla="*/ 10 h 14"/>
                <a:gd name="T32" fmla="*/ 0 w 10"/>
                <a:gd name="T33" fmla="*/ 10 h 14"/>
                <a:gd name="T34" fmla="*/ 0 w 10"/>
                <a:gd name="T35" fmla="*/ 10 h 14"/>
                <a:gd name="T36" fmla="*/ 0 w 10"/>
                <a:gd name="T37" fmla="*/ 10 h 14"/>
                <a:gd name="T38" fmla="*/ 0 w 10"/>
                <a:gd name="T39" fmla="*/ 6 h 14"/>
                <a:gd name="T40" fmla="*/ 0 w 10"/>
                <a:gd name="T41" fmla="*/ 6 h 14"/>
                <a:gd name="T42" fmla="*/ 0 w 10"/>
                <a:gd name="T43" fmla="*/ 6 h 14"/>
                <a:gd name="T44" fmla="*/ 0 w 10"/>
                <a:gd name="T45" fmla="*/ 6 h 14"/>
                <a:gd name="T46" fmla="*/ 0 w 10"/>
                <a:gd name="T47" fmla="*/ 6 h 14"/>
                <a:gd name="T48" fmla="*/ 0 w 10"/>
                <a:gd name="T49" fmla="*/ 2 h 14"/>
                <a:gd name="T50" fmla="*/ 0 w 10"/>
                <a:gd name="T51" fmla="*/ 2 h 14"/>
                <a:gd name="T52" fmla="*/ 0 w 10"/>
                <a:gd name="T53" fmla="*/ 2 h 14"/>
                <a:gd name="T54" fmla="*/ 0 w 10"/>
                <a:gd name="T55" fmla="*/ 0 h 14"/>
                <a:gd name="T56" fmla="*/ 0 w 10"/>
                <a:gd name="T57" fmla="*/ 0 h 14"/>
                <a:gd name="T58" fmla="*/ 4 w 10"/>
                <a:gd name="T59" fmla="*/ 0 h 14"/>
                <a:gd name="T60" fmla="*/ 4 w 10"/>
                <a:gd name="T61" fmla="*/ 0 h 14"/>
                <a:gd name="T62" fmla="*/ 4 w 10"/>
                <a:gd name="T63" fmla="*/ 0 h 14"/>
                <a:gd name="T64" fmla="*/ 4 w 10"/>
                <a:gd name="T65" fmla="*/ 0 h 14"/>
                <a:gd name="T66" fmla="*/ 4 w 10"/>
                <a:gd name="T67" fmla="*/ 0 h 14"/>
                <a:gd name="T68" fmla="*/ 4 w 10"/>
                <a:gd name="T69" fmla="*/ 0 h 14"/>
                <a:gd name="T70" fmla="*/ 4 w 10"/>
                <a:gd name="T71" fmla="*/ 0 h 14"/>
                <a:gd name="T72" fmla="*/ 4 w 10"/>
                <a:gd name="T73" fmla="*/ 0 h 14"/>
                <a:gd name="T74" fmla="*/ 4 w 10"/>
                <a:gd name="T75" fmla="*/ 0 h 14"/>
                <a:gd name="T76" fmla="*/ 4 w 10"/>
                <a:gd name="T77" fmla="*/ 2 h 14"/>
                <a:gd name="T78" fmla="*/ 4 w 10"/>
                <a:gd name="T79" fmla="*/ 2 h 14"/>
                <a:gd name="T80" fmla="*/ 4 w 10"/>
                <a:gd name="T81" fmla="*/ 2 h 14"/>
                <a:gd name="T82" fmla="*/ 6 w 10"/>
                <a:gd name="T83" fmla="*/ 2 h 14"/>
                <a:gd name="T84" fmla="*/ 6 w 10"/>
                <a:gd name="T85" fmla="*/ 2 h 14"/>
                <a:gd name="T86" fmla="*/ 6 w 10"/>
                <a:gd name="T87" fmla="*/ 6 h 14"/>
                <a:gd name="T88" fmla="*/ 6 w 10"/>
                <a:gd name="T89" fmla="*/ 6 h 14"/>
                <a:gd name="T90" fmla="*/ 6 w 10"/>
                <a:gd name="T91" fmla="*/ 6 h 14"/>
                <a:gd name="T92" fmla="*/ 6 w 10"/>
                <a:gd name="T93" fmla="*/ 6 h 14"/>
                <a:gd name="T94" fmla="*/ 10 w 10"/>
                <a:gd name="T95" fmla="*/ 6 h 14"/>
                <a:gd name="T96" fmla="*/ 10 w 10"/>
                <a:gd name="T97" fmla="*/ 6 h 14"/>
                <a:gd name="T98" fmla="*/ 10 w 10"/>
                <a:gd name="T99" fmla="*/ 6 h 14"/>
                <a:gd name="T100" fmla="*/ 10 w 10"/>
                <a:gd name="T101" fmla="*/ 6 h 14"/>
                <a:gd name="T102" fmla="*/ 6 w 10"/>
                <a:gd name="T103" fmla="*/ 10 h 14"/>
                <a:gd name="T104" fmla="*/ 6 w 10"/>
                <a:gd name="T105" fmla="*/ 10 h 14"/>
                <a:gd name="T106" fmla="*/ 6 w 10"/>
                <a:gd name="T107" fmla="*/ 10 h 14"/>
                <a:gd name="T108" fmla="*/ 6 w 10"/>
                <a:gd name="T10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" h="14">
                  <a:moveTo>
                    <a:pt x="6" y="10"/>
                  </a:move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Freeform 113">
              <a:extLst>
                <a:ext uri="{FF2B5EF4-FFF2-40B4-BE49-F238E27FC236}">
                  <a16:creationId xmlns:a16="http://schemas.microsoft.com/office/drawing/2014/main" id="{55C17797-D514-6249-6C74-A09B0F990E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4575" y="3352868"/>
              <a:ext cx="53975" cy="47625"/>
            </a:xfrm>
            <a:custGeom>
              <a:avLst/>
              <a:gdLst>
                <a:gd name="T0" fmla="*/ 0 w 34"/>
                <a:gd name="T1" fmla="*/ 12 h 30"/>
                <a:gd name="T2" fmla="*/ 4 w 34"/>
                <a:gd name="T3" fmla="*/ 12 h 30"/>
                <a:gd name="T4" fmla="*/ 4 w 34"/>
                <a:gd name="T5" fmla="*/ 8 h 30"/>
                <a:gd name="T6" fmla="*/ 4 w 34"/>
                <a:gd name="T7" fmla="*/ 8 h 30"/>
                <a:gd name="T8" fmla="*/ 4 w 34"/>
                <a:gd name="T9" fmla="*/ 4 h 30"/>
                <a:gd name="T10" fmla="*/ 8 w 34"/>
                <a:gd name="T11" fmla="*/ 4 h 30"/>
                <a:gd name="T12" fmla="*/ 12 w 34"/>
                <a:gd name="T13" fmla="*/ 4 h 30"/>
                <a:gd name="T14" fmla="*/ 12 w 34"/>
                <a:gd name="T15" fmla="*/ 4 h 30"/>
                <a:gd name="T16" fmla="*/ 16 w 34"/>
                <a:gd name="T17" fmla="*/ 4 h 30"/>
                <a:gd name="T18" fmla="*/ 16 w 34"/>
                <a:gd name="T19" fmla="*/ 4 h 30"/>
                <a:gd name="T20" fmla="*/ 20 w 34"/>
                <a:gd name="T21" fmla="*/ 0 h 30"/>
                <a:gd name="T22" fmla="*/ 22 w 34"/>
                <a:gd name="T23" fmla="*/ 0 h 30"/>
                <a:gd name="T24" fmla="*/ 22 w 34"/>
                <a:gd name="T25" fmla="*/ 0 h 30"/>
                <a:gd name="T26" fmla="*/ 26 w 34"/>
                <a:gd name="T27" fmla="*/ 0 h 30"/>
                <a:gd name="T28" fmla="*/ 26 w 34"/>
                <a:gd name="T29" fmla="*/ 4 h 30"/>
                <a:gd name="T30" fmla="*/ 30 w 34"/>
                <a:gd name="T31" fmla="*/ 4 h 30"/>
                <a:gd name="T32" fmla="*/ 34 w 34"/>
                <a:gd name="T33" fmla="*/ 8 h 30"/>
                <a:gd name="T34" fmla="*/ 34 w 34"/>
                <a:gd name="T35" fmla="*/ 12 h 30"/>
                <a:gd name="T36" fmla="*/ 34 w 34"/>
                <a:gd name="T37" fmla="*/ 12 h 30"/>
                <a:gd name="T38" fmla="*/ 34 w 34"/>
                <a:gd name="T39" fmla="*/ 12 h 30"/>
                <a:gd name="T40" fmla="*/ 34 w 34"/>
                <a:gd name="T41" fmla="*/ 16 h 30"/>
                <a:gd name="T42" fmla="*/ 34 w 34"/>
                <a:gd name="T43" fmla="*/ 16 h 30"/>
                <a:gd name="T44" fmla="*/ 34 w 34"/>
                <a:gd name="T45" fmla="*/ 20 h 30"/>
                <a:gd name="T46" fmla="*/ 34 w 34"/>
                <a:gd name="T47" fmla="*/ 20 h 30"/>
                <a:gd name="T48" fmla="*/ 34 w 34"/>
                <a:gd name="T49" fmla="*/ 20 h 30"/>
                <a:gd name="T50" fmla="*/ 30 w 34"/>
                <a:gd name="T51" fmla="*/ 24 h 30"/>
                <a:gd name="T52" fmla="*/ 30 w 34"/>
                <a:gd name="T53" fmla="*/ 24 h 30"/>
                <a:gd name="T54" fmla="*/ 30 w 34"/>
                <a:gd name="T55" fmla="*/ 26 h 30"/>
                <a:gd name="T56" fmla="*/ 26 w 34"/>
                <a:gd name="T57" fmla="*/ 26 h 30"/>
                <a:gd name="T58" fmla="*/ 26 w 34"/>
                <a:gd name="T59" fmla="*/ 24 h 30"/>
                <a:gd name="T60" fmla="*/ 22 w 34"/>
                <a:gd name="T61" fmla="*/ 24 h 30"/>
                <a:gd name="T62" fmla="*/ 20 w 34"/>
                <a:gd name="T63" fmla="*/ 26 h 30"/>
                <a:gd name="T64" fmla="*/ 20 w 34"/>
                <a:gd name="T65" fmla="*/ 30 h 30"/>
                <a:gd name="T66" fmla="*/ 16 w 34"/>
                <a:gd name="T67" fmla="*/ 30 h 30"/>
                <a:gd name="T68" fmla="*/ 16 w 34"/>
                <a:gd name="T69" fmla="*/ 30 h 30"/>
                <a:gd name="T70" fmla="*/ 12 w 34"/>
                <a:gd name="T71" fmla="*/ 30 h 30"/>
                <a:gd name="T72" fmla="*/ 12 w 34"/>
                <a:gd name="T73" fmla="*/ 30 h 30"/>
                <a:gd name="T74" fmla="*/ 8 w 34"/>
                <a:gd name="T75" fmla="*/ 30 h 30"/>
                <a:gd name="T76" fmla="*/ 8 w 34"/>
                <a:gd name="T77" fmla="*/ 30 h 30"/>
                <a:gd name="T78" fmla="*/ 4 w 34"/>
                <a:gd name="T79" fmla="*/ 30 h 30"/>
                <a:gd name="T80" fmla="*/ 4 w 34"/>
                <a:gd name="T81" fmla="*/ 30 h 30"/>
                <a:gd name="T82" fmla="*/ 4 w 34"/>
                <a:gd name="T83" fmla="*/ 30 h 30"/>
                <a:gd name="T84" fmla="*/ 0 w 34"/>
                <a:gd name="T85" fmla="*/ 26 h 30"/>
                <a:gd name="T86" fmla="*/ 0 w 34"/>
                <a:gd name="T87" fmla="*/ 24 h 30"/>
                <a:gd name="T88" fmla="*/ 0 w 34"/>
                <a:gd name="T89" fmla="*/ 20 h 30"/>
                <a:gd name="T90" fmla="*/ 0 w 34"/>
                <a:gd name="T91" fmla="*/ 20 h 30"/>
                <a:gd name="T92" fmla="*/ 0 w 34"/>
                <a:gd name="T93" fmla="*/ 20 h 30"/>
                <a:gd name="T94" fmla="*/ 0 w 34"/>
                <a:gd name="T95" fmla="*/ 20 h 30"/>
                <a:gd name="T96" fmla="*/ 0 w 34"/>
                <a:gd name="T97" fmla="*/ 16 h 30"/>
                <a:gd name="T98" fmla="*/ 0 w 34"/>
                <a:gd name="T99" fmla="*/ 12 h 30"/>
                <a:gd name="T100" fmla="*/ 0 w 34"/>
                <a:gd name="T101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" h="30">
                  <a:moveTo>
                    <a:pt x="0" y="12"/>
                  </a:moveTo>
                  <a:lnTo>
                    <a:pt x="0" y="12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Freeform 114">
              <a:extLst>
                <a:ext uri="{FF2B5EF4-FFF2-40B4-BE49-F238E27FC236}">
                  <a16:creationId xmlns:a16="http://schemas.microsoft.com/office/drawing/2014/main" id="{3B576D4D-0D40-E57D-544B-67B820106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100" y="3159193"/>
              <a:ext cx="76200" cy="101600"/>
            </a:xfrm>
            <a:custGeom>
              <a:avLst/>
              <a:gdLst>
                <a:gd name="T0" fmla="*/ 22 w 48"/>
                <a:gd name="T1" fmla="*/ 42 h 64"/>
                <a:gd name="T2" fmla="*/ 22 w 48"/>
                <a:gd name="T3" fmla="*/ 38 h 64"/>
                <a:gd name="T4" fmla="*/ 22 w 48"/>
                <a:gd name="T5" fmla="*/ 34 h 64"/>
                <a:gd name="T6" fmla="*/ 20 w 48"/>
                <a:gd name="T7" fmla="*/ 30 h 64"/>
                <a:gd name="T8" fmla="*/ 16 w 48"/>
                <a:gd name="T9" fmla="*/ 26 h 64"/>
                <a:gd name="T10" fmla="*/ 16 w 48"/>
                <a:gd name="T11" fmla="*/ 24 h 64"/>
                <a:gd name="T12" fmla="*/ 12 w 48"/>
                <a:gd name="T13" fmla="*/ 20 h 64"/>
                <a:gd name="T14" fmla="*/ 8 w 48"/>
                <a:gd name="T15" fmla="*/ 16 h 64"/>
                <a:gd name="T16" fmla="*/ 4 w 48"/>
                <a:gd name="T17" fmla="*/ 8 h 64"/>
                <a:gd name="T18" fmla="*/ 0 w 48"/>
                <a:gd name="T19" fmla="*/ 4 h 64"/>
                <a:gd name="T20" fmla="*/ 4 w 48"/>
                <a:gd name="T21" fmla="*/ 4 h 64"/>
                <a:gd name="T22" fmla="*/ 16 w 48"/>
                <a:gd name="T23" fmla="*/ 0 h 64"/>
                <a:gd name="T24" fmla="*/ 20 w 48"/>
                <a:gd name="T25" fmla="*/ 4 h 64"/>
                <a:gd name="T26" fmla="*/ 20 w 48"/>
                <a:gd name="T27" fmla="*/ 4 h 64"/>
                <a:gd name="T28" fmla="*/ 22 w 48"/>
                <a:gd name="T29" fmla="*/ 8 h 64"/>
                <a:gd name="T30" fmla="*/ 26 w 48"/>
                <a:gd name="T31" fmla="*/ 4 h 64"/>
                <a:gd name="T32" fmla="*/ 26 w 48"/>
                <a:gd name="T33" fmla="*/ 8 h 64"/>
                <a:gd name="T34" fmla="*/ 30 w 48"/>
                <a:gd name="T35" fmla="*/ 8 h 64"/>
                <a:gd name="T36" fmla="*/ 34 w 48"/>
                <a:gd name="T37" fmla="*/ 12 h 64"/>
                <a:gd name="T38" fmla="*/ 34 w 48"/>
                <a:gd name="T39" fmla="*/ 12 h 64"/>
                <a:gd name="T40" fmla="*/ 34 w 48"/>
                <a:gd name="T41" fmla="*/ 12 h 64"/>
                <a:gd name="T42" fmla="*/ 36 w 48"/>
                <a:gd name="T43" fmla="*/ 20 h 64"/>
                <a:gd name="T44" fmla="*/ 36 w 48"/>
                <a:gd name="T45" fmla="*/ 24 h 64"/>
                <a:gd name="T46" fmla="*/ 36 w 48"/>
                <a:gd name="T47" fmla="*/ 24 h 64"/>
                <a:gd name="T48" fmla="*/ 40 w 48"/>
                <a:gd name="T49" fmla="*/ 26 h 64"/>
                <a:gd name="T50" fmla="*/ 40 w 48"/>
                <a:gd name="T51" fmla="*/ 26 h 64"/>
                <a:gd name="T52" fmla="*/ 40 w 48"/>
                <a:gd name="T53" fmla="*/ 34 h 64"/>
                <a:gd name="T54" fmla="*/ 48 w 48"/>
                <a:gd name="T55" fmla="*/ 38 h 64"/>
                <a:gd name="T56" fmla="*/ 48 w 48"/>
                <a:gd name="T57" fmla="*/ 42 h 64"/>
                <a:gd name="T58" fmla="*/ 48 w 48"/>
                <a:gd name="T59" fmla="*/ 42 h 64"/>
                <a:gd name="T60" fmla="*/ 48 w 48"/>
                <a:gd name="T61" fmla="*/ 46 h 64"/>
                <a:gd name="T62" fmla="*/ 44 w 48"/>
                <a:gd name="T63" fmla="*/ 46 h 64"/>
                <a:gd name="T64" fmla="*/ 40 w 48"/>
                <a:gd name="T65" fmla="*/ 46 h 64"/>
                <a:gd name="T66" fmla="*/ 36 w 48"/>
                <a:gd name="T67" fmla="*/ 42 h 64"/>
                <a:gd name="T68" fmla="*/ 36 w 48"/>
                <a:gd name="T69" fmla="*/ 46 h 64"/>
                <a:gd name="T70" fmla="*/ 36 w 48"/>
                <a:gd name="T71" fmla="*/ 42 h 64"/>
                <a:gd name="T72" fmla="*/ 34 w 48"/>
                <a:gd name="T73" fmla="*/ 42 h 64"/>
                <a:gd name="T74" fmla="*/ 34 w 48"/>
                <a:gd name="T75" fmla="*/ 50 h 64"/>
                <a:gd name="T76" fmla="*/ 30 w 48"/>
                <a:gd name="T77" fmla="*/ 54 h 64"/>
                <a:gd name="T78" fmla="*/ 30 w 48"/>
                <a:gd name="T79" fmla="*/ 54 h 64"/>
                <a:gd name="T80" fmla="*/ 26 w 48"/>
                <a:gd name="T81" fmla="*/ 56 h 64"/>
                <a:gd name="T82" fmla="*/ 26 w 48"/>
                <a:gd name="T83" fmla="*/ 60 h 64"/>
                <a:gd name="T84" fmla="*/ 22 w 48"/>
                <a:gd name="T85" fmla="*/ 60 h 64"/>
                <a:gd name="T86" fmla="*/ 22 w 48"/>
                <a:gd name="T87" fmla="*/ 60 h 64"/>
                <a:gd name="T88" fmla="*/ 22 w 48"/>
                <a:gd name="T89" fmla="*/ 64 h 64"/>
                <a:gd name="T90" fmla="*/ 22 w 48"/>
                <a:gd name="T91" fmla="*/ 56 h 64"/>
                <a:gd name="T92" fmla="*/ 22 w 48"/>
                <a:gd name="T93" fmla="*/ 54 h 64"/>
                <a:gd name="T94" fmla="*/ 22 w 48"/>
                <a:gd name="T95" fmla="*/ 5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" h="64">
                  <a:moveTo>
                    <a:pt x="22" y="50"/>
                  </a:moveTo>
                  <a:lnTo>
                    <a:pt x="22" y="50"/>
                  </a:lnTo>
                  <a:lnTo>
                    <a:pt x="22" y="46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40" y="24"/>
                  </a:lnTo>
                  <a:lnTo>
                    <a:pt x="36" y="24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4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40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4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8" y="46"/>
                  </a:lnTo>
                  <a:lnTo>
                    <a:pt x="44" y="46"/>
                  </a:lnTo>
                  <a:lnTo>
                    <a:pt x="44" y="46"/>
                  </a:lnTo>
                  <a:lnTo>
                    <a:pt x="44" y="42"/>
                  </a:lnTo>
                  <a:lnTo>
                    <a:pt x="44" y="46"/>
                  </a:lnTo>
                  <a:lnTo>
                    <a:pt x="40" y="46"/>
                  </a:lnTo>
                  <a:lnTo>
                    <a:pt x="40" y="46"/>
                  </a:lnTo>
                  <a:lnTo>
                    <a:pt x="40" y="42"/>
                  </a:lnTo>
                  <a:lnTo>
                    <a:pt x="40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6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6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22" y="5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Freeform 115">
              <a:extLst>
                <a:ext uri="{FF2B5EF4-FFF2-40B4-BE49-F238E27FC236}">
                  <a16:creationId xmlns:a16="http://schemas.microsoft.com/office/drawing/2014/main" id="{F2B1824F-2254-A813-4CC9-7088F805CC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0400" y="2994093"/>
              <a:ext cx="82550" cy="95250"/>
            </a:xfrm>
            <a:custGeom>
              <a:avLst/>
              <a:gdLst>
                <a:gd name="T0" fmla="*/ 30 w 52"/>
                <a:gd name="T1" fmla="*/ 26 h 60"/>
                <a:gd name="T2" fmla="*/ 34 w 52"/>
                <a:gd name="T3" fmla="*/ 22 h 60"/>
                <a:gd name="T4" fmla="*/ 34 w 52"/>
                <a:gd name="T5" fmla="*/ 16 h 60"/>
                <a:gd name="T6" fmla="*/ 26 w 52"/>
                <a:gd name="T7" fmla="*/ 8 h 60"/>
                <a:gd name="T8" fmla="*/ 26 w 52"/>
                <a:gd name="T9" fmla="*/ 16 h 60"/>
                <a:gd name="T10" fmla="*/ 22 w 52"/>
                <a:gd name="T11" fmla="*/ 18 h 60"/>
                <a:gd name="T12" fmla="*/ 22 w 52"/>
                <a:gd name="T13" fmla="*/ 22 h 60"/>
                <a:gd name="T14" fmla="*/ 20 w 52"/>
                <a:gd name="T15" fmla="*/ 18 h 60"/>
                <a:gd name="T16" fmla="*/ 22 w 52"/>
                <a:gd name="T17" fmla="*/ 12 h 60"/>
                <a:gd name="T18" fmla="*/ 26 w 52"/>
                <a:gd name="T19" fmla="*/ 8 h 60"/>
                <a:gd name="T20" fmla="*/ 38 w 52"/>
                <a:gd name="T21" fmla="*/ 0 h 60"/>
                <a:gd name="T22" fmla="*/ 48 w 52"/>
                <a:gd name="T23" fmla="*/ 0 h 60"/>
                <a:gd name="T24" fmla="*/ 52 w 52"/>
                <a:gd name="T25" fmla="*/ 12 h 60"/>
                <a:gd name="T26" fmla="*/ 52 w 52"/>
                <a:gd name="T27" fmla="*/ 18 h 60"/>
                <a:gd name="T28" fmla="*/ 44 w 52"/>
                <a:gd name="T29" fmla="*/ 18 h 60"/>
                <a:gd name="T30" fmla="*/ 52 w 52"/>
                <a:gd name="T31" fmla="*/ 26 h 60"/>
                <a:gd name="T32" fmla="*/ 48 w 52"/>
                <a:gd name="T33" fmla="*/ 30 h 60"/>
                <a:gd name="T34" fmla="*/ 44 w 52"/>
                <a:gd name="T35" fmla="*/ 34 h 60"/>
                <a:gd name="T36" fmla="*/ 38 w 52"/>
                <a:gd name="T37" fmla="*/ 42 h 60"/>
                <a:gd name="T38" fmla="*/ 38 w 52"/>
                <a:gd name="T39" fmla="*/ 48 h 60"/>
                <a:gd name="T40" fmla="*/ 38 w 52"/>
                <a:gd name="T41" fmla="*/ 56 h 60"/>
                <a:gd name="T42" fmla="*/ 34 w 52"/>
                <a:gd name="T43" fmla="*/ 56 h 60"/>
                <a:gd name="T44" fmla="*/ 30 w 52"/>
                <a:gd name="T45" fmla="*/ 56 h 60"/>
                <a:gd name="T46" fmla="*/ 30 w 52"/>
                <a:gd name="T47" fmla="*/ 48 h 60"/>
                <a:gd name="T48" fmla="*/ 26 w 52"/>
                <a:gd name="T49" fmla="*/ 44 h 60"/>
                <a:gd name="T50" fmla="*/ 20 w 52"/>
                <a:gd name="T51" fmla="*/ 44 h 60"/>
                <a:gd name="T52" fmla="*/ 16 w 52"/>
                <a:gd name="T53" fmla="*/ 44 h 60"/>
                <a:gd name="T54" fmla="*/ 16 w 52"/>
                <a:gd name="T55" fmla="*/ 44 h 60"/>
                <a:gd name="T56" fmla="*/ 4 w 52"/>
                <a:gd name="T57" fmla="*/ 44 h 60"/>
                <a:gd name="T58" fmla="*/ 8 w 52"/>
                <a:gd name="T59" fmla="*/ 42 h 60"/>
                <a:gd name="T60" fmla="*/ 8 w 52"/>
                <a:gd name="T61" fmla="*/ 42 h 60"/>
                <a:gd name="T62" fmla="*/ 12 w 52"/>
                <a:gd name="T63" fmla="*/ 42 h 60"/>
                <a:gd name="T64" fmla="*/ 12 w 52"/>
                <a:gd name="T65" fmla="*/ 42 h 60"/>
                <a:gd name="T66" fmla="*/ 12 w 52"/>
                <a:gd name="T67" fmla="*/ 38 h 60"/>
                <a:gd name="T68" fmla="*/ 8 w 52"/>
                <a:gd name="T69" fmla="*/ 38 h 60"/>
                <a:gd name="T70" fmla="*/ 12 w 52"/>
                <a:gd name="T71" fmla="*/ 34 h 60"/>
                <a:gd name="T72" fmla="*/ 16 w 52"/>
                <a:gd name="T73" fmla="*/ 22 h 60"/>
                <a:gd name="T74" fmla="*/ 22 w 52"/>
                <a:gd name="T75" fmla="*/ 26 h 60"/>
                <a:gd name="T76" fmla="*/ 22 w 52"/>
                <a:gd name="T77" fmla="*/ 18 h 60"/>
                <a:gd name="T78" fmla="*/ 26 w 52"/>
                <a:gd name="T79" fmla="*/ 18 h 60"/>
                <a:gd name="T80" fmla="*/ 30 w 52"/>
                <a:gd name="T81" fmla="*/ 22 h 60"/>
                <a:gd name="T82" fmla="*/ 22 w 52"/>
                <a:gd name="T83" fmla="*/ 22 h 60"/>
                <a:gd name="T84" fmla="*/ 30 w 52"/>
                <a:gd name="T85" fmla="*/ 26 h 60"/>
                <a:gd name="T86" fmla="*/ 26 w 52"/>
                <a:gd name="T87" fmla="*/ 26 h 60"/>
                <a:gd name="T88" fmla="*/ 30 w 52"/>
                <a:gd name="T89" fmla="*/ 22 h 60"/>
                <a:gd name="T90" fmla="*/ 34 w 52"/>
                <a:gd name="T91" fmla="*/ 22 h 60"/>
                <a:gd name="T92" fmla="*/ 8 w 52"/>
                <a:gd name="T93" fmla="*/ 38 h 60"/>
                <a:gd name="T94" fmla="*/ 8 w 52"/>
                <a:gd name="T95" fmla="*/ 42 h 60"/>
                <a:gd name="T96" fmla="*/ 8 w 52"/>
                <a:gd name="T97" fmla="*/ 38 h 60"/>
                <a:gd name="T98" fmla="*/ 8 w 52"/>
                <a:gd name="T99" fmla="*/ 44 h 60"/>
                <a:gd name="T100" fmla="*/ 8 w 52"/>
                <a:gd name="T101" fmla="*/ 48 h 60"/>
                <a:gd name="T102" fmla="*/ 0 w 52"/>
                <a:gd name="T103" fmla="*/ 48 h 60"/>
                <a:gd name="T104" fmla="*/ 26 w 52"/>
                <a:gd name="T105" fmla="*/ 4 h 60"/>
                <a:gd name="T106" fmla="*/ 26 w 52"/>
                <a:gd name="T107" fmla="*/ 4 h 60"/>
                <a:gd name="T108" fmla="*/ 20 w 52"/>
                <a:gd name="T109" fmla="*/ 12 h 60"/>
                <a:gd name="T110" fmla="*/ 22 w 52"/>
                <a:gd name="T111" fmla="*/ 8 h 60"/>
                <a:gd name="T112" fmla="*/ 20 w 52"/>
                <a:gd name="T113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2" h="60">
                  <a:moveTo>
                    <a:pt x="26" y="26"/>
                  </a:moveTo>
                  <a:lnTo>
                    <a:pt x="26" y="26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2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38" y="42"/>
                  </a:lnTo>
                  <a:lnTo>
                    <a:pt x="42" y="42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38" y="44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8" y="56"/>
                  </a:lnTo>
                  <a:lnTo>
                    <a:pt x="34" y="56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20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close/>
                  <a:moveTo>
                    <a:pt x="22" y="22"/>
                  </a:moveTo>
                  <a:lnTo>
                    <a:pt x="22" y="22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close/>
                  <a:moveTo>
                    <a:pt x="30" y="22"/>
                  </a:moveTo>
                  <a:lnTo>
                    <a:pt x="30" y="2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close/>
                  <a:moveTo>
                    <a:pt x="8" y="38"/>
                  </a:move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close/>
                  <a:moveTo>
                    <a:pt x="0" y="44"/>
                  </a:move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close/>
                  <a:moveTo>
                    <a:pt x="26" y="4"/>
                  </a:move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close/>
                  <a:moveTo>
                    <a:pt x="20" y="12"/>
                  </a:move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Freeform 116">
              <a:extLst>
                <a:ext uri="{FF2B5EF4-FFF2-40B4-BE49-F238E27FC236}">
                  <a16:creationId xmlns:a16="http://schemas.microsoft.com/office/drawing/2014/main" id="{87395CE2-BFED-EDCB-5484-0CCC01FD8CB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98975" y="2336868"/>
              <a:ext cx="593725" cy="504825"/>
            </a:xfrm>
            <a:custGeom>
              <a:avLst/>
              <a:gdLst>
                <a:gd name="T0" fmla="*/ 104 w 374"/>
                <a:gd name="T1" fmla="*/ 154 h 318"/>
                <a:gd name="T2" fmla="*/ 120 w 374"/>
                <a:gd name="T3" fmla="*/ 132 h 318"/>
                <a:gd name="T4" fmla="*/ 120 w 374"/>
                <a:gd name="T5" fmla="*/ 116 h 318"/>
                <a:gd name="T6" fmla="*/ 142 w 374"/>
                <a:gd name="T7" fmla="*/ 102 h 318"/>
                <a:gd name="T8" fmla="*/ 150 w 374"/>
                <a:gd name="T9" fmla="*/ 94 h 318"/>
                <a:gd name="T10" fmla="*/ 146 w 374"/>
                <a:gd name="T11" fmla="*/ 82 h 318"/>
                <a:gd name="T12" fmla="*/ 164 w 374"/>
                <a:gd name="T13" fmla="*/ 82 h 318"/>
                <a:gd name="T14" fmla="*/ 184 w 374"/>
                <a:gd name="T15" fmla="*/ 72 h 318"/>
                <a:gd name="T16" fmla="*/ 180 w 374"/>
                <a:gd name="T17" fmla="*/ 56 h 318"/>
                <a:gd name="T18" fmla="*/ 202 w 374"/>
                <a:gd name="T19" fmla="*/ 42 h 318"/>
                <a:gd name="T20" fmla="*/ 232 w 374"/>
                <a:gd name="T21" fmla="*/ 30 h 318"/>
                <a:gd name="T22" fmla="*/ 254 w 374"/>
                <a:gd name="T23" fmla="*/ 22 h 318"/>
                <a:gd name="T24" fmla="*/ 276 w 374"/>
                <a:gd name="T25" fmla="*/ 8 h 318"/>
                <a:gd name="T26" fmla="*/ 296 w 374"/>
                <a:gd name="T27" fmla="*/ 22 h 318"/>
                <a:gd name="T28" fmla="*/ 318 w 374"/>
                <a:gd name="T29" fmla="*/ 8 h 318"/>
                <a:gd name="T30" fmla="*/ 332 w 374"/>
                <a:gd name="T31" fmla="*/ 22 h 318"/>
                <a:gd name="T32" fmla="*/ 374 w 374"/>
                <a:gd name="T33" fmla="*/ 22 h 318"/>
                <a:gd name="T34" fmla="*/ 358 w 374"/>
                <a:gd name="T35" fmla="*/ 34 h 318"/>
                <a:gd name="T36" fmla="*/ 348 w 374"/>
                <a:gd name="T37" fmla="*/ 38 h 318"/>
                <a:gd name="T38" fmla="*/ 296 w 374"/>
                <a:gd name="T39" fmla="*/ 56 h 318"/>
                <a:gd name="T40" fmla="*/ 232 w 374"/>
                <a:gd name="T41" fmla="*/ 52 h 318"/>
                <a:gd name="T42" fmla="*/ 168 w 374"/>
                <a:gd name="T43" fmla="*/ 90 h 318"/>
                <a:gd name="T44" fmla="*/ 128 w 374"/>
                <a:gd name="T45" fmla="*/ 162 h 318"/>
                <a:gd name="T46" fmla="*/ 112 w 374"/>
                <a:gd name="T47" fmla="*/ 236 h 318"/>
                <a:gd name="T48" fmla="*/ 90 w 374"/>
                <a:gd name="T49" fmla="*/ 292 h 318"/>
                <a:gd name="T50" fmla="*/ 72 w 374"/>
                <a:gd name="T51" fmla="*/ 294 h 318"/>
                <a:gd name="T52" fmla="*/ 12 w 374"/>
                <a:gd name="T53" fmla="*/ 292 h 318"/>
                <a:gd name="T54" fmla="*/ 14 w 374"/>
                <a:gd name="T55" fmla="*/ 284 h 318"/>
                <a:gd name="T56" fmla="*/ 30 w 374"/>
                <a:gd name="T57" fmla="*/ 262 h 318"/>
                <a:gd name="T58" fmla="*/ 14 w 374"/>
                <a:gd name="T59" fmla="*/ 258 h 318"/>
                <a:gd name="T60" fmla="*/ 34 w 374"/>
                <a:gd name="T61" fmla="*/ 246 h 318"/>
                <a:gd name="T62" fmla="*/ 8 w 374"/>
                <a:gd name="T63" fmla="*/ 238 h 318"/>
                <a:gd name="T64" fmla="*/ 8 w 374"/>
                <a:gd name="T65" fmla="*/ 228 h 318"/>
                <a:gd name="T66" fmla="*/ 30 w 374"/>
                <a:gd name="T67" fmla="*/ 224 h 318"/>
                <a:gd name="T68" fmla="*/ 44 w 374"/>
                <a:gd name="T69" fmla="*/ 210 h 318"/>
                <a:gd name="T70" fmla="*/ 52 w 374"/>
                <a:gd name="T71" fmla="*/ 206 h 318"/>
                <a:gd name="T72" fmla="*/ 64 w 374"/>
                <a:gd name="T73" fmla="*/ 192 h 318"/>
                <a:gd name="T74" fmla="*/ 86 w 374"/>
                <a:gd name="T75" fmla="*/ 180 h 318"/>
                <a:gd name="T76" fmla="*/ 284 w 374"/>
                <a:gd name="T77" fmla="*/ 4 h 318"/>
                <a:gd name="T78" fmla="*/ 206 w 374"/>
                <a:gd name="T79" fmla="*/ 26 h 318"/>
                <a:gd name="T80" fmla="*/ 354 w 374"/>
                <a:gd name="T81" fmla="*/ 38 h 318"/>
                <a:gd name="T82" fmla="*/ 176 w 374"/>
                <a:gd name="T83" fmla="*/ 60 h 318"/>
                <a:gd name="T84" fmla="*/ 124 w 374"/>
                <a:gd name="T85" fmla="*/ 76 h 318"/>
                <a:gd name="T86" fmla="*/ 130 w 374"/>
                <a:gd name="T87" fmla="*/ 106 h 318"/>
                <a:gd name="T88" fmla="*/ 104 w 374"/>
                <a:gd name="T89" fmla="*/ 154 h 318"/>
                <a:gd name="T90" fmla="*/ 52 w 374"/>
                <a:gd name="T91" fmla="*/ 194 h 318"/>
                <a:gd name="T92" fmla="*/ 42 w 374"/>
                <a:gd name="T93" fmla="*/ 202 h 318"/>
                <a:gd name="T94" fmla="*/ 12 w 374"/>
                <a:gd name="T95" fmla="*/ 222 h 318"/>
                <a:gd name="T96" fmla="*/ 12 w 374"/>
                <a:gd name="T97" fmla="*/ 262 h 318"/>
                <a:gd name="T98" fmla="*/ 248 w 374"/>
                <a:gd name="T99" fmla="*/ 16 h 318"/>
                <a:gd name="T100" fmla="*/ 270 w 374"/>
                <a:gd name="T101" fmla="*/ 16 h 318"/>
                <a:gd name="T102" fmla="*/ 228 w 374"/>
                <a:gd name="T103" fmla="*/ 30 h 318"/>
                <a:gd name="T104" fmla="*/ 194 w 374"/>
                <a:gd name="T105" fmla="*/ 38 h 318"/>
                <a:gd name="T106" fmla="*/ 176 w 374"/>
                <a:gd name="T107" fmla="*/ 42 h 318"/>
                <a:gd name="T108" fmla="*/ 154 w 374"/>
                <a:gd name="T109" fmla="*/ 56 h 318"/>
                <a:gd name="T110" fmla="*/ 146 w 374"/>
                <a:gd name="T111" fmla="*/ 60 h 318"/>
                <a:gd name="T112" fmla="*/ 158 w 374"/>
                <a:gd name="T113" fmla="*/ 56 h 318"/>
                <a:gd name="T114" fmla="*/ 134 w 374"/>
                <a:gd name="T115" fmla="*/ 76 h 318"/>
                <a:gd name="T116" fmla="*/ 108 w 374"/>
                <a:gd name="T117" fmla="*/ 132 h 318"/>
                <a:gd name="T118" fmla="*/ 44 w 374"/>
                <a:gd name="T119" fmla="*/ 194 h 318"/>
                <a:gd name="T120" fmla="*/ 8 w 374"/>
                <a:gd name="T121" fmla="*/ 262 h 318"/>
                <a:gd name="T122" fmla="*/ 8 w 374"/>
                <a:gd name="T123" fmla="*/ 28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74" h="318">
                  <a:moveTo>
                    <a:pt x="82" y="168"/>
                  </a:moveTo>
                  <a:lnTo>
                    <a:pt x="86" y="168"/>
                  </a:lnTo>
                  <a:lnTo>
                    <a:pt x="82" y="168"/>
                  </a:lnTo>
                  <a:lnTo>
                    <a:pt x="86" y="164"/>
                  </a:lnTo>
                  <a:lnTo>
                    <a:pt x="90" y="164"/>
                  </a:lnTo>
                  <a:lnTo>
                    <a:pt x="94" y="168"/>
                  </a:lnTo>
                  <a:lnTo>
                    <a:pt x="94" y="164"/>
                  </a:lnTo>
                  <a:lnTo>
                    <a:pt x="98" y="164"/>
                  </a:lnTo>
                  <a:lnTo>
                    <a:pt x="102" y="164"/>
                  </a:lnTo>
                  <a:lnTo>
                    <a:pt x="98" y="164"/>
                  </a:lnTo>
                  <a:lnTo>
                    <a:pt x="94" y="164"/>
                  </a:lnTo>
                  <a:lnTo>
                    <a:pt x="94" y="162"/>
                  </a:lnTo>
                  <a:lnTo>
                    <a:pt x="98" y="162"/>
                  </a:lnTo>
                  <a:lnTo>
                    <a:pt x="102" y="162"/>
                  </a:lnTo>
                  <a:lnTo>
                    <a:pt x="102" y="158"/>
                  </a:lnTo>
                  <a:lnTo>
                    <a:pt x="98" y="158"/>
                  </a:lnTo>
                  <a:lnTo>
                    <a:pt x="102" y="158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2" y="158"/>
                  </a:lnTo>
                  <a:lnTo>
                    <a:pt x="94" y="162"/>
                  </a:lnTo>
                  <a:lnTo>
                    <a:pt x="94" y="158"/>
                  </a:lnTo>
                  <a:lnTo>
                    <a:pt x="98" y="158"/>
                  </a:lnTo>
                  <a:lnTo>
                    <a:pt x="94" y="158"/>
                  </a:lnTo>
                  <a:lnTo>
                    <a:pt x="98" y="154"/>
                  </a:lnTo>
                  <a:lnTo>
                    <a:pt x="102" y="154"/>
                  </a:lnTo>
                  <a:lnTo>
                    <a:pt x="104" y="154"/>
                  </a:lnTo>
                  <a:lnTo>
                    <a:pt x="108" y="154"/>
                  </a:lnTo>
                  <a:lnTo>
                    <a:pt x="112" y="150"/>
                  </a:lnTo>
                  <a:lnTo>
                    <a:pt x="116" y="146"/>
                  </a:lnTo>
                  <a:lnTo>
                    <a:pt x="112" y="150"/>
                  </a:lnTo>
                  <a:lnTo>
                    <a:pt x="108" y="150"/>
                  </a:lnTo>
                  <a:lnTo>
                    <a:pt x="112" y="150"/>
                  </a:lnTo>
                  <a:lnTo>
                    <a:pt x="112" y="146"/>
                  </a:lnTo>
                  <a:lnTo>
                    <a:pt x="108" y="146"/>
                  </a:lnTo>
                  <a:lnTo>
                    <a:pt x="108" y="150"/>
                  </a:lnTo>
                  <a:lnTo>
                    <a:pt x="104" y="150"/>
                  </a:lnTo>
                  <a:lnTo>
                    <a:pt x="108" y="146"/>
                  </a:lnTo>
                  <a:lnTo>
                    <a:pt x="112" y="146"/>
                  </a:lnTo>
                  <a:lnTo>
                    <a:pt x="108" y="142"/>
                  </a:lnTo>
                  <a:lnTo>
                    <a:pt x="112" y="142"/>
                  </a:lnTo>
                  <a:lnTo>
                    <a:pt x="108" y="142"/>
                  </a:lnTo>
                  <a:lnTo>
                    <a:pt x="108" y="138"/>
                  </a:lnTo>
                  <a:lnTo>
                    <a:pt x="108" y="136"/>
                  </a:lnTo>
                  <a:lnTo>
                    <a:pt x="112" y="136"/>
                  </a:lnTo>
                  <a:lnTo>
                    <a:pt x="112" y="138"/>
                  </a:lnTo>
                  <a:lnTo>
                    <a:pt x="116" y="138"/>
                  </a:lnTo>
                  <a:lnTo>
                    <a:pt x="112" y="138"/>
                  </a:lnTo>
                  <a:lnTo>
                    <a:pt x="112" y="136"/>
                  </a:lnTo>
                  <a:lnTo>
                    <a:pt x="112" y="132"/>
                  </a:lnTo>
                  <a:lnTo>
                    <a:pt x="116" y="132"/>
                  </a:lnTo>
                  <a:lnTo>
                    <a:pt x="120" y="132"/>
                  </a:lnTo>
                  <a:lnTo>
                    <a:pt x="120" y="136"/>
                  </a:lnTo>
                  <a:lnTo>
                    <a:pt x="120" y="132"/>
                  </a:lnTo>
                  <a:lnTo>
                    <a:pt x="116" y="132"/>
                  </a:lnTo>
                  <a:lnTo>
                    <a:pt x="116" y="128"/>
                  </a:lnTo>
                  <a:lnTo>
                    <a:pt x="112" y="128"/>
                  </a:lnTo>
                  <a:lnTo>
                    <a:pt x="116" y="128"/>
                  </a:lnTo>
                  <a:lnTo>
                    <a:pt x="120" y="128"/>
                  </a:lnTo>
                  <a:lnTo>
                    <a:pt x="120" y="124"/>
                  </a:lnTo>
                  <a:lnTo>
                    <a:pt x="124" y="124"/>
                  </a:lnTo>
                  <a:lnTo>
                    <a:pt x="128" y="124"/>
                  </a:lnTo>
                  <a:lnTo>
                    <a:pt x="124" y="124"/>
                  </a:lnTo>
                  <a:lnTo>
                    <a:pt x="124" y="128"/>
                  </a:lnTo>
                  <a:lnTo>
                    <a:pt x="128" y="124"/>
                  </a:lnTo>
                  <a:lnTo>
                    <a:pt x="130" y="124"/>
                  </a:lnTo>
                  <a:lnTo>
                    <a:pt x="134" y="124"/>
                  </a:lnTo>
                  <a:lnTo>
                    <a:pt x="134" y="120"/>
                  </a:lnTo>
                  <a:lnTo>
                    <a:pt x="130" y="124"/>
                  </a:lnTo>
                  <a:lnTo>
                    <a:pt x="128" y="124"/>
                  </a:lnTo>
                  <a:lnTo>
                    <a:pt x="124" y="124"/>
                  </a:lnTo>
                  <a:lnTo>
                    <a:pt x="120" y="124"/>
                  </a:lnTo>
                  <a:lnTo>
                    <a:pt x="116" y="124"/>
                  </a:lnTo>
                  <a:lnTo>
                    <a:pt x="120" y="124"/>
                  </a:lnTo>
                  <a:lnTo>
                    <a:pt x="124" y="124"/>
                  </a:lnTo>
                  <a:lnTo>
                    <a:pt x="120" y="124"/>
                  </a:lnTo>
                  <a:lnTo>
                    <a:pt x="116" y="120"/>
                  </a:lnTo>
                  <a:lnTo>
                    <a:pt x="120" y="120"/>
                  </a:lnTo>
                  <a:lnTo>
                    <a:pt x="120" y="116"/>
                  </a:lnTo>
                  <a:lnTo>
                    <a:pt x="116" y="116"/>
                  </a:lnTo>
                  <a:lnTo>
                    <a:pt x="120" y="116"/>
                  </a:lnTo>
                  <a:lnTo>
                    <a:pt x="124" y="116"/>
                  </a:lnTo>
                  <a:lnTo>
                    <a:pt x="128" y="116"/>
                  </a:lnTo>
                  <a:lnTo>
                    <a:pt x="124" y="116"/>
                  </a:lnTo>
                  <a:lnTo>
                    <a:pt x="120" y="116"/>
                  </a:lnTo>
                  <a:lnTo>
                    <a:pt x="120" y="112"/>
                  </a:lnTo>
                  <a:lnTo>
                    <a:pt x="124" y="112"/>
                  </a:lnTo>
                  <a:lnTo>
                    <a:pt x="120" y="112"/>
                  </a:lnTo>
                  <a:lnTo>
                    <a:pt x="124" y="112"/>
                  </a:lnTo>
                  <a:lnTo>
                    <a:pt x="128" y="112"/>
                  </a:lnTo>
                  <a:lnTo>
                    <a:pt x="130" y="112"/>
                  </a:lnTo>
                  <a:lnTo>
                    <a:pt x="128" y="112"/>
                  </a:lnTo>
                  <a:lnTo>
                    <a:pt x="124" y="112"/>
                  </a:lnTo>
                  <a:lnTo>
                    <a:pt x="128" y="112"/>
                  </a:lnTo>
                  <a:lnTo>
                    <a:pt x="124" y="112"/>
                  </a:lnTo>
                  <a:lnTo>
                    <a:pt x="124" y="108"/>
                  </a:lnTo>
                  <a:lnTo>
                    <a:pt x="128" y="108"/>
                  </a:lnTo>
                  <a:lnTo>
                    <a:pt x="130" y="108"/>
                  </a:lnTo>
                  <a:lnTo>
                    <a:pt x="128" y="108"/>
                  </a:lnTo>
                  <a:lnTo>
                    <a:pt x="124" y="108"/>
                  </a:lnTo>
                  <a:lnTo>
                    <a:pt x="128" y="106"/>
                  </a:lnTo>
                  <a:lnTo>
                    <a:pt x="130" y="108"/>
                  </a:lnTo>
                  <a:lnTo>
                    <a:pt x="134" y="106"/>
                  </a:lnTo>
                  <a:lnTo>
                    <a:pt x="138" y="106"/>
                  </a:lnTo>
                  <a:lnTo>
                    <a:pt x="134" y="106"/>
                  </a:lnTo>
                  <a:lnTo>
                    <a:pt x="134" y="102"/>
                  </a:lnTo>
                  <a:lnTo>
                    <a:pt x="138" y="102"/>
                  </a:lnTo>
                  <a:lnTo>
                    <a:pt x="142" y="102"/>
                  </a:lnTo>
                  <a:lnTo>
                    <a:pt x="138" y="102"/>
                  </a:lnTo>
                  <a:lnTo>
                    <a:pt x="142" y="102"/>
                  </a:lnTo>
                  <a:lnTo>
                    <a:pt x="146" y="102"/>
                  </a:lnTo>
                  <a:lnTo>
                    <a:pt x="150" y="102"/>
                  </a:lnTo>
                  <a:lnTo>
                    <a:pt x="154" y="106"/>
                  </a:lnTo>
                  <a:lnTo>
                    <a:pt x="154" y="102"/>
                  </a:lnTo>
                  <a:lnTo>
                    <a:pt x="150" y="102"/>
                  </a:lnTo>
                  <a:lnTo>
                    <a:pt x="154" y="102"/>
                  </a:lnTo>
                  <a:lnTo>
                    <a:pt x="158" y="102"/>
                  </a:lnTo>
                  <a:lnTo>
                    <a:pt x="150" y="102"/>
                  </a:lnTo>
                  <a:lnTo>
                    <a:pt x="150" y="98"/>
                  </a:lnTo>
                  <a:lnTo>
                    <a:pt x="150" y="102"/>
                  </a:lnTo>
                  <a:lnTo>
                    <a:pt x="146" y="98"/>
                  </a:lnTo>
                  <a:lnTo>
                    <a:pt x="150" y="98"/>
                  </a:lnTo>
                  <a:lnTo>
                    <a:pt x="146" y="98"/>
                  </a:lnTo>
                  <a:lnTo>
                    <a:pt x="142" y="98"/>
                  </a:lnTo>
                  <a:lnTo>
                    <a:pt x="142" y="102"/>
                  </a:lnTo>
                  <a:lnTo>
                    <a:pt x="138" y="98"/>
                  </a:lnTo>
                  <a:lnTo>
                    <a:pt x="134" y="98"/>
                  </a:lnTo>
                  <a:lnTo>
                    <a:pt x="138" y="98"/>
                  </a:lnTo>
                  <a:lnTo>
                    <a:pt x="138" y="94"/>
                  </a:lnTo>
                  <a:lnTo>
                    <a:pt x="142" y="94"/>
                  </a:lnTo>
                  <a:lnTo>
                    <a:pt x="146" y="94"/>
                  </a:lnTo>
                  <a:lnTo>
                    <a:pt x="142" y="94"/>
                  </a:lnTo>
                  <a:lnTo>
                    <a:pt x="146" y="90"/>
                  </a:lnTo>
                  <a:lnTo>
                    <a:pt x="146" y="94"/>
                  </a:lnTo>
                  <a:lnTo>
                    <a:pt x="150" y="94"/>
                  </a:lnTo>
                  <a:lnTo>
                    <a:pt x="154" y="94"/>
                  </a:lnTo>
                  <a:lnTo>
                    <a:pt x="154" y="98"/>
                  </a:lnTo>
                  <a:lnTo>
                    <a:pt x="158" y="98"/>
                  </a:lnTo>
                  <a:lnTo>
                    <a:pt x="154" y="98"/>
                  </a:lnTo>
                  <a:lnTo>
                    <a:pt x="154" y="94"/>
                  </a:lnTo>
                  <a:lnTo>
                    <a:pt x="158" y="94"/>
                  </a:lnTo>
                  <a:lnTo>
                    <a:pt x="158" y="90"/>
                  </a:lnTo>
                  <a:lnTo>
                    <a:pt x="154" y="90"/>
                  </a:lnTo>
                  <a:lnTo>
                    <a:pt x="154" y="94"/>
                  </a:lnTo>
                  <a:lnTo>
                    <a:pt x="150" y="94"/>
                  </a:lnTo>
                  <a:lnTo>
                    <a:pt x="150" y="90"/>
                  </a:lnTo>
                  <a:lnTo>
                    <a:pt x="150" y="86"/>
                  </a:lnTo>
                  <a:lnTo>
                    <a:pt x="154" y="90"/>
                  </a:lnTo>
                  <a:lnTo>
                    <a:pt x="154" y="86"/>
                  </a:lnTo>
                  <a:lnTo>
                    <a:pt x="150" y="86"/>
                  </a:lnTo>
                  <a:lnTo>
                    <a:pt x="154" y="86"/>
                  </a:lnTo>
                  <a:lnTo>
                    <a:pt x="158" y="90"/>
                  </a:lnTo>
                  <a:lnTo>
                    <a:pt x="158" y="86"/>
                  </a:lnTo>
                  <a:lnTo>
                    <a:pt x="154" y="86"/>
                  </a:lnTo>
                  <a:lnTo>
                    <a:pt x="150" y="86"/>
                  </a:lnTo>
                  <a:lnTo>
                    <a:pt x="146" y="90"/>
                  </a:lnTo>
                  <a:lnTo>
                    <a:pt x="142" y="90"/>
                  </a:lnTo>
                  <a:lnTo>
                    <a:pt x="142" y="86"/>
                  </a:lnTo>
                  <a:lnTo>
                    <a:pt x="146" y="86"/>
                  </a:lnTo>
                  <a:lnTo>
                    <a:pt x="142" y="86"/>
                  </a:lnTo>
                  <a:lnTo>
                    <a:pt x="146" y="86"/>
                  </a:lnTo>
                  <a:lnTo>
                    <a:pt x="146" y="82"/>
                  </a:lnTo>
                  <a:lnTo>
                    <a:pt x="142" y="86"/>
                  </a:lnTo>
                  <a:lnTo>
                    <a:pt x="142" y="82"/>
                  </a:lnTo>
                  <a:lnTo>
                    <a:pt x="146" y="82"/>
                  </a:lnTo>
                  <a:lnTo>
                    <a:pt x="150" y="82"/>
                  </a:lnTo>
                  <a:lnTo>
                    <a:pt x="154" y="82"/>
                  </a:lnTo>
                  <a:lnTo>
                    <a:pt x="158" y="82"/>
                  </a:lnTo>
                  <a:lnTo>
                    <a:pt x="160" y="78"/>
                  </a:lnTo>
                  <a:lnTo>
                    <a:pt x="158" y="78"/>
                  </a:lnTo>
                  <a:lnTo>
                    <a:pt x="154" y="78"/>
                  </a:lnTo>
                  <a:lnTo>
                    <a:pt x="150" y="82"/>
                  </a:lnTo>
                  <a:lnTo>
                    <a:pt x="150" y="78"/>
                  </a:lnTo>
                  <a:lnTo>
                    <a:pt x="154" y="78"/>
                  </a:lnTo>
                  <a:lnTo>
                    <a:pt x="154" y="76"/>
                  </a:lnTo>
                  <a:lnTo>
                    <a:pt x="158" y="76"/>
                  </a:lnTo>
                  <a:lnTo>
                    <a:pt x="158" y="78"/>
                  </a:lnTo>
                  <a:lnTo>
                    <a:pt x="154" y="78"/>
                  </a:lnTo>
                  <a:lnTo>
                    <a:pt x="158" y="78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60" y="78"/>
                  </a:lnTo>
                  <a:lnTo>
                    <a:pt x="160" y="82"/>
                  </a:lnTo>
                  <a:lnTo>
                    <a:pt x="164" y="82"/>
                  </a:lnTo>
                  <a:lnTo>
                    <a:pt x="164" y="86"/>
                  </a:lnTo>
                  <a:lnTo>
                    <a:pt x="168" y="86"/>
                  </a:lnTo>
                  <a:lnTo>
                    <a:pt x="164" y="82"/>
                  </a:lnTo>
                  <a:lnTo>
                    <a:pt x="164" y="78"/>
                  </a:lnTo>
                  <a:lnTo>
                    <a:pt x="164" y="82"/>
                  </a:lnTo>
                  <a:lnTo>
                    <a:pt x="168" y="82"/>
                  </a:lnTo>
                  <a:lnTo>
                    <a:pt x="168" y="78"/>
                  </a:lnTo>
                  <a:lnTo>
                    <a:pt x="164" y="78"/>
                  </a:lnTo>
                  <a:lnTo>
                    <a:pt x="168" y="78"/>
                  </a:lnTo>
                  <a:lnTo>
                    <a:pt x="164" y="78"/>
                  </a:lnTo>
                  <a:lnTo>
                    <a:pt x="164" y="76"/>
                  </a:lnTo>
                  <a:lnTo>
                    <a:pt x="168" y="76"/>
                  </a:lnTo>
                  <a:lnTo>
                    <a:pt x="164" y="76"/>
                  </a:lnTo>
                  <a:lnTo>
                    <a:pt x="160" y="76"/>
                  </a:lnTo>
                  <a:lnTo>
                    <a:pt x="164" y="76"/>
                  </a:lnTo>
                  <a:lnTo>
                    <a:pt x="160" y="76"/>
                  </a:lnTo>
                  <a:lnTo>
                    <a:pt x="160" y="72"/>
                  </a:lnTo>
                  <a:lnTo>
                    <a:pt x="168" y="76"/>
                  </a:lnTo>
                  <a:lnTo>
                    <a:pt x="172" y="78"/>
                  </a:lnTo>
                  <a:lnTo>
                    <a:pt x="172" y="76"/>
                  </a:lnTo>
                  <a:lnTo>
                    <a:pt x="168" y="76"/>
                  </a:lnTo>
                  <a:lnTo>
                    <a:pt x="164" y="72"/>
                  </a:lnTo>
                  <a:lnTo>
                    <a:pt x="168" y="72"/>
                  </a:lnTo>
                  <a:lnTo>
                    <a:pt x="172" y="72"/>
                  </a:lnTo>
                  <a:lnTo>
                    <a:pt x="176" y="72"/>
                  </a:lnTo>
                  <a:lnTo>
                    <a:pt x="180" y="76"/>
                  </a:lnTo>
                  <a:lnTo>
                    <a:pt x="180" y="72"/>
                  </a:lnTo>
                  <a:lnTo>
                    <a:pt x="176" y="72"/>
                  </a:lnTo>
                  <a:lnTo>
                    <a:pt x="180" y="72"/>
                  </a:lnTo>
                  <a:lnTo>
                    <a:pt x="184" y="72"/>
                  </a:lnTo>
                  <a:lnTo>
                    <a:pt x="180" y="72"/>
                  </a:lnTo>
                  <a:lnTo>
                    <a:pt x="184" y="72"/>
                  </a:lnTo>
                  <a:lnTo>
                    <a:pt x="184" y="68"/>
                  </a:lnTo>
                  <a:lnTo>
                    <a:pt x="180" y="68"/>
                  </a:lnTo>
                  <a:lnTo>
                    <a:pt x="176" y="68"/>
                  </a:lnTo>
                  <a:lnTo>
                    <a:pt x="176" y="72"/>
                  </a:lnTo>
                  <a:lnTo>
                    <a:pt x="176" y="68"/>
                  </a:lnTo>
                  <a:lnTo>
                    <a:pt x="172" y="68"/>
                  </a:lnTo>
                  <a:lnTo>
                    <a:pt x="168" y="72"/>
                  </a:lnTo>
                  <a:lnTo>
                    <a:pt x="164" y="68"/>
                  </a:lnTo>
                  <a:lnTo>
                    <a:pt x="168" y="68"/>
                  </a:lnTo>
                  <a:lnTo>
                    <a:pt x="168" y="64"/>
                  </a:lnTo>
                  <a:lnTo>
                    <a:pt x="172" y="64"/>
                  </a:lnTo>
                  <a:lnTo>
                    <a:pt x="176" y="64"/>
                  </a:lnTo>
                  <a:lnTo>
                    <a:pt x="180" y="64"/>
                  </a:lnTo>
                  <a:lnTo>
                    <a:pt x="184" y="64"/>
                  </a:lnTo>
                  <a:lnTo>
                    <a:pt x="180" y="64"/>
                  </a:lnTo>
                  <a:lnTo>
                    <a:pt x="176" y="60"/>
                  </a:lnTo>
                  <a:lnTo>
                    <a:pt x="180" y="60"/>
                  </a:lnTo>
                  <a:lnTo>
                    <a:pt x="184" y="60"/>
                  </a:lnTo>
                  <a:lnTo>
                    <a:pt x="188" y="60"/>
                  </a:lnTo>
                  <a:lnTo>
                    <a:pt x="184" y="60"/>
                  </a:lnTo>
                  <a:lnTo>
                    <a:pt x="180" y="60"/>
                  </a:lnTo>
                  <a:lnTo>
                    <a:pt x="184" y="60"/>
                  </a:lnTo>
                  <a:lnTo>
                    <a:pt x="184" y="56"/>
                  </a:lnTo>
                  <a:lnTo>
                    <a:pt x="184" y="60"/>
                  </a:lnTo>
                  <a:lnTo>
                    <a:pt x="188" y="60"/>
                  </a:lnTo>
                  <a:lnTo>
                    <a:pt x="184" y="56"/>
                  </a:lnTo>
                  <a:lnTo>
                    <a:pt x="180" y="56"/>
                  </a:lnTo>
                  <a:lnTo>
                    <a:pt x="184" y="52"/>
                  </a:lnTo>
                  <a:lnTo>
                    <a:pt x="188" y="52"/>
                  </a:lnTo>
                  <a:lnTo>
                    <a:pt x="190" y="52"/>
                  </a:lnTo>
                  <a:lnTo>
                    <a:pt x="188" y="50"/>
                  </a:lnTo>
                  <a:lnTo>
                    <a:pt x="190" y="50"/>
                  </a:lnTo>
                  <a:lnTo>
                    <a:pt x="190" y="46"/>
                  </a:lnTo>
                  <a:lnTo>
                    <a:pt x="190" y="42"/>
                  </a:lnTo>
                  <a:lnTo>
                    <a:pt x="194" y="46"/>
                  </a:lnTo>
                  <a:lnTo>
                    <a:pt x="194" y="50"/>
                  </a:lnTo>
                  <a:lnTo>
                    <a:pt x="198" y="50"/>
                  </a:lnTo>
                  <a:lnTo>
                    <a:pt x="202" y="50"/>
                  </a:lnTo>
                  <a:lnTo>
                    <a:pt x="198" y="46"/>
                  </a:lnTo>
                  <a:lnTo>
                    <a:pt x="194" y="46"/>
                  </a:lnTo>
                  <a:lnTo>
                    <a:pt x="194" y="42"/>
                  </a:lnTo>
                  <a:lnTo>
                    <a:pt x="198" y="42"/>
                  </a:lnTo>
                  <a:lnTo>
                    <a:pt x="202" y="42"/>
                  </a:lnTo>
                  <a:lnTo>
                    <a:pt x="202" y="46"/>
                  </a:lnTo>
                  <a:lnTo>
                    <a:pt x="206" y="46"/>
                  </a:lnTo>
                  <a:lnTo>
                    <a:pt x="210" y="50"/>
                  </a:lnTo>
                  <a:lnTo>
                    <a:pt x="206" y="50"/>
                  </a:lnTo>
                  <a:lnTo>
                    <a:pt x="210" y="50"/>
                  </a:lnTo>
                  <a:lnTo>
                    <a:pt x="210" y="46"/>
                  </a:lnTo>
                  <a:lnTo>
                    <a:pt x="206" y="46"/>
                  </a:lnTo>
                  <a:lnTo>
                    <a:pt x="202" y="46"/>
                  </a:lnTo>
                  <a:lnTo>
                    <a:pt x="202" y="42"/>
                  </a:lnTo>
                  <a:lnTo>
                    <a:pt x="206" y="42"/>
                  </a:lnTo>
                  <a:lnTo>
                    <a:pt x="202" y="42"/>
                  </a:lnTo>
                  <a:lnTo>
                    <a:pt x="202" y="38"/>
                  </a:lnTo>
                  <a:lnTo>
                    <a:pt x="206" y="38"/>
                  </a:lnTo>
                  <a:lnTo>
                    <a:pt x="206" y="34"/>
                  </a:lnTo>
                  <a:lnTo>
                    <a:pt x="214" y="34"/>
                  </a:lnTo>
                  <a:lnTo>
                    <a:pt x="214" y="38"/>
                  </a:lnTo>
                  <a:lnTo>
                    <a:pt x="214" y="42"/>
                  </a:lnTo>
                  <a:lnTo>
                    <a:pt x="210" y="42"/>
                  </a:lnTo>
                  <a:lnTo>
                    <a:pt x="210" y="46"/>
                  </a:lnTo>
                  <a:lnTo>
                    <a:pt x="214" y="46"/>
                  </a:lnTo>
                  <a:lnTo>
                    <a:pt x="214" y="42"/>
                  </a:lnTo>
                  <a:lnTo>
                    <a:pt x="214" y="38"/>
                  </a:lnTo>
                  <a:lnTo>
                    <a:pt x="218" y="34"/>
                  </a:lnTo>
                  <a:lnTo>
                    <a:pt x="218" y="30"/>
                  </a:lnTo>
                  <a:lnTo>
                    <a:pt x="220" y="30"/>
                  </a:lnTo>
                  <a:lnTo>
                    <a:pt x="220" y="34"/>
                  </a:lnTo>
                  <a:lnTo>
                    <a:pt x="220" y="38"/>
                  </a:lnTo>
                  <a:lnTo>
                    <a:pt x="220" y="42"/>
                  </a:lnTo>
                  <a:lnTo>
                    <a:pt x="220" y="46"/>
                  </a:lnTo>
                  <a:lnTo>
                    <a:pt x="218" y="46"/>
                  </a:lnTo>
                  <a:lnTo>
                    <a:pt x="218" y="50"/>
                  </a:lnTo>
                  <a:lnTo>
                    <a:pt x="220" y="46"/>
                  </a:lnTo>
                  <a:lnTo>
                    <a:pt x="224" y="42"/>
                  </a:lnTo>
                  <a:lnTo>
                    <a:pt x="228" y="42"/>
                  </a:lnTo>
                  <a:lnTo>
                    <a:pt x="224" y="42"/>
                  </a:lnTo>
                  <a:lnTo>
                    <a:pt x="224" y="38"/>
                  </a:lnTo>
                  <a:lnTo>
                    <a:pt x="228" y="34"/>
                  </a:lnTo>
                  <a:lnTo>
                    <a:pt x="232" y="30"/>
                  </a:lnTo>
                  <a:lnTo>
                    <a:pt x="232" y="34"/>
                  </a:lnTo>
                  <a:lnTo>
                    <a:pt x="228" y="34"/>
                  </a:lnTo>
                  <a:lnTo>
                    <a:pt x="232" y="34"/>
                  </a:lnTo>
                  <a:lnTo>
                    <a:pt x="236" y="30"/>
                  </a:lnTo>
                  <a:lnTo>
                    <a:pt x="240" y="30"/>
                  </a:lnTo>
                  <a:lnTo>
                    <a:pt x="240" y="34"/>
                  </a:lnTo>
                  <a:lnTo>
                    <a:pt x="244" y="34"/>
                  </a:lnTo>
                  <a:lnTo>
                    <a:pt x="244" y="38"/>
                  </a:lnTo>
                  <a:lnTo>
                    <a:pt x="248" y="38"/>
                  </a:lnTo>
                  <a:lnTo>
                    <a:pt x="248" y="34"/>
                  </a:lnTo>
                  <a:lnTo>
                    <a:pt x="244" y="30"/>
                  </a:lnTo>
                  <a:lnTo>
                    <a:pt x="248" y="30"/>
                  </a:lnTo>
                  <a:lnTo>
                    <a:pt x="248" y="26"/>
                  </a:lnTo>
                  <a:lnTo>
                    <a:pt x="244" y="26"/>
                  </a:lnTo>
                  <a:lnTo>
                    <a:pt x="244" y="30"/>
                  </a:lnTo>
                  <a:lnTo>
                    <a:pt x="240" y="30"/>
                  </a:lnTo>
                  <a:lnTo>
                    <a:pt x="236" y="26"/>
                  </a:lnTo>
                  <a:lnTo>
                    <a:pt x="236" y="22"/>
                  </a:lnTo>
                  <a:lnTo>
                    <a:pt x="240" y="22"/>
                  </a:lnTo>
                  <a:lnTo>
                    <a:pt x="244" y="22"/>
                  </a:lnTo>
                  <a:lnTo>
                    <a:pt x="248" y="22"/>
                  </a:lnTo>
                  <a:lnTo>
                    <a:pt x="250" y="22"/>
                  </a:lnTo>
                  <a:lnTo>
                    <a:pt x="250" y="26"/>
                  </a:lnTo>
                  <a:lnTo>
                    <a:pt x="254" y="26"/>
                  </a:lnTo>
                  <a:lnTo>
                    <a:pt x="250" y="26"/>
                  </a:lnTo>
                  <a:lnTo>
                    <a:pt x="250" y="22"/>
                  </a:lnTo>
                  <a:lnTo>
                    <a:pt x="254" y="22"/>
                  </a:lnTo>
                  <a:lnTo>
                    <a:pt x="258" y="26"/>
                  </a:lnTo>
                  <a:lnTo>
                    <a:pt x="254" y="26"/>
                  </a:lnTo>
                  <a:lnTo>
                    <a:pt x="250" y="26"/>
                  </a:lnTo>
                  <a:lnTo>
                    <a:pt x="250" y="30"/>
                  </a:lnTo>
                  <a:lnTo>
                    <a:pt x="250" y="26"/>
                  </a:lnTo>
                  <a:lnTo>
                    <a:pt x="254" y="26"/>
                  </a:lnTo>
                  <a:lnTo>
                    <a:pt x="258" y="26"/>
                  </a:lnTo>
                  <a:lnTo>
                    <a:pt x="258" y="30"/>
                  </a:lnTo>
                  <a:lnTo>
                    <a:pt x="262" y="30"/>
                  </a:lnTo>
                  <a:lnTo>
                    <a:pt x="266" y="30"/>
                  </a:lnTo>
                  <a:lnTo>
                    <a:pt x="262" y="30"/>
                  </a:lnTo>
                  <a:lnTo>
                    <a:pt x="262" y="26"/>
                  </a:lnTo>
                  <a:lnTo>
                    <a:pt x="266" y="26"/>
                  </a:lnTo>
                  <a:lnTo>
                    <a:pt x="266" y="22"/>
                  </a:lnTo>
                  <a:lnTo>
                    <a:pt x="270" y="20"/>
                  </a:lnTo>
                  <a:lnTo>
                    <a:pt x="274" y="20"/>
                  </a:lnTo>
                  <a:lnTo>
                    <a:pt x="274" y="16"/>
                  </a:lnTo>
                  <a:lnTo>
                    <a:pt x="276" y="20"/>
                  </a:lnTo>
                  <a:lnTo>
                    <a:pt x="276" y="16"/>
                  </a:lnTo>
                  <a:lnTo>
                    <a:pt x="276" y="12"/>
                  </a:lnTo>
                  <a:lnTo>
                    <a:pt x="280" y="12"/>
                  </a:lnTo>
                  <a:lnTo>
                    <a:pt x="280" y="16"/>
                  </a:lnTo>
                  <a:lnTo>
                    <a:pt x="284" y="16"/>
                  </a:lnTo>
                  <a:lnTo>
                    <a:pt x="284" y="12"/>
                  </a:lnTo>
                  <a:lnTo>
                    <a:pt x="280" y="12"/>
                  </a:lnTo>
                  <a:lnTo>
                    <a:pt x="276" y="12"/>
                  </a:lnTo>
                  <a:lnTo>
                    <a:pt x="276" y="8"/>
                  </a:lnTo>
                  <a:lnTo>
                    <a:pt x="280" y="8"/>
                  </a:lnTo>
                  <a:lnTo>
                    <a:pt x="280" y="12"/>
                  </a:lnTo>
                  <a:lnTo>
                    <a:pt x="284" y="8"/>
                  </a:lnTo>
                  <a:lnTo>
                    <a:pt x="280" y="8"/>
                  </a:lnTo>
                  <a:lnTo>
                    <a:pt x="280" y="4"/>
                  </a:lnTo>
                  <a:lnTo>
                    <a:pt x="284" y="4"/>
                  </a:lnTo>
                  <a:lnTo>
                    <a:pt x="284" y="8"/>
                  </a:lnTo>
                  <a:lnTo>
                    <a:pt x="288" y="8"/>
                  </a:lnTo>
                  <a:lnTo>
                    <a:pt x="288" y="4"/>
                  </a:lnTo>
                  <a:lnTo>
                    <a:pt x="288" y="8"/>
                  </a:lnTo>
                  <a:lnTo>
                    <a:pt x="292" y="8"/>
                  </a:lnTo>
                  <a:lnTo>
                    <a:pt x="292" y="4"/>
                  </a:lnTo>
                  <a:lnTo>
                    <a:pt x="296" y="4"/>
                  </a:lnTo>
                  <a:lnTo>
                    <a:pt x="296" y="8"/>
                  </a:lnTo>
                  <a:lnTo>
                    <a:pt x="300" y="8"/>
                  </a:lnTo>
                  <a:lnTo>
                    <a:pt x="296" y="12"/>
                  </a:lnTo>
                  <a:lnTo>
                    <a:pt x="292" y="16"/>
                  </a:lnTo>
                  <a:lnTo>
                    <a:pt x="288" y="16"/>
                  </a:lnTo>
                  <a:lnTo>
                    <a:pt x="292" y="16"/>
                  </a:lnTo>
                  <a:lnTo>
                    <a:pt x="292" y="20"/>
                  </a:lnTo>
                  <a:lnTo>
                    <a:pt x="288" y="20"/>
                  </a:lnTo>
                  <a:lnTo>
                    <a:pt x="288" y="22"/>
                  </a:lnTo>
                  <a:lnTo>
                    <a:pt x="288" y="26"/>
                  </a:lnTo>
                  <a:lnTo>
                    <a:pt x="288" y="30"/>
                  </a:lnTo>
                  <a:lnTo>
                    <a:pt x="288" y="26"/>
                  </a:lnTo>
                  <a:lnTo>
                    <a:pt x="292" y="26"/>
                  </a:lnTo>
                  <a:lnTo>
                    <a:pt x="296" y="22"/>
                  </a:lnTo>
                  <a:lnTo>
                    <a:pt x="296" y="20"/>
                  </a:lnTo>
                  <a:lnTo>
                    <a:pt x="300" y="16"/>
                  </a:lnTo>
                  <a:lnTo>
                    <a:pt x="304" y="16"/>
                  </a:lnTo>
                  <a:lnTo>
                    <a:pt x="306" y="12"/>
                  </a:lnTo>
                  <a:lnTo>
                    <a:pt x="306" y="8"/>
                  </a:lnTo>
                  <a:lnTo>
                    <a:pt x="310" y="8"/>
                  </a:lnTo>
                  <a:lnTo>
                    <a:pt x="310" y="4"/>
                  </a:lnTo>
                  <a:lnTo>
                    <a:pt x="310" y="8"/>
                  </a:lnTo>
                  <a:lnTo>
                    <a:pt x="310" y="12"/>
                  </a:lnTo>
                  <a:lnTo>
                    <a:pt x="306" y="12"/>
                  </a:lnTo>
                  <a:lnTo>
                    <a:pt x="306" y="16"/>
                  </a:lnTo>
                  <a:lnTo>
                    <a:pt x="306" y="12"/>
                  </a:lnTo>
                  <a:lnTo>
                    <a:pt x="310" y="12"/>
                  </a:lnTo>
                  <a:lnTo>
                    <a:pt x="310" y="16"/>
                  </a:lnTo>
                  <a:lnTo>
                    <a:pt x="310" y="20"/>
                  </a:lnTo>
                  <a:lnTo>
                    <a:pt x="310" y="22"/>
                  </a:lnTo>
                  <a:lnTo>
                    <a:pt x="310" y="20"/>
                  </a:lnTo>
                  <a:lnTo>
                    <a:pt x="314" y="20"/>
                  </a:lnTo>
                  <a:lnTo>
                    <a:pt x="318" y="20"/>
                  </a:lnTo>
                  <a:lnTo>
                    <a:pt x="314" y="16"/>
                  </a:lnTo>
                  <a:lnTo>
                    <a:pt x="318" y="16"/>
                  </a:lnTo>
                  <a:lnTo>
                    <a:pt x="318" y="12"/>
                  </a:lnTo>
                  <a:lnTo>
                    <a:pt x="322" y="12"/>
                  </a:lnTo>
                  <a:lnTo>
                    <a:pt x="322" y="8"/>
                  </a:lnTo>
                  <a:lnTo>
                    <a:pt x="326" y="8"/>
                  </a:lnTo>
                  <a:lnTo>
                    <a:pt x="322" y="8"/>
                  </a:lnTo>
                  <a:lnTo>
                    <a:pt x="318" y="8"/>
                  </a:lnTo>
                  <a:lnTo>
                    <a:pt x="318" y="4"/>
                  </a:lnTo>
                  <a:lnTo>
                    <a:pt x="322" y="4"/>
                  </a:lnTo>
                  <a:lnTo>
                    <a:pt x="326" y="0"/>
                  </a:lnTo>
                  <a:lnTo>
                    <a:pt x="326" y="4"/>
                  </a:lnTo>
                  <a:lnTo>
                    <a:pt x="330" y="4"/>
                  </a:lnTo>
                  <a:lnTo>
                    <a:pt x="332" y="4"/>
                  </a:lnTo>
                  <a:lnTo>
                    <a:pt x="336" y="4"/>
                  </a:lnTo>
                  <a:lnTo>
                    <a:pt x="336" y="8"/>
                  </a:lnTo>
                  <a:lnTo>
                    <a:pt x="332" y="12"/>
                  </a:lnTo>
                  <a:lnTo>
                    <a:pt x="330" y="12"/>
                  </a:lnTo>
                  <a:lnTo>
                    <a:pt x="326" y="12"/>
                  </a:lnTo>
                  <a:lnTo>
                    <a:pt x="330" y="12"/>
                  </a:lnTo>
                  <a:lnTo>
                    <a:pt x="332" y="12"/>
                  </a:lnTo>
                  <a:lnTo>
                    <a:pt x="330" y="12"/>
                  </a:lnTo>
                  <a:lnTo>
                    <a:pt x="326" y="16"/>
                  </a:lnTo>
                  <a:lnTo>
                    <a:pt x="330" y="16"/>
                  </a:lnTo>
                  <a:lnTo>
                    <a:pt x="332" y="12"/>
                  </a:lnTo>
                  <a:lnTo>
                    <a:pt x="332" y="16"/>
                  </a:lnTo>
                  <a:lnTo>
                    <a:pt x="330" y="16"/>
                  </a:lnTo>
                  <a:lnTo>
                    <a:pt x="330" y="20"/>
                  </a:lnTo>
                  <a:lnTo>
                    <a:pt x="332" y="20"/>
                  </a:lnTo>
                  <a:lnTo>
                    <a:pt x="330" y="20"/>
                  </a:lnTo>
                  <a:lnTo>
                    <a:pt x="332" y="20"/>
                  </a:lnTo>
                  <a:lnTo>
                    <a:pt x="332" y="16"/>
                  </a:lnTo>
                  <a:lnTo>
                    <a:pt x="336" y="20"/>
                  </a:lnTo>
                  <a:lnTo>
                    <a:pt x="332" y="20"/>
                  </a:lnTo>
                  <a:lnTo>
                    <a:pt x="332" y="22"/>
                  </a:lnTo>
                  <a:lnTo>
                    <a:pt x="332" y="26"/>
                  </a:lnTo>
                  <a:lnTo>
                    <a:pt x="330" y="30"/>
                  </a:lnTo>
                  <a:lnTo>
                    <a:pt x="332" y="30"/>
                  </a:lnTo>
                  <a:lnTo>
                    <a:pt x="332" y="26"/>
                  </a:lnTo>
                  <a:lnTo>
                    <a:pt x="332" y="22"/>
                  </a:lnTo>
                  <a:lnTo>
                    <a:pt x="332" y="20"/>
                  </a:lnTo>
                  <a:lnTo>
                    <a:pt x="336" y="20"/>
                  </a:lnTo>
                  <a:lnTo>
                    <a:pt x="336" y="16"/>
                  </a:lnTo>
                  <a:lnTo>
                    <a:pt x="336" y="12"/>
                  </a:lnTo>
                  <a:lnTo>
                    <a:pt x="340" y="8"/>
                  </a:lnTo>
                  <a:lnTo>
                    <a:pt x="344" y="8"/>
                  </a:lnTo>
                  <a:lnTo>
                    <a:pt x="348" y="8"/>
                  </a:lnTo>
                  <a:lnTo>
                    <a:pt x="348" y="12"/>
                  </a:lnTo>
                  <a:lnTo>
                    <a:pt x="350" y="12"/>
                  </a:lnTo>
                  <a:lnTo>
                    <a:pt x="354" y="12"/>
                  </a:lnTo>
                  <a:lnTo>
                    <a:pt x="354" y="16"/>
                  </a:lnTo>
                  <a:lnTo>
                    <a:pt x="354" y="12"/>
                  </a:lnTo>
                  <a:lnTo>
                    <a:pt x="358" y="12"/>
                  </a:lnTo>
                  <a:lnTo>
                    <a:pt x="362" y="12"/>
                  </a:lnTo>
                  <a:lnTo>
                    <a:pt x="362" y="16"/>
                  </a:lnTo>
                  <a:lnTo>
                    <a:pt x="358" y="16"/>
                  </a:lnTo>
                  <a:lnTo>
                    <a:pt x="362" y="16"/>
                  </a:lnTo>
                  <a:lnTo>
                    <a:pt x="366" y="16"/>
                  </a:lnTo>
                  <a:lnTo>
                    <a:pt x="366" y="20"/>
                  </a:lnTo>
                  <a:lnTo>
                    <a:pt x="370" y="20"/>
                  </a:lnTo>
                  <a:lnTo>
                    <a:pt x="374" y="20"/>
                  </a:lnTo>
                  <a:lnTo>
                    <a:pt x="374" y="22"/>
                  </a:lnTo>
                  <a:lnTo>
                    <a:pt x="370" y="22"/>
                  </a:lnTo>
                  <a:lnTo>
                    <a:pt x="366" y="22"/>
                  </a:lnTo>
                  <a:lnTo>
                    <a:pt x="362" y="26"/>
                  </a:lnTo>
                  <a:lnTo>
                    <a:pt x="358" y="26"/>
                  </a:lnTo>
                  <a:lnTo>
                    <a:pt x="358" y="30"/>
                  </a:lnTo>
                  <a:lnTo>
                    <a:pt x="354" y="30"/>
                  </a:lnTo>
                  <a:lnTo>
                    <a:pt x="354" y="26"/>
                  </a:lnTo>
                  <a:lnTo>
                    <a:pt x="350" y="26"/>
                  </a:lnTo>
                  <a:lnTo>
                    <a:pt x="348" y="26"/>
                  </a:lnTo>
                  <a:lnTo>
                    <a:pt x="344" y="26"/>
                  </a:lnTo>
                  <a:lnTo>
                    <a:pt x="340" y="26"/>
                  </a:lnTo>
                  <a:lnTo>
                    <a:pt x="344" y="30"/>
                  </a:lnTo>
                  <a:lnTo>
                    <a:pt x="348" y="30"/>
                  </a:lnTo>
                  <a:lnTo>
                    <a:pt x="350" y="30"/>
                  </a:lnTo>
                  <a:lnTo>
                    <a:pt x="354" y="30"/>
                  </a:lnTo>
                  <a:lnTo>
                    <a:pt x="350" y="30"/>
                  </a:lnTo>
                  <a:lnTo>
                    <a:pt x="350" y="34"/>
                  </a:lnTo>
                  <a:lnTo>
                    <a:pt x="348" y="34"/>
                  </a:lnTo>
                  <a:lnTo>
                    <a:pt x="350" y="34"/>
                  </a:lnTo>
                  <a:lnTo>
                    <a:pt x="354" y="34"/>
                  </a:lnTo>
                  <a:lnTo>
                    <a:pt x="350" y="38"/>
                  </a:lnTo>
                  <a:lnTo>
                    <a:pt x="354" y="38"/>
                  </a:lnTo>
                  <a:lnTo>
                    <a:pt x="358" y="38"/>
                  </a:lnTo>
                  <a:lnTo>
                    <a:pt x="362" y="38"/>
                  </a:lnTo>
                  <a:lnTo>
                    <a:pt x="358" y="38"/>
                  </a:lnTo>
                  <a:lnTo>
                    <a:pt x="362" y="38"/>
                  </a:lnTo>
                  <a:lnTo>
                    <a:pt x="358" y="34"/>
                  </a:lnTo>
                  <a:lnTo>
                    <a:pt x="362" y="34"/>
                  </a:lnTo>
                  <a:lnTo>
                    <a:pt x="362" y="38"/>
                  </a:lnTo>
                  <a:lnTo>
                    <a:pt x="366" y="38"/>
                  </a:lnTo>
                  <a:lnTo>
                    <a:pt x="366" y="34"/>
                  </a:lnTo>
                  <a:lnTo>
                    <a:pt x="370" y="34"/>
                  </a:lnTo>
                  <a:lnTo>
                    <a:pt x="370" y="38"/>
                  </a:lnTo>
                  <a:lnTo>
                    <a:pt x="370" y="42"/>
                  </a:lnTo>
                  <a:lnTo>
                    <a:pt x="366" y="42"/>
                  </a:lnTo>
                  <a:lnTo>
                    <a:pt x="362" y="42"/>
                  </a:lnTo>
                  <a:lnTo>
                    <a:pt x="362" y="38"/>
                  </a:lnTo>
                  <a:lnTo>
                    <a:pt x="358" y="38"/>
                  </a:lnTo>
                  <a:lnTo>
                    <a:pt x="362" y="42"/>
                  </a:lnTo>
                  <a:lnTo>
                    <a:pt x="358" y="42"/>
                  </a:lnTo>
                  <a:lnTo>
                    <a:pt x="354" y="46"/>
                  </a:lnTo>
                  <a:lnTo>
                    <a:pt x="350" y="46"/>
                  </a:lnTo>
                  <a:lnTo>
                    <a:pt x="348" y="50"/>
                  </a:lnTo>
                  <a:lnTo>
                    <a:pt x="348" y="52"/>
                  </a:lnTo>
                  <a:lnTo>
                    <a:pt x="344" y="52"/>
                  </a:lnTo>
                  <a:lnTo>
                    <a:pt x="344" y="56"/>
                  </a:lnTo>
                  <a:lnTo>
                    <a:pt x="344" y="52"/>
                  </a:lnTo>
                  <a:lnTo>
                    <a:pt x="340" y="52"/>
                  </a:lnTo>
                  <a:lnTo>
                    <a:pt x="340" y="50"/>
                  </a:lnTo>
                  <a:lnTo>
                    <a:pt x="344" y="50"/>
                  </a:lnTo>
                  <a:lnTo>
                    <a:pt x="344" y="46"/>
                  </a:lnTo>
                  <a:lnTo>
                    <a:pt x="348" y="46"/>
                  </a:lnTo>
                  <a:lnTo>
                    <a:pt x="348" y="42"/>
                  </a:lnTo>
                  <a:lnTo>
                    <a:pt x="348" y="38"/>
                  </a:lnTo>
                  <a:lnTo>
                    <a:pt x="344" y="38"/>
                  </a:lnTo>
                  <a:lnTo>
                    <a:pt x="340" y="38"/>
                  </a:lnTo>
                  <a:lnTo>
                    <a:pt x="336" y="34"/>
                  </a:lnTo>
                  <a:lnTo>
                    <a:pt x="332" y="34"/>
                  </a:lnTo>
                  <a:lnTo>
                    <a:pt x="332" y="30"/>
                  </a:lnTo>
                  <a:lnTo>
                    <a:pt x="330" y="30"/>
                  </a:lnTo>
                  <a:lnTo>
                    <a:pt x="330" y="26"/>
                  </a:lnTo>
                  <a:lnTo>
                    <a:pt x="326" y="26"/>
                  </a:lnTo>
                  <a:lnTo>
                    <a:pt x="322" y="30"/>
                  </a:lnTo>
                  <a:lnTo>
                    <a:pt x="318" y="30"/>
                  </a:lnTo>
                  <a:lnTo>
                    <a:pt x="318" y="34"/>
                  </a:lnTo>
                  <a:lnTo>
                    <a:pt x="314" y="30"/>
                  </a:lnTo>
                  <a:lnTo>
                    <a:pt x="310" y="30"/>
                  </a:lnTo>
                  <a:lnTo>
                    <a:pt x="306" y="30"/>
                  </a:lnTo>
                  <a:lnTo>
                    <a:pt x="306" y="34"/>
                  </a:lnTo>
                  <a:lnTo>
                    <a:pt x="304" y="38"/>
                  </a:lnTo>
                  <a:lnTo>
                    <a:pt x="300" y="38"/>
                  </a:lnTo>
                  <a:lnTo>
                    <a:pt x="304" y="38"/>
                  </a:lnTo>
                  <a:lnTo>
                    <a:pt x="304" y="42"/>
                  </a:lnTo>
                  <a:lnTo>
                    <a:pt x="300" y="42"/>
                  </a:lnTo>
                  <a:lnTo>
                    <a:pt x="300" y="46"/>
                  </a:lnTo>
                  <a:lnTo>
                    <a:pt x="300" y="50"/>
                  </a:lnTo>
                  <a:lnTo>
                    <a:pt x="300" y="52"/>
                  </a:lnTo>
                  <a:lnTo>
                    <a:pt x="300" y="56"/>
                  </a:lnTo>
                  <a:lnTo>
                    <a:pt x="296" y="56"/>
                  </a:lnTo>
                  <a:lnTo>
                    <a:pt x="296" y="60"/>
                  </a:lnTo>
                  <a:lnTo>
                    <a:pt x="296" y="56"/>
                  </a:lnTo>
                  <a:lnTo>
                    <a:pt x="292" y="56"/>
                  </a:lnTo>
                  <a:lnTo>
                    <a:pt x="292" y="60"/>
                  </a:lnTo>
                  <a:lnTo>
                    <a:pt x="288" y="60"/>
                  </a:lnTo>
                  <a:lnTo>
                    <a:pt x="288" y="64"/>
                  </a:lnTo>
                  <a:lnTo>
                    <a:pt x="288" y="68"/>
                  </a:lnTo>
                  <a:lnTo>
                    <a:pt x="284" y="64"/>
                  </a:lnTo>
                  <a:lnTo>
                    <a:pt x="280" y="64"/>
                  </a:lnTo>
                  <a:lnTo>
                    <a:pt x="276" y="64"/>
                  </a:lnTo>
                  <a:lnTo>
                    <a:pt x="276" y="60"/>
                  </a:lnTo>
                  <a:lnTo>
                    <a:pt x="274" y="60"/>
                  </a:lnTo>
                  <a:lnTo>
                    <a:pt x="270" y="60"/>
                  </a:lnTo>
                  <a:lnTo>
                    <a:pt x="270" y="64"/>
                  </a:lnTo>
                  <a:lnTo>
                    <a:pt x="266" y="64"/>
                  </a:lnTo>
                  <a:lnTo>
                    <a:pt x="262" y="64"/>
                  </a:lnTo>
                  <a:lnTo>
                    <a:pt x="258" y="64"/>
                  </a:lnTo>
                  <a:lnTo>
                    <a:pt x="254" y="60"/>
                  </a:lnTo>
                  <a:lnTo>
                    <a:pt x="250" y="64"/>
                  </a:lnTo>
                  <a:lnTo>
                    <a:pt x="250" y="60"/>
                  </a:lnTo>
                  <a:lnTo>
                    <a:pt x="248" y="56"/>
                  </a:lnTo>
                  <a:lnTo>
                    <a:pt x="248" y="52"/>
                  </a:lnTo>
                  <a:lnTo>
                    <a:pt x="244" y="52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32" y="50"/>
                  </a:lnTo>
                  <a:lnTo>
                    <a:pt x="232" y="52"/>
                  </a:lnTo>
                  <a:lnTo>
                    <a:pt x="232" y="56"/>
                  </a:lnTo>
                  <a:lnTo>
                    <a:pt x="232" y="52"/>
                  </a:lnTo>
                  <a:lnTo>
                    <a:pt x="228" y="52"/>
                  </a:lnTo>
                  <a:lnTo>
                    <a:pt x="224" y="52"/>
                  </a:lnTo>
                  <a:lnTo>
                    <a:pt x="218" y="52"/>
                  </a:lnTo>
                  <a:lnTo>
                    <a:pt x="220" y="56"/>
                  </a:lnTo>
                  <a:lnTo>
                    <a:pt x="220" y="60"/>
                  </a:lnTo>
                  <a:lnTo>
                    <a:pt x="220" y="64"/>
                  </a:lnTo>
                  <a:lnTo>
                    <a:pt x="218" y="68"/>
                  </a:lnTo>
                  <a:lnTo>
                    <a:pt x="220" y="68"/>
                  </a:lnTo>
                  <a:lnTo>
                    <a:pt x="218" y="72"/>
                  </a:lnTo>
                  <a:lnTo>
                    <a:pt x="214" y="72"/>
                  </a:lnTo>
                  <a:lnTo>
                    <a:pt x="210" y="72"/>
                  </a:lnTo>
                  <a:lnTo>
                    <a:pt x="202" y="68"/>
                  </a:lnTo>
                  <a:lnTo>
                    <a:pt x="198" y="68"/>
                  </a:lnTo>
                  <a:lnTo>
                    <a:pt x="194" y="68"/>
                  </a:lnTo>
                  <a:lnTo>
                    <a:pt x="190" y="68"/>
                  </a:lnTo>
                  <a:lnTo>
                    <a:pt x="188" y="72"/>
                  </a:lnTo>
                  <a:lnTo>
                    <a:pt x="190" y="72"/>
                  </a:lnTo>
                  <a:lnTo>
                    <a:pt x="190" y="76"/>
                  </a:lnTo>
                  <a:lnTo>
                    <a:pt x="188" y="78"/>
                  </a:lnTo>
                  <a:lnTo>
                    <a:pt x="188" y="82"/>
                  </a:lnTo>
                  <a:lnTo>
                    <a:pt x="184" y="82"/>
                  </a:lnTo>
                  <a:lnTo>
                    <a:pt x="184" y="78"/>
                  </a:lnTo>
                  <a:lnTo>
                    <a:pt x="180" y="78"/>
                  </a:lnTo>
                  <a:lnTo>
                    <a:pt x="176" y="78"/>
                  </a:lnTo>
                  <a:lnTo>
                    <a:pt x="168" y="82"/>
                  </a:lnTo>
                  <a:lnTo>
                    <a:pt x="168" y="86"/>
                  </a:lnTo>
                  <a:lnTo>
                    <a:pt x="168" y="90"/>
                  </a:lnTo>
                  <a:lnTo>
                    <a:pt x="164" y="94"/>
                  </a:lnTo>
                  <a:lnTo>
                    <a:pt x="160" y="94"/>
                  </a:lnTo>
                  <a:lnTo>
                    <a:pt x="160" y="98"/>
                  </a:lnTo>
                  <a:lnTo>
                    <a:pt x="164" y="98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60" y="108"/>
                  </a:lnTo>
                  <a:lnTo>
                    <a:pt x="158" y="112"/>
                  </a:lnTo>
                  <a:lnTo>
                    <a:pt x="154" y="116"/>
                  </a:lnTo>
                  <a:lnTo>
                    <a:pt x="150" y="116"/>
                  </a:lnTo>
                  <a:lnTo>
                    <a:pt x="150" y="120"/>
                  </a:lnTo>
                  <a:lnTo>
                    <a:pt x="154" y="124"/>
                  </a:lnTo>
                  <a:lnTo>
                    <a:pt x="146" y="128"/>
                  </a:lnTo>
                  <a:lnTo>
                    <a:pt x="142" y="128"/>
                  </a:lnTo>
                  <a:lnTo>
                    <a:pt x="138" y="128"/>
                  </a:lnTo>
                  <a:lnTo>
                    <a:pt x="138" y="132"/>
                  </a:lnTo>
                  <a:lnTo>
                    <a:pt x="142" y="136"/>
                  </a:lnTo>
                  <a:lnTo>
                    <a:pt x="138" y="136"/>
                  </a:lnTo>
                  <a:lnTo>
                    <a:pt x="138" y="138"/>
                  </a:lnTo>
                  <a:lnTo>
                    <a:pt x="138" y="142"/>
                  </a:lnTo>
                  <a:lnTo>
                    <a:pt x="138" y="146"/>
                  </a:lnTo>
                  <a:lnTo>
                    <a:pt x="134" y="150"/>
                  </a:lnTo>
                  <a:lnTo>
                    <a:pt x="134" y="154"/>
                  </a:lnTo>
                  <a:lnTo>
                    <a:pt x="130" y="154"/>
                  </a:lnTo>
                  <a:lnTo>
                    <a:pt x="130" y="158"/>
                  </a:lnTo>
                  <a:lnTo>
                    <a:pt x="130" y="162"/>
                  </a:lnTo>
                  <a:lnTo>
                    <a:pt x="128" y="162"/>
                  </a:lnTo>
                  <a:lnTo>
                    <a:pt x="128" y="164"/>
                  </a:lnTo>
                  <a:lnTo>
                    <a:pt x="130" y="164"/>
                  </a:lnTo>
                  <a:lnTo>
                    <a:pt x="134" y="164"/>
                  </a:lnTo>
                  <a:lnTo>
                    <a:pt x="134" y="168"/>
                  </a:lnTo>
                  <a:lnTo>
                    <a:pt x="134" y="172"/>
                  </a:lnTo>
                  <a:lnTo>
                    <a:pt x="130" y="176"/>
                  </a:lnTo>
                  <a:lnTo>
                    <a:pt x="120" y="176"/>
                  </a:lnTo>
                  <a:lnTo>
                    <a:pt x="116" y="176"/>
                  </a:lnTo>
                  <a:lnTo>
                    <a:pt x="112" y="180"/>
                  </a:lnTo>
                  <a:lnTo>
                    <a:pt x="108" y="184"/>
                  </a:lnTo>
                  <a:lnTo>
                    <a:pt x="104" y="188"/>
                  </a:lnTo>
                  <a:lnTo>
                    <a:pt x="104" y="192"/>
                  </a:lnTo>
                  <a:lnTo>
                    <a:pt x="104" y="194"/>
                  </a:lnTo>
                  <a:lnTo>
                    <a:pt x="102" y="194"/>
                  </a:lnTo>
                  <a:lnTo>
                    <a:pt x="104" y="198"/>
                  </a:lnTo>
                  <a:lnTo>
                    <a:pt x="104" y="202"/>
                  </a:lnTo>
                  <a:lnTo>
                    <a:pt x="104" y="206"/>
                  </a:lnTo>
                  <a:lnTo>
                    <a:pt x="104" y="210"/>
                  </a:lnTo>
                  <a:lnTo>
                    <a:pt x="104" y="214"/>
                  </a:lnTo>
                  <a:lnTo>
                    <a:pt x="104" y="218"/>
                  </a:lnTo>
                  <a:lnTo>
                    <a:pt x="108" y="218"/>
                  </a:lnTo>
                  <a:lnTo>
                    <a:pt x="108" y="222"/>
                  </a:lnTo>
                  <a:lnTo>
                    <a:pt x="104" y="224"/>
                  </a:lnTo>
                  <a:lnTo>
                    <a:pt x="104" y="228"/>
                  </a:lnTo>
                  <a:lnTo>
                    <a:pt x="104" y="232"/>
                  </a:lnTo>
                  <a:lnTo>
                    <a:pt x="108" y="236"/>
                  </a:lnTo>
                  <a:lnTo>
                    <a:pt x="112" y="236"/>
                  </a:lnTo>
                  <a:lnTo>
                    <a:pt x="112" y="238"/>
                  </a:lnTo>
                  <a:lnTo>
                    <a:pt x="116" y="238"/>
                  </a:lnTo>
                  <a:lnTo>
                    <a:pt x="116" y="242"/>
                  </a:lnTo>
                  <a:lnTo>
                    <a:pt x="112" y="242"/>
                  </a:lnTo>
                  <a:lnTo>
                    <a:pt x="112" y="246"/>
                  </a:lnTo>
                  <a:lnTo>
                    <a:pt x="108" y="246"/>
                  </a:lnTo>
                  <a:lnTo>
                    <a:pt x="104" y="246"/>
                  </a:lnTo>
                  <a:lnTo>
                    <a:pt x="108" y="250"/>
                  </a:lnTo>
                  <a:lnTo>
                    <a:pt x="108" y="254"/>
                  </a:lnTo>
                  <a:lnTo>
                    <a:pt x="108" y="258"/>
                  </a:lnTo>
                  <a:lnTo>
                    <a:pt x="112" y="258"/>
                  </a:lnTo>
                  <a:lnTo>
                    <a:pt x="112" y="262"/>
                  </a:lnTo>
                  <a:lnTo>
                    <a:pt x="108" y="264"/>
                  </a:lnTo>
                  <a:lnTo>
                    <a:pt x="108" y="268"/>
                  </a:lnTo>
                  <a:lnTo>
                    <a:pt x="108" y="272"/>
                  </a:lnTo>
                  <a:lnTo>
                    <a:pt x="104" y="272"/>
                  </a:lnTo>
                  <a:lnTo>
                    <a:pt x="102" y="272"/>
                  </a:lnTo>
                  <a:lnTo>
                    <a:pt x="102" y="276"/>
                  </a:lnTo>
                  <a:lnTo>
                    <a:pt x="102" y="280"/>
                  </a:lnTo>
                  <a:lnTo>
                    <a:pt x="98" y="280"/>
                  </a:lnTo>
                  <a:lnTo>
                    <a:pt x="102" y="284"/>
                  </a:lnTo>
                  <a:lnTo>
                    <a:pt x="102" y="288"/>
                  </a:lnTo>
                  <a:lnTo>
                    <a:pt x="102" y="292"/>
                  </a:lnTo>
                  <a:lnTo>
                    <a:pt x="98" y="294"/>
                  </a:lnTo>
                  <a:lnTo>
                    <a:pt x="94" y="294"/>
                  </a:lnTo>
                  <a:lnTo>
                    <a:pt x="94" y="292"/>
                  </a:lnTo>
                  <a:lnTo>
                    <a:pt x="90" y="292"/>
                  </a:lnTo>
                  <a:lnTo>
                    <a:pt x="86" y="292"/>
                  </a:lnTo>
                  <a:lnTo>
                    <a:pt x="86" y="288"/>
                  </a:lnTo>
                  <a:lnTo>
                    <a:pt x="82" y="284"/>
                  </a:lnTo>
                  <a:lnTo>
                    <a:pt x="86" y="284"/>
                  </a:lnTo>
                  <a:lnTo>
                    <a:pt x="82" y="280"/>
                  </a:lnTo>
                  <a:lnTo>
                    <a:pt x="82" y="276"/>
                  </a:lnTo>
                  <a:lnTo>
                    <a:pt x="82" y="272"/>
                  </a:lnTo>
                  <a:lnTo>
                    <a:pt x="86" y="276"/>
                  </a:lnTo>
                  <a:lnTo>
                    <a:pt x="86" y="272"/>
                  </a:lnTo>
                  <a:lnTo>
                    <a:pt x="82" y="272"/>
                  </a:lnTo>
                  <a:lnTo>
                    <a:pt x="82" y="276"/>
                  </a:lnTo>
                  <a:lnTo>
                    <a:pt x="82" y="280"/>
                  </a:lnTo>
                  <a:lnTo>
                    <a:pt x="82" y="276"/>
                  </a:lnTo>
                  <a:lnTo>
                    <a:pt x="78" y="276"/>
                  </a:lnTo>
                  <a:lnTo>
                    <a:pt x="78" y="280"/>
                  </a:lnTo>
                  <a:lnTo>
                    <a:pt x="78" y="284"/>
                  </a:lnTo>
                  <a:lnTo>
                    <a:pt x="82" y="284"/>
                  </a:lnTo>
                  <a:lnTo>
                    <a:pt x="82" y="288"/>
                  </a:lnTo>
                  <a:lnTo>
                    <a:pt x="78" y="288"/>
                  </a:lnTo>
                  <a:lnTo>
                    <a:pt x="78" y="292"/>
                  </a:lnTo>
                  <a:lnTo>
                    <a:pt x="74" y="292"/>
                  </a:lnTo>
                  <a:lnTo>
                    <a:pt x="74" y="294"/>
                  </a:lnTo>
                  <a:lnTo>
                    <a:pt x="72" y="294"/>
                  </a:lnTo>
                  <a:lnTo>
                    <a:pt x="72" y="292"/>
                  </a:lnTo>
                  <a:lnTo>
                    <a:pt x="68" y="292"/>
                  </a:lnTo>
                  <a:lnTo>
                    <a:pt x="72" y="292"/>
                  </a:lnTo>
                  <a:lnTo>
                    <a:pt x="72" y="294"/>
                  </a:lnTo>
                  <a:lnTo>
                    <a:pt x="68" y="294"/>
                  </a:lnTo>
                  <a:lnTo>
                    <a:pt x="64" y="298"/>
                  </a:lnTo>
                  <a:lnTo>
                    <a:pt x="64" y="302"/>
                  </a:lnTo>
                  <a:lnTo>
                    <a:pt x="60" y="302"/>
                  </a:lnTo>
                  <a:lnTo>
                    <a:pt x="60" y="306"/>
                  </a:lnTo>
                  <a:lnTo>
                    <a:pt x="56" y="306"/>
                  </a:lnTo>
                  <a:lnTo>
                    <a:pt x="52" y="310"/>
                  </a:lnTo>
                  <a:lnTo>
                    <a:pt x="48" y="310"/>
                  </a:lnTo>
                  <a:lnTo>
                    <a:pt x="48" y="314"/>
                  </a:lnTo>
                  <a:lnTo>
                    <a:pt x="44" y="314"/>
                  </a:lnTo>
                  <a:lnTo>
                    <a:pt x="42" y="314"/>
                  </a:lnTo>
                  <a:lnTo>
                    <a:pt x="38" y="314"/>
                  </a:lnTo>
                  <a:lnTo>
                    <a:pt x="34" y="314"/>
                  </a:lnTo>
                  <a:lnTo>
                    <a:pt x="34" y="318"/>
                  </a:lnTo>
                  <a:lnTo>
                    <a:pt x="30" y="314"/>
                  </a:lnTo>
                  <a:lnTo>
                    <a:pt x="26" y="314"/>
                  </a:lnTo>
                  <a:lnTo>
                    <a:pt x="26" y="310"/>
                  </a:lnTo>
                  <a:lnTo>
                    <a:pt x="30" y="310"/>
                  </a:lnTo>
                  <a:lnTo>
                    <a:pt x="26" y="310"/>
                  </a:lnTo>
                  <a:lnTo>
                    <a:pt x="22" y="310"/>
                  </a:lnTo>
                  <a:lnTo>
                    <a:pt x="18" y="310"/>
                  </a:lnTo>
                  <a:lnTo>
                    <a:pt x="18" y="306"/>
                  </a:lnTo>
                  <a:lnTo>
                    <a:pt x="14" y="306"/>
                  </a:lnTo>
                  <a:lnTo>
                    <a:pt x="12" y="302"/>
                  </a:lnTo>
                  <a:lnTo>
                    <a:pt x="12" y="298"/>
                  </a:lnTo>
                  <a:lnTo>
                    <a:pt x="12" y="294"/>
                  </a:lnTo>
                  <a:lnTo>
                    <a:pt x="12" y="292"/>
                  </a:lnTo>
                  <a:lnTo>
                    <a:pt x="14" y="294"/>
                  </a:lnTo>
                  <a:lnTo>
                    <a:pt x="18" y="294"/>
                  </a:lnTo>
                  <a:lnTo>
                    <a:pt x="18" y="298"/>
                  </a:lnTo>
                  <a:lnTo>
                    <a:pt x="22" y="294"/>
                  </a:lnTo>
                  <a:lnTo>
                    <a:pt x="18" y="294"/>
                  </a:lnTo>
                  <a:lnTo>
                    <a:pt x="22" y="294"/>
                  </a:lnTo>
                  <a:lnTo>
                    <a:pt x="22" y="292"/>
                  </a:lnTo>
                  <a:lnTo>
                    <a:pt x="26" y="292"/>
                  </a:lnTo>
                  <a:lnTo>
                    <a:pt x="22" y="292"/>
                  </a:lnTo>
                  <a:lnTo>
                    <a:pt x="18" y="294"/>
                  </a:lnTo>
                  <a:lnTo>
                    <a:pt x="18" y="292"/>
                  </a:lnTo>
                  <a:lnTo>
                    <a:pt x="14" y="292"/>
                  </a:lnTo>
                  <a:lnTo>
                    <a:pt x="18" y="292"/>
                  </a:lnTo>
                  <a:lnTo>
                    <a:pt x="18" y="288"/>
                  </a:lnTo>
                  <a:lnTo>
                    <a:pt x="22" y="288"/>
                  </a:lnTo>
                  <a:lnTo>
                    <a:pt x="26" y="288"/>
                  </a:lnTo>
                  <a:lnTo>
                    <a:pt x="22" y="288"/>
                  </a:lnTo>
                  <a:lnTo>
                    <a:pt x="18" y="288"/>
                  </a:lnTo>
                  <a:lnTo>
                    <a:pt x="18" y="284"/>
                  </a:lnTo>
                  <a:lnTo>
                    <a:pt x="22" y="284"/>
                  </a:lnTo>
                  <a:lnTo>
                    <a:pt x="22" y="280"/>
                  </a:lnTo>
                  <a:lnTo>
                    <a:pt x="26" y="280"/>
                  </a:lnTo>
                  <a:lnTo>
                    <a:pt x="22" y="280"/>
                  </a:lnTo>
                  <a:lnTo>
                    <a:pt x="18" y="284"/>
                  </a:lnTo>
                  <a:lnTo>
                    <a:pt x="14" y="284"/>
                  </a:lnTo>
                  <a:lnTo>
                    <a:pt x="18" y="284"/>
                  </a:lnTo>
                  <a:lnTo>
                    <a:pt x="14" y="284"/>
                  </a:lnTo>
                  <a:lnTo>
                    <a:pt x="14" y="288"/>
                  </a:lnTo>
                  <a:lnTo>
                    <a:pt x="12" y="288"/>
                  </a:lnTo>
                  <a:lnTo>
                    <a:pt x="12" y="284"/>
                  </a:lnTo>
                  <a:lnTo>
                    <a:pt x="12" y="288"/>
                  </a:lnTo>
                  <a:lnTo>
                    <a:pt x="8" y="288"/>
                  </a:lnTo>
                  <a:lnTo>
                    <a:pt x="8" y="284"/>
                  </a:lnTo>
                  <a:lnTo>
                    <a:pt x="8" y="280"/>
                  </a:lnTo>
                  <a:lnTo>
                    <a:pt x="12" y="276"/>
                  </a:lnTo>
                  <a:lnTo>
                    <a:pt x="12" y="280"/>
                  </a:lnTo>
                  <a:lnTo>
                    <a:pt x="12" y="276"/>
                  </a:lnTo>
                  <a:lnTo>
                    <a:pt x="14" y="276"/>
                  </a:lnTo>
                  <a:lnTo>
                    <a:pt x="18" y="276"/>
                  </a:lnTo>
                  <a:lnTo>
                    <a:pt x="22" y="272"/>
                  </a:lnTo>
                  <a:lnTo>
                    <a:pt x="18" y="276"/>
                  </a:lnTo>
                  <a:lnTo>
                    <a:pt x="14" y="276"/>
                  </a:lnTo>
                  <a:lnTo>
                    <a:pt x="14" y="272"/>
                  </a:lnTo>
                  <a:lnTo>
                    <a:pt x="18" y="272"/>
                  </a:lnTo>
                  <a:lnTo>
                    <a:pt x="18" y="268"/>
                  </a:lnTo>
                  <a:lnTo>
                    <a:pt x="18" y="264"/>
                  </a:lnTo>
                  <a:lnTo>
                    <a:pt x="22" y="264"/>
                  </a:lnTo>
                  <a:lnTo>
                    <a:pt x="22" y="262"/>
                  </a:lnTo>
                  <a:lnTo>
                    <a:pt x="26" y="262"/>
                  </a:lnTo>
                  <a:lnTo>
                    <a:pt x="26" y="264"/>
                  </a:lnTo>
                  <a:lnTo>
                    <a:pt x="26" y="268"/>
                  </a:lnTo>
                  <a:lnTo>
                    <a:pt x="26" y="264"/>
                  </a:lnTo>
                  <a:lnTo>
                    <a:pt x="26" y="262"/>
                  </a:lnTo>
                  <a:lnTo>
                    <a:pt x="30" y="262"/>
                  </a:lnTo>
                  <a:lnTo>
                    <a:pt x="30" y="258"/>
                  </a:lnTo>
                  <a:lnTo>
                    <a:pt x="34" y="262"/>
                  </a:lnTo>
                  <a:lnTo>
                    <a:pt x="34" y="258"/>
                  </a:lnTo>
                  <a:lnTo>
                    <a:pt x="30" y="258"/>
                  </a:lnTo>
                  <a:lnTo>
                    <a:pt x="34" y="258"/>
                  </a:lnTo>
                  <a:lnTo>
                    <a:pt x="30" y="258"/>
                  </a:lnTo>
                  <a:lnTo>
                    <a:pt x="26" y="262"/>
                  </a:lnTo>
                  <a:lnTo>
                    <a:pt x="22" y="262"/>
                  </a:lnTo>
                  <a:lnTo>
                    <a:pt x="18" y="262"/>
                  </a:lnTo>
                  <a:lnTo>
                    <a:pt x="18" y="264"/>
                  </a:lnTo>
                  <a:lnTo>
                    <a:pt x="14" y="268"/>
                  </a:lnTo>
                  <a:lnTo>
                    <a:pt x="14" y="272"/>
                  </a:lnTo>
                  <a:lnTo>
                    <a:pt x="14" y="268"/>
                  </a:lnTo>
                  <a:lnTo>
                    <a:pt x="12" y="268"/>
                  </a:lnTo>
                  <a:lnTo>
                    <a:pt x="12" y="264"/>
                  </a:lnTo>
                  <a:lnTo>
                    <a:pt x="14" y="262"/>
                  </a:lnTo>
                  <a:lnTo>
                    <a:pt x="12" y="262"/>
                  </a:lnTo>
                  <a:lnTo>
                    <a:pt x="12" y="264"/>
                  </a:lnTo>
                  <a:lnTo>
                    <a:pt x="12" y="268"/>
                  </a:lnTo>
                  <a:lnTo>
                    <a:pt x="8" y="268"/>
                  </a:lnTo>
                  <a:lnTo>
                    <a:pt x="8" y="264"/>
                  </a:lnTo>
                  <a:lnTo>
                    <a:pt x="8" y="262"/>
                  </a:lnTo>
                  <a:lnTo>
                    <a:pt x="8" y="258"/>
                  </a:lnTo>
                  <a:lnTo>
                    <a:pt x="8" y="262"/>
                  </a:lnTo>
                  <a:lnTo>
                    <a:pt x="12" y="262"/>
                  </a:lnTo>
                  <a:lnTo>
                    <a:pt x="14" y="262"/>
                  </a:lnTo>
                  <a:lnTo>
                    <a:pt x="14" y="258"/>
                  </a:lnTo>
                  <a:lnTo>
                    <a:pt x="14" y="254"/>
                  </a:lnTo>
                  <a:lnTo>
                    <a:pt x="12" y="254"/>
                  </a:lnTo>
                  <a:lnTo>
                    <a:pt x="12" y="258"/>
                  </a:lnTo>
                  <a:lnTo>
                    <a:pt x="8" y="258"/>
                  </a:lnTo>
                  <a:lnTo>
                    <a:pt x="4" y="254"/>
                  </a:lnTo>
                  <a:lnTo>
                    <a:pt x="8" y="258"/>
                  </a:lnTo>
                  <a:lnTo>
                    <a:pt x="4" y="254"/>
                  </a:lnTo>
                  <a:lnTo>
                    <a:pt x="8" y="254"/>
                  </a:lnTo>
                  <a:lnTo>
                    <a:pt x="8" y="258"/>
                  </a:lnTo>
                  <a:lnTo>
                    <a:pt x="12" y="258"/>
                  </a:lnTo>
                  <a:lnTo>
                    <a:pt x="12" y="254"/>
                  </a:lnTo>
                  <a:lnTo>
                    <a:pt x="8" y="254"/>
                  </a:lnTo>
                  <a:lnTo>
                    <a:pt x="8" y="250"/>
                  </a:lnTo>
                  <a:lnTo>
                    <a:pt x="12" y="250"/>
                  </a:lnTo>
                  <a:lnTo>
                    <a:pt x="8" y="250"/>
                  </a:lnTo>
                  <a:lnTo>
                    <a:pt x="4" y="250"/>
                  </a:lnTo>
                  <a:lnTo>
                    <a:pt x="4" y="246"/>
                  </a:lnTo>
                  <a:lnTo>
                    <a:pt x="8" y="246"/>
                  </a:lnTo>
                  <a:lnTo>
                    <a:pt x="12" y="246"/>
                  </a:lnTo>
                  <a:lnTo>
                    <a:pt x="14" y="246"/>
                  </a:lnTo>
                  <a:lnTo>
                    <a:pt x="18" y="246"/>
                  </a:lnTo>
                  <a:lnTo>
                    <a:pt x="22" y="246"/>
                  </a:lnTo>
                  <a:lnTo>
                    <a:pt x="26" y="246"/>
                  </a:lnTo>
                  <a:lnTo>
                    <a:pt x="26" y="242"/>
                  </a:lnTo>
                  <a:lnTo>
                    <a:pt x="30" y="242"/>
                  </a:lnTo>
                  <a:lnTo>
                    <a:pt x="30" y="246"/>
                  </a:lnTo>
                  <a:lnTo>
                    <a:pt x="34" y="246"/>
                  </a:lnTo>
                  <a:lnTo>
                    <a:pt x="34" y="250"/>
                  </a:lnTo>
                  <a:lnTo>
                    <a:pt x="34" y="246"/>
                  </a:lnTo>
                  <a:lnTo>
                    <a:pt x="38" y="246"/>
                  </a:lnTo>
                  <a:lnTo>
                    <a:pt x="38" y="242"/>
                  </a:lnTo>
                  <a:lnTo>
                    <a:pt x="38" y="238"/>
                  </a:lnTo>
                  <a:lnTo>
                    <a:pt x="42" y="238"/>
                  </a:lnTo>
                  <a:lnTo>
                    <a:pt x="42" y="236"/>
                  </a:lnTo>
                  <a:lnTo>
                    <a:pt x="38" y="238"/>
                  </a:lnTo>
                  <a:lnTo>
                    <a:pt x="38" y="242"/>
                  </a:lnTo>
                  <a:lnTo>
                    <a:pt x="34" y="242"/>
                  </a:lnTo>
                  <a:lnTo>
                    <a:pt x="30" y="246"/>
                  </a:lnTo>
                  <a:lnTo>
                    <a:pt x="30" y="242"/>
                  </a:lnTo>
                  <a:lnTo>
                    <a:pt x="26" y="242"/>
                  </a:lnTo>
                  <a:lnTo>
                    <a:pt x="26" y="238"/>
                  </a:lnTo>
                  <a:lnTo>
                    <a:pt x="26" y="242"/>
                  </a:lnTo>
                  <a:lnTo>
                    <a:pt x="22" y="246"/>
                  </a:lnTo>
                  <a:lnTo>
                    <a:pt x="22" y="242"/>
                  </a:lnTo>
                  <a:lnTo>
                    <a:pt x="18" y="242"/>
                  </a:lnTo>
                  <a:lnTo>
                    <a:pt x="14" y="242"/>
                  </a:lnTo>
                  <a:lnTo>
                    <a:pt x="12" y="242"/>
                  </a:lnTo>
                  <a:lnTo>
                    <a:pt x="12" y="246"/>
                  </a:lnTo>
                  <a:lnTo>
                    <a:pt x="8" y="246"/>
                  </a:lnTo>
                  <a:lnTo>
                    <a:pt x="8" y="242"/>
                  </a:lnTo>
                  <a:lnTo>
                    <a:pt x="4" y="242"/>
                  </a:lnTo>
                  <a:lnTo>
                    <a:pt x="8" y="242"/>
                  </a:lnTo>
                  <a:lnTo>
                    <a:pt x="4" y="242"/>
                  </a:lnTo>
                  <a:lnTo>
                    <a:pt x="8" y="238"/>
                  </a:lnTo>
                  <a:lnTo>
                    <a:pt x="12" y="238"/>
                  </a:lnTo>
                  <a:lnTo>
                    <a:pt x="8" y="238"/>
                  </a:lnTo>
                  <a:lnTo>
                    <a:pt x="4" y="238"/>
                  </a:lnTo>
                  <a:lnTo>
                    <a:pt x="8" y="236"/>
                  </a:lnTo>
                  <a:lnTo>
                    <a:pt x="8" y="238"/>
                  </a:lnTo>
                  <a:lnTo>
                    <a:pt x="12" y="238"/>
                  </a:lnTo>
                  <a:lnTo>
                    <a:pt x="14" y="238"/>
                  </a:lnTo>
                  <a:lnTo>
                    <a:pt x="14" y="236"/>
                  </a:lnTo>
                  <a:lnTo>
                    <a:pt x="12" y="236"/>
                  </a:lnTo>
                  <a:lnTo>
                    <a:pt x="12" y="238"/>
                  </a:lnTo>
                  <a:lnTo>
                    <a:pt x="8" y="236"/>
                  </a:lnTo>
                  <a:lnTo>
                    <a:pt x="4" y="236"/>
                  </a:lnTo>
                  <a:lnTo>
                    <a:pt x="8" y="232"/>
                  </a:lnTo>
                  <a:lnTo>
                    <a:pt x="4" y="232"/>
                  </a:lnTo>
                  <a:lnTo>
                    <a:pt x="8" y="228"/>
                  </a:lnTo>
                  <a:lnTo>
                    <a:pt x="12" y="228"/>
                  </a:lnTo>
                  <a:lnTo>
                    <a:pt x="14" y="228"/>
                  </a:lnTo>
                  <a:lnTo>
                    <a:pt x="18" y="228"/>
                  </a:lnTo>
                  <a:lnTo>
                    <a:pt x="22" y="228"/>
                  </a:lnTo>
                  <a:lnTo>
                    <a:pt x="26" y="228"/>
                  </a:lnTo>
                  <a:lnTo>
                    <a:pt x="30" y="228"/>
                  </a:lnTo>
                  <a:lnTo>
                    <a:pt x="26" y="228"/>
                  </a:lnTo>
                  <a:lnTo>
                    <a:pt x="22" y="228"/>
                  </a:lnTo>
                  <a:lnTo>
                    <a:pt x="18" y="228"/>
                  </a:lnTo>
                  <a:lnTo>
                    <a:pt x="14" y="228"/>
                  </a:lnTo>
                  <a:lnTo>
                    <a:pt x="12" y="228"/>
                  </a:lnTo>
                  <a:lnTo>
                    <a:pt x="8" y="228"/>
                  </a:lnTo>
                  <a:lnTo>
                    <a:pt x="4" y="228"/>
                  </a:lnTo>
                  <a:lnTo>
                    <a:pt x="8" y="224"/>
                  </a:lnTo>
                  <a:lnTo>
                    <a:pt x="8" y="222"/>
                  </a:lnTo>
                  <a:lnTo>
                    <a:pt x="4" y="222"/>
                  </a:lnTo>
                  <a:lnTo>
                    <a:pt x="8" y="222"/>
                  </a:lnTo>
                  <a:lnTo>
                    <a:pt x="12" y="224"/>
                  </a:lnTo>
                  <a:lnTo>
                    <a:pt x="12" y="222"/>
                  </a:lnTo>
                  <a:lnTo>
                    <a:pt x="8" y="222"/>
                  </a:lnTo>
                  <a:lnTo>
                    <a:pt x="12" y="222"/>
                  </a:lnTo>
                  <a:lnTo>
                    <a:pt x="14" y="222"/>
                  </a:lnTo>
                  <a:lnTo>
                    <a:pt x="18" y="222"/>
                  </a:lnTo>
                  <a:lnTo>
                    <a:pt x="22" y="224"/>
                  </a:lnTo>
                  <a:lnTo>
                    <a:pt x="18" y="224"/>
                  </a:lnTo>
                  <a:lnTo>
                    <a:pt x="18" y="222"/>
                  </a:lnTo>
                  <a:lnTo>
                    <a:pt x="14" y="222"/>
                  </a:lnTo>
                  <a:lnTo>
                    <a:pt x="18" y="222"/>
                  </a:lnTo>
                  <a:lnTo>
                    <a:pt x="18" y="218"/>
                  </a:lnTo>
                  <a:lnTo>
                    <a:pt x="22" y="218"/>
                  </a:lnTo>
                  <a:lnTo>
                    <a:pt x="26" y="222"/>
                  </a:lnTo>
                  <a:lnTo>
                    <a:pt x="26" y="218"/>
                  </a:lnTo>
                  <a:lnTo>
                    <a:pt x="22" y="218"/>
                  </a:lnTo>
                  <a:lnTo>
                    <a:pt x="26" y="214"/>
                  </a:lnTo>
                  <a:lnTo>
                    <a:pt x="30" y="218"/>
                  </a:lnTo>
                  <a:lnTo>
                    <a:pt x="34" y="218"/>
                  </a:lnTo>
                  <a:lnTo>
                    <a:pt x="34" y="222"/>
                  </a:lnTo>
                  <a:lnTo>
                    <a:pt x="30" y="222"/>
                  </a:lnTo>
                  <a:lnTo>
                    <a:pt x="30" y="224"/>
                  </a:lnTo>
                  <a:lnTo>
                    <a:pt x="34" y="224"/>
                  </a:lnTo>
                  <a:lnTo>
                    <a:pt x="34" y="222"/>
                  </a:lnTo>
                  <a:lnTo>
                    <a:pt x="30" y="222"/>
                  </a:lnTo>
                  <a:lnTo>
                    <a:pt x="34" y="222"/>
                  </a:lnTo>
                  <a:lnTo>
                    <a:pt x="34" y="218"/>
                  </a:lnTo>
                  <a:lnTo>
                    <a:pt x="38" y="218"/>
                  </a:lnTo>
                  <a:lnTo>
                    <a:pt x="38" y="222"/>
                  </a:lnTo>
                  <a:lnTo>
                    <a:pt x="38" y="218"/>
                  </a:lnTo>
                  <a:lnTo>
                    <a:pt x="34" y="218"/>
                  </a:lnTo>
                  <a:lnTo>
                    <a:pt x="30" y="218"/>
                  </a:lnTo>
                  <a:lnTo>
                    <a:pt x="30" y="214"/>
                  </a:lnTo>
                  <a:lnTo>
                    <a:pt x="26" y="214"/>
                  </a:lnTo>
                  <a:lnTo>
                    <a:pt x="22" y="214"/>
                  </a:lnTo>
                  <a:lnTo>
                    <a:pt x="26" y="214"/>
                  </a:lnTo>
                  <a:lnTo>
                    <a:pt x="22" y="214"/>
                  </a:lnTo>
                  <a:lnTo>
                    <a:pt x="22" y="210"/>
                  </a:lnTo>
                  <a:lnTo>
                    <a:pt x="26" y="210"/>
                  </a:lnTo>
                  <a:lnTo>
                    <a:pt x="30" y="210"/>
                  </a:lnTo>
                  <a:lnTo>
                    <a:pt x="34" y="210"/>
                  </a:lnTo>
                  <a:lnTo>
                    <a:pt x="38" y="210"/>
                  </a:lnTo>
                  <a:lnTo>
                    <a:pt x="42" y="214"/>
                  </a:lnTo>
                  <a:lnTo>
                    <a:pt x="42" y="210"/>
                  </a:lnTo>
                  <a:lnTo>
                    <a:pt x="42" y="214"/>
                  </a:lnTo>
                  <a:lnTo>
                    <a:pt x="38" y="214"/>
                  </a:lnTo>
                  <a:lnTo>
                    <a:pt x="38" y="210"/>
                  </a:lnTo>
                  <a:lnTo>
                    <a:pt x="42" y="210"/>
                  </a:lnTo>
                  <a:lnTo>
                    <a:pt x="44" y="210"/>
                  </a:lnTo>
                  <a:lnTo>
                    <a:pt x="44" y="206"/>
                  </a:lnTo>
                  <a:lnTo>
                    <a:pt x="48" y="210"/>
                  </a:lnTo>
                  <a:lnTo>
                    <a:pt x="48" y="206"/>
                  </a:lnTo>
                  <a:lnTo>
                    <a:pt x="44" y="206"/>
                  </a:lnTo>
                  <a:lnTo>
                    <a:pt x="42" y="210"/>
                  </a:lnTo>
                  <a:lnTo>
                    <a:pt x="38" y="210"/>
                  </a:lnTo>
                  <a:lnTo>
                    <a:pt x="38" y="206"/>
                  </a:lnTo>
                  <a:lnTo>
                    <a:pt x="42" y="206"/>
                  </a:lnTo>
                  <a:lnTo>
                    <a:pt x="38" y="206"/>
                  </a:lnTo>
                  <a:lnTo>
                    <a:pt x="34" y="206"/>
                  </a:lnTo>
                  <a:lnTo>
                    <a:pt x="30" y="210"/>
                  </a:lnTo>
                  <a:lnTo>
                    <a:pt x="30" y="206"/>
                  </a:lnTo>
                  <a:lnTo>
                    <a:pt x="34" y="206"/>
                  </a:lnTo>
                  <a:lnTo>
                    <a:pt x="30" y="202"/>
                  </a:lnTo>
                  <a:lnTo>
                    <a:pt x="34" y="202"/>
                  </a:lnTo>
                  <a:lnTo>
                    <a:pt x="38" y="202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2" y="202"/>
                  </a:lnTo>
                  <a:lnTo>
                    <a:pt x="44" y="202"/>
                  </a:lnTo>
                  <a:lnTo>
                    <a:pt x="48" y="202"/>
                  </a:lnTo>
                  <a:lnTo>
                    <a:pt x="48" y="206"/>
                  </a:lnTo>
                  <a:lnTo>
                    <a:pt x="52" y="206"/>
                  </a:lnTo>
                  <a:lnTo>
                    <a:pt x="52" y="210"/>
                  </a:lnTo>
                  <a:lnTo>
                    <a:pt x="56" y="210"/>
                  </a:lnTo>
                  <a:lnTo>
                    <a:pt x="52" y="210"/>
                  </a:lnTo>
                  <a:lnTo>
                    <a:pt x="52" y="206"/>
                  </a:lnTo>
                  <a:lnTo>
                    <a:pt x="48" y="206"/>
                  </a:lnTo>
                  <a:lnTo>
                    <a:pt x="48" y="202"/>
                  </a:lnTo>
                  <a:lnTo>
                    <a:pt x="44" y="202"/>
                  </a:lnTo>
                  <a:lnTo>
                    <a:pt x="44" y="198"/>
                  </a:lnTo>
                  <a:lnTo>
                    <a:pt x="48" y="198"/>
                  </a:lnTo>
                  <a:lnTo>
                    <a:pt x="48" y="202"/>
                  </a:lnTo>
                  <a:lnTo>
                    <a:pt x="52" y="202"/>
                  </a:lnTo>
                  <a:lnTo>
                    <a:pt x="52" y="206"/>
                  </a:lnTo>
                  <a:lnTo>
                    <a:pt x="52" y="202"/>
                  </a:lnTo>
                  <a:lnTo>
                    <a:pt x="56" y="202"/>
                  </a:lnTo>
                  <a:lnTo>
                    <a:pt x="52" y="202"/>
                  </a:lnTo>
                  <a:lnTo>
                    <a:pt x="48" y="202"/>
                  </a:lnTo>
                  <a:lnTo>
                    <a:pt x="48" y="198"/>
                  </a:lnTo>
                  <a:lnTo>
                    <a:pt x="52" y="198"/>
                  </a:lnTo>
                  <a:lnTo>
                    <a:pt x="56" y="198"/>
                  </a:lnTo>
                  <a:lnTo>
                    <a:pt x="60" y="198"/>
                  </a:lnTo>
                  <a:lnTo>
                    <a:pt x="56" y="198"/>
                  </a:lnTo>
                  <a:lnTo>
                    <a:pt x="52" y="194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60" y="192"/>
                  </a:lnTo>
                  <a:lnTo>
                    <a:pt x="64" y="192"/>
                  </a:lnTo>
                  <a:lnTo>
                    <a:pt x="64" y="194"/>
                  </a:lnTo>
                  <a:lnTo>
                    <a:pt x="68" y="194"/>
                  </a:lnTo>
                  <a:lnTo>
                    <a:pt x="68" y="192"/>
                  </a:lnTo>
                  <a:lnTo>
                    <a:pt x="64" y="194"/>
                  </a:lnTo>
                  <a:lnTo>
                    <a:pt x="64" y="192"/>
                  </a:lnTo>
                  <a:lnTo>
                    <a:pt x="64" y="188"/>
                  </a:lnTo>
                  <a:lnTo>
                    <a:pt x="68" y="188"/>
                  </a:lnTo>
                  <a:lnTo>
                    <a:pt x="72" y="188"/>
                  </a:lnTo>
                  <a:lnTo>
                    <a:pt x="74" y="192"/>
                  </a:lnTo>
                  <a:lnTo>
                    <a:pt x="74" y="194"/>
                  </a:lnTo>
                  <a:lnTo>
                    <a:pt x="78" y="194"/>
                  </a:lnTo>
                  <a:lnTo>
                    <a:pt x="74" y="194"/>
                  </a:lnTo>
                  <a:lnTo>
                    <a:pt x="74" y="192"/>
                  </a:lnTo>
                  <a:lnTo>
                    <a:pt x="78" y="192"/>
                  </a:lnTo>
                  <a:lnTo>
                    <a:pt x="82" y="192"/>
                  </a:lnTo>
                  <a:lnTo>
                    <a:pt x="86" y="192"/>
                  </a:lnTo>
                  <a:lnTo>
                    <a:pt x="86" y="188"/>
                  </a:lnTo>
                  <a:lnTo>
                    <a:pt x="82" y="188"/>
                  </a:lnTo>
                  <a:lnTo>
                    <a:pt x="86" y="188"/>
                  </a:lnTo>
                  <a:lnTo>
                    <a:pt x="86" y="184"/>
                  </a:lnTo>
                  <a:lnTo>
                    <a:pt x="90" y="184"/>
                  </a:lnTo>
                  <a:lnTo>
                    <a:pt x="94" y="184"/>
                  </a:lnTo>
                  <a:lnTo>
                    <a:pt x="94" y="180"/>
                  </a:lnTo>
                  <a:lnTo>
                    <a:pt x="90" y="180"/>
                  </a:lnTo>
                  <a:lnTo>
                    <a:pt x="94" y="180"/>
                  </a:lnTo>
                  <a:lnTo>
                    <a:pt x="98" y="176"/>
                  </a:lnTo>
                  <a:lnTo>
                    <a:pt x="94" y="176"/>
                  </a:lnTo>
                  <a:lnTo>
                    <a:pt x="90" y="176"/>
                  </a:lnTo>
                  <a:lnTo>
                    <a:pt x="90" y="180"/>
                  </a:lnTo>
                  <a:lnTo>
                    <a:pt x="86" y="180"/>
                  </a:lnTo>
                  <a:lnTo>
                    <a:pt x="82" y="184"/>
                  </a:lnTo>
                  <a:lnTo>
                    <a:pt x="86" y="180"/>
                  </a:lnTo>
                  <a:lnTo>
                    <a:pt x="90" y="180"/>
                  </a:lnTo>
                  <a:lnTo>
                    <a:pt x="90" y="184"/>
                  </a:lnTo>
                  <a:lnTo>
                    <a:pt x="86" y="184"/>
                  </a:lnTo>
                  <a:lnTo>
                    <a:pt x="82" y="188"/>
                  </a:lnTo>
                  <a:lnTo>
                    <a:pt x="78" y="188"/>
                  </a:lnTo>
                  <a:lnTo>
                    <a:pt x="74" y="192"/>
                  </a:lnTo>
                  <a:lnTo>
                    <a:pt x="72" y="188"/>
                  </a:lnTo>
                  <a:lnTo>
                    <a:pt x="72" y="184"/>
                  </a:lnTo>
                  <a:lnTo>
                    <a:pt x="74" y="184"/>
                  </a:lnTo>
                  <a:lnTo>
                    <a:pt x="72" y="184"/>
                  </a:lnTo>
                  <a:lnTo>
                    <a:pt x="68" y="188"/>
                  </a:lnTo>
                  <a:lnTo>
                    <a:pt x="68" y="184"/>
                  </a:lnTo>
                  <a:lnTo>
                    <a:pt x="72" y="184"/>
                  </a:lnTo>
                  <a:lnTo>
                    <a:pt x="72" y="180"/>
                  </a:lnTo>
                  <a:lnTo>
                    <a:pt x="74" y="180"/>
                  </a:lnTo>
                  <a:lnTo>
                    <a:pt x="78" y="180"/>
                  </a:lnTo>
                  <a:lnTo>
                    <a:pt x="74" y="180"/>
                  </a:lnTo>
                  <a:lnTo>
                    <a:pt x="74" y="176"/>
                  </a:lnTo>
                  <a:lnTo>
                    <a:pt x="78" y="172"/>
                  </a:lnTo>
                  <a:lnTo>
                    <a:pt x="82" y="168"/>
                  </a:lnTo>
                  <a:lnTo>
                    <a:pt x="82" y="168"/>
                  </a:lnTo>
                  <a:lnTo>
                    <a:pt x="82" y="168"/>
                  </a:lnTo>
                  <a:close/>
                  <a:moveTo>
                    <a:pt x="284" y="4"/>
                  </a:moveTo>
                  <a:lnTo>
                    <a:pt x="284" y="0"/>
                  </a:lnTo>
                  <a:lnTo>
                    <a:pt x="284" y="4"/>
                  </a:lnTo>
                  <a:lnTo>
                    <a:pt x="284" y="4"/>
                  </a:lnTo>
                  <a:lnTo>
                    <a:pt x="284" y="4"/>
                  </a:lnTo>
                  <a:close/>
                  <a:moveTo>
                    <a:pt x="270" y="16"/>
                  </a:moveTo>
                  <a:lnTo>
                    <a:pt x="270" y="12"/>
                  </a:lnTo>
                  <a:lnTo>
                    <a:pt x="274" y="12"/>
                  </a:lnTo>
                  <a:lnTo>
                    <a:pt x="276" y="16"/>
                  </a:lnTo>
                  <a:lnTo>
                    <a:pt x="274" y="16"/>
                  </a:lnTo>
                  <a:lnTo>
                    <a:pt x="270" y="16"/>
                  </a:lnTo>
                  <a:lnTo>
                    <a:pt x="270" y="16"/>
                  </a:lnTo>
                  <a:lnTo>
                    <a:pt x="270" y="16"/>
                  </a:lnTo>
                  <a:close/>
                  <a:moveTo>
                    <a:pt x="258" y="22"/>
                  </a:moveTo>
                  <a:lnTo>
                    <a:pt x="254" y="22"/>
                  </a:lnTo>
                  <a:lnTo>
                    <a:pt x="250" y="22"/>
                  </a:lnTo>
                  <a:lnTo>
                    <a:pt x="250" y="20"/>
                  </a:lnTo>
                  <a:lnTo>
                    <a:pt x="254" y="20"/>
                  </a:lnTo>
                  <a:lnTo>
                    <a:pt x="258" y="22"/>
                  </a:lnTo>
                  <a:lnTo>
                    <a:pt x="258" y="22"/>
                  </a:lnTo>
                  <a:lnTo>
                    <a:pt x="258" y="22"/>
                  </a:lnTo>
                  <a:close/>
                  <a:moveTo>
                    <a:pt x="244" y="22"/>
                  </a:moveTo>
                  <a:lnTo>
                    <a:pt x="240" y="22"/>
                  </a:lnTo>
                  <a:lnTo>
                    <a:pt x="240" y="20"/>
                  </a:lnTo>
                  <a:lnTo>
                    <a:pt x="244" y="20"/>
                  </a:lnTo>
                  <a:lnTo>
                    <a:pt x="244" y="22"/>
                  </a:lnTo>
                  <a:lnTo>
                    <a:pt x="244" y="22"/>
                  </a:lnTo>
                  <a:lnTo>
                    <a:pt x="244" y="22"/>
                  </a:lnTo>
                  <a:close/>
                  <a:moveTo>
                    <a:pt x="206" y="26"/>
                  </a:moveTo>
                  <a:lnTo>
                    <a:pt x="202" y="26"/>
                  </a:lnTo>
                  <a:lnTo>
                    <a:pt x="206" y="22"/>
                  </a:lnTo>
                  <a:lnTo>
                    <a:pt x="206" y="26"/>
                  </a:lnTo>
                  <a:lnTo>
                    <a:pt x="206" y="26"/>
                  </a:lnTo>
                  <a:lnTo>
                    <a:pt x="206" y="26"/>
                  </a:lnTo>
                  <a:close/>
                  <a:moveTo>
                    <a:pt x="198" y="30"/>
                  </a:moveTo>
                  <a:lnTo>
                    <a:pt x="198" y="26"/>
                  </a:lnTo>
                  <a:lnTo>
                    <a:pt x="202" y="26"/>
                  </a:lnTo>
                  <a:lnTo>
                    <a:pt x="202" y="30"/>
                  </a:lnTo>
                  <a:lnTo>
                    <a:pt x="198" y="30"/>
                  </a:lnTo>
                  <a:lnTo>
                    <a:pt x="198" y="30"/>
                  </a:lnTo>
                  <a:lnTo>
                    <a:pt x="198" y="30"/>
                  </a:lnTo>
                  <a:close/>
                  <a:moveTo>
                    <a:pt x="228" y="30"/>
                  </a:moveTo>
                  <a:lnTo>
                    <a:pt x="232" y="30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28" y="30"/>
                  </a:lnTo>
                  <a:close/>
                  <a:moveTo>
                    <a:pt x="210" y="34"/>
                  </a:moveTo>
                  <a:lnTo>
                    <a:pt x="214" y="30"/>
                  </a:lnTo>
                  <a:lnTo>
                    <a:pt x="218" y="30"/>
                  </a:lnTo>
                  <a:lnTo>
                    <a:pt x="214" y="34"/>
                  </a:lnTo>
                  <a:lnTo>
                    <a:pt x="210" y="34"/>
                  </a:lnTo>
                  <a:lnTo>
                    <a:pt x="210" y="34"/>
                  </a:lnTo>
                  <a:lnTo>
                    <a:pt x="210" y="34"/>
                  </a:lnTo>
                  <a:close/>
                  <a:moveTo>
                    <a:pt x="354" y="38"/>
                  </a:moveTo>
                  <a:lnTo>
                    <a:pt x="354" y="34"/>
                  </a:lnTo>
                  <a:lnTo>
                    <a:pt x="358" y="34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54" y="38"/>
                  </a:lnTo>
                  <a:close/>
                  <a:moveTo>
                    <a:pt x="224" y="34"/>
                  </a:moveTo>
                  <a:lnTo>
                    <a:pt x="228" y="34"/>
                  </a:lnTo>
                  <a:lnTo>
                    <a:pt x="224" y="34"/>
                  </a:lnTo>
                  <a:lnTo>
                    <a:pt x="224" y="34"/>
                  </a:lnTo>
                  <a:lnTo>
                    <a:pt x="224" y="34"/>
                  </a:lnTo>
                  <a:close/>
                  <a:moveTo>
                    <a:pt x="202" y="42"/>
                  </a:moveTo>
                  <a:lnTo>
                    <a:pt x="202" y="38"/>
                  </a:lnTo>
                  <a:lnTo>
                    <a:pt x="202" y="42"/>
                  </a:lnTo>
                  <a:lnTo>
                    <a:pt x="202" y="42"/>
                  </a:lnTo>
                  <a:lnTo>
                    <a:pt x="202" y="42"/>
                  </a:lnTo>
                  <a:close/>
                  <a:moveTo>
                    <a:pt x="180" y="56"/>
                  </a:moveTo>
                  <a:lnTo>
                    <a:pt x="180" y="52"/>
                  </a:lnTo>
                  <a:lnTo>
                    <a:pt x="184" y="52"/>
                  </a:lnTo>
                  <a:lnTo>
                    <a:pt x="180" y="56"/>
                  </a:lnTo>
                  <a:lnTo>
                    <a:pt x="180" y="56"/>
                  </a:lnTo>
                  <a:lnTo>
                    <a:pt x="180" y="56"/>
                  </a:lnTo>
                  <a:close/>
                  <a:moveTo>
                    <a:pt x="168" y="60"/>
                  </a:moveTo>
                  <a:lnTo>
                    <a:pt x="164" y="56"/>
                  </a:lnTo>
                  <a:lnTo>
                    <a:pt x="168" y="56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68" y="60"/>
                  </a:lnTo>
                  <a:close/>
                  <a:moveTo>
                    <a:pt x="176" y="60"/>
                  </a:moveTo>
                  <a:lnTo>
                    <a:pt x="176" y="56"/>
                  </a:lnTo>
                  <a:lnTo>
                    <a:pt x="180" y="56"/>
                  </a:lnTo>
                  <a:lnTo>
                    <a:pt x="180" y="60"/>
                  </a:lnTo>
                  <a:lnTo>
                    <a:pt x="176" y="60"/>
                  </a:lnTo>
                  <a:lnTo>
                    <a:pt x="176" y="60"/>
                  </a:lnTo>
                  <a:lnTo>
                    <a:pt x="176" y="60"/>
                  </a:lnTo>
                  <a:close/>
                  <a:moveTo>
                    <a:pt x="172" y="64"/>
                  </a:moveTo>
                  <a:lnTo>
                    <a:pt x="172" y="60"/>
                  </a:lnTo>
                  <a:lnTo>
                    <a:pt x="176" y="60"/>
                  </a:lnTo>
                  <a:lnTo>
                    <a:pt x="172" y="60"/>
                  </a:lnTo>
                  <a:lnTo>
                    <a:pt x="172" y="64"/>
                  </a:lnTo>
                  <a:lnTo>
                    <a:pt x="172" y="64"/>
                  </a:lnTo>
                  <a:lnTo>
                    <a:pt x="172" y="64"/>
                  </a:lnTo>
                  <a:close/>
                  <a:moveTo>
                    <a:pt x="160" y="72"/>
                  </a:moveTo>
                  <a:lnTo>
                    <a:pt x="160" y="68"/>
                  </a:lnTo>
                  <a:lnTo>
                    <a:pt x="164" y="68"/>
                  </a:lnTo>
                  <a:lnTo>
                    <a:pt x="164" y="72"/>
                  </a:lnTo>
                  <a:lnTo>
                    <a:pt x="160" y="72"/>
                  </a:lnTo>
                  <a:lnTo>
                    <a:pt x="160" y="72"/>
                  </a:lnTo>
                  <a:lnTo>
                    <a:pt x="160" y="72"/>
                  </a:lnTo>
                  <a:close/>
                  <a:moveTo>
                    <a:pt x="134" y="76"/>
                  </a:moveTo>
                  <a:lnTo>
                    <a:pt x="130" y="76"/>
                  </a:lnTo>
                  <a:lnTo>
                    <a:pt x="130" y="72"/>
                  </a:lnTo>
                  <a:lnTo>
                    <a:pt x="134" y="72"/>
                  </a:lnTo>
                  <a:lnTo>
                    <a:pt x="134" y="76"/>
                  </a:lnTo>
                  <a:lnTo>
                    <a:pt x="134" y="76"/>
                  </a:lnTo>
                  <a:lnTo>
                    <a:pt x="134" y="76"/>
                  </a:lnTo>
                  <a:close/>
                  <a:moveTo>
                    <a:pt x="120" y="82"/>
                  </a:moveTo>
                  <a:lnTo>
                    <a:pt x="120" y="78"/>
                  </a:lnTo>
                  <a:lnTo>
                    <a:pt x="120" y="76"/>
                  </a:lnTo>
                  <a:lnTo>
                    <a:pt x="124" y="76"/>
                  </a:lnTo>
                  <a:lnTo>
                    <a:pt x="124" y="78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0" y="82"/>
                  </a:lnTo>
                  <a:close/>
                  <a:moveTo>
                    <a:pt x="116" y="86"/>
                  </a:moveTo>
                  <a:lnTo>
                    <a:pt x="116" y="82"/>
                  </a:lnTo>
                  <a:lnTo>
                    <a:pt x="116" y="78"/>
                  </a:lnTo>
                  <a:lnTo>
                    <a:pt x="120" y="78"/>
                  </a:lnTo>
                  <a:lnTo>
                    <a:pt x="120" y="82"/>
                  </a:lnTo>
                  <a:lnTo>
                    <a:pt x="116" y="82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6" y="86"/>
                  </a:lnTo>
                  <a:close/>
                  <a:moveTo>
                    <a:pt x="154" y="82"/>
                  </a:moveTo>
                  <a:lnTo>
                    <a:pt x="154" y="78"/>
                  </a:lnTo>
                  <a:lnTo>
                    <a:pt x="158" y="78"/>
                  </a:lnTo>
                  <a:lnTo>
                    <a:pt x="158" y="82"/>
                  </a:lnTo>
                  <a:lnTo>
                    <a:pt x="154" y="82"/>
                  </a:lnTo>
                  <a:lnTo>
                    <a:pt x="154" y="82"/>
                  </a:lnTo>
                  <a:lnTo>
                    <a:pt x="154" y="82"/>
                  </a:lnTo>
                  <a:close/>
                  <a:moveTo>
                    <a:pt x="146" y="82"/>
                  </a:moveTo>
                  <a:lnTo>
                    <a:pt x="150" y="82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82"/>
                  </a:lnTo>
                  <a:close/>
                  <a:moveTo>
                    <a:pt x="134" y="106"/>
                  </a:moveTo>
                  <a:lnTo>
                    <a:pt x="130" y="106"/>
                  </a:lnTo>
                  <a:lnTo>
                    <a:pt x="130" y="102"/>
                  </a:lnTo>
                  <a:lnTo>
                    <a:pt x="134" y="102"/>
                  </a:lnTo>
                  <a:lnTo>
                    <a:pt x="134" y="106"/>
                  </a:lnTo>
                  <a:lnTo>
                    <a:pt x="134" y="106"/>
                  </a:lnTo>
                  <a:lnTo>
                    <a:pt x="134" y="106"/>
                  </a:lnTo>
                  <a:close/>
                  <a:moveTo>
                    <a:pt x="102" y="138"/>
                  </a:moveTo>
                  <a:lnTo>
                    <a:pt x="104" y="138"/>
                  </a:lnTo>
                  <a:lnTo>
                    <a:pt x="102" y="138"/>
                  </a:lnTo>
                  <a:lnTo>
                    <a:pt x="102" y="138"/>
                  </a:lnTo>
                  <a:lnTo>
                    <a:pt x="102" y="138"/>
                  </a:lnTo>
                  <a:close/>
                  <a:moveTo>
                    <a:pt x="104" y="150"/>
                  </a:moveTo>
                  <a:lnTo>
                    <a:pt x="104" y="146"/>
                  </a:lnTo>
                  <a:lnTo>
                    <a:pt x="104" y="142"/>
                  </a:lnTo>
                  <a:lnTo>
                    <a:pt x="104" y="138"/>
                  </a:lnTo>
                  <a:lnTo>
                    <a:pt x="108" y="138"/>
                  </a:lnTo>
                  <a:lnTo>
                    <a:pt x="108" y="142"/>
                  </a:lnTo>
                  <a:lnTo>
                    <a:pt x="108" y="146"/>
                  </a:lnTo>
                  <a:lnTo>
                    <a:pt x="104" y="146"/>
                  </a:lnTo>
                  <a:lnTo>
                    <a:pt x="104" y="150"/>
                  </a:lnTo>
                  <a:lnTo>
                    <a:pt x="104" y="150"/>
                  </a:lnTo>
                  <a:lnTo>
                    <a:pt x="104" y="150"/>
                  </a:lnTo>
                  <a:close/>
                  <a:moveTo>
                    <a:pt x="104" y="154"/>
                  </a:moveTo>
                  <a:lnTo>
                    <a:pt x="102" y="154"/>
                  </a:lnTo>
                  <a:lnTo>
                    <a:pt x="104" y="150"/>
                  </a:lnTo>
                  <a:lnTo>
                    <a:pt x="108" y="150"/>
                  </a:lnTo>
                  <a:lnTo>
                    <a:pt x="108" y="154"/>
                  </a:lnTo>
                  <a:lnTo>
                    <a:pt x="104" y="154"/>
                  </a:lnTo>
                  <a:lnTo>
                    <a:pt x="104" y="154"/>
                  </a:lnTo>
                  <a:lnTo>
                    <a:pt x="104" y="154"/>
                  </a:lnTo>
                  <a:close/>
                  <a:moveTo>
                    <a:pt x="86" y="158"/>
                  </a:moveTo>
                  <a:lnTo>
                    <a:pt x="90" y="154"/>
                  </a:lnTo>
                  <a:lnTo>
                    <a:pt x="86" y="158"/>
                  </a:lnTo>
                  <a:lnTo>
                    <a:pt x="86" y="158"/>
                  </a:lnTo>
                  <a:lnTo>
                    <a:pt x="86" y="158"/>
                  </a:lnTo>
                  <a:close/>
                  <a:moveTo>
                    <a:pt x="90" y="158"/>
                  </a:moveTo>
                  <a:lnTo>
                    <a:pt x="86" y="158"/>
                  </a:lnTo>
                  <a:lnTo>
                    <a:pt x="90" y="154"/>
                  </a:lnTo>
                  <a:lnTo>
                    <a:pt x="94" y="158"/>
                  </a:lnTo>
                  <a:lnTo>
                    <a:pt x="90" y="158"/>
                  </a:lnTo>
                  <a:lnTo>
                    <a:pt x="90" y="158"/>
                  </a:lnTo>
                  <a:lnTo>
                    <a:pt x="90" y="158"/>
                  </a:lnTo>
                  <a:close/>
                  <a:moveTo>
                    <a:pt x="94" y="164"/>
                  </a:moveTo>
                  <a:lnTo>
                    <a:pt x="90" y="164"/>
                  </a:lnTo>
                  <a:lnTo>
                    <a:pt x="90" y="162"/>
                  </a:lnTo>
                  <a:lnTo>
                    <a:pt x="94" y="164"/>
                  </a:lnTo>
                  <a:lnTo>
                    <a:pt x="94" y="164"/>
                  </a:lnTo>
                  <a:lnTo>
                    <a:pt x="94" y="164"/>
                  </a:lnTo>
                  <a:close/>
                  <a:moveTo>
                    <a:pt x="52" y="194"/>
                  </a:moveTo>
                  <a:lnTo>
                    <a:pt x="52" y="192"/>
                  </a:lnTo>
                  <a:lnTo>
                    <a:pt x="56" y="192"/>
                  </a:lnTo>
                  <a:lnTo>
                    <a:pt x="56" y="194"/>
                  </a:lnTo>
                  <a:lnTo>
                    <a:pt x="52" y="194"/>
                  </a:lnTo>
                  <a:lnTo>
                    <a:pt x="52" y="194"/>
                  </a:lnTo>
                  <a:lnTo>
                    <a:pt x="52" y="194"/>
                  </a:lnTo>
                  <a:close/>
                  <a:moveTo>
                    <a:pt x="52" y="198"/>
                  </a:moveTo>
                  <a:lnTo>
                    <a:pt x="48" y="194"/>
                  </a:lnTo>
                  <a:lnTo>
                    <a:pt x="52" y="194"/>
                  </a:lnTo>
                  <a:lnTo>
                    <a:pt x="56" y="198"/>
                  </a:lnTo>
                  <a:lnTo>
                    <a:pt x="52" y="198"/>
                  </a:lnTo>
                  <a:lnTo>
                    <a:pt x="52" y="198"/>
                  </a:lnTo>
                  <a:lnTo>
                    <a:pt x="52" y="198"/>
                  </a:lnTo>
                  <a:close/>
                  <a:moveTo>
                    <a:pt x="44" y="198"/>
                  </a:moveTo>
                  <a:lnTo>
                    <a:pt x="48" y="194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4" y="198"/>
                  </a:lnTo>
                  <a:lnTo>
                    <a:pt x="44" y="198"/>
                  </a:lnTo>
                  <a:close/>
                  <a:moveTo>
                    <a:pt x="44" y="202"/>
                  </a:moveTo>
                  <a:lnTo>
                    <a:pt x="42" y="202"/>
                  </a:lnTo>
                  <a:lnTo>
                    <a:pt x="42" y="198"/>
                  </a:lnTo>
                  <a:lnTo>
                    <a:pt x="44" y="198"/>
                  </a:lnTo>
                  <a:lnTo>
                    <a:pt x="44" y="202"/>
                  </a:lnTo>
                  <a:lnTo>
                    <a:pt x="44" y="202"/>
                  </a:lnTo>
                  <a:lnTo>
                    <a:pt x="44" y="202"/>
                  </a:lnTo>
                  <a:close/>
                  <a:moveTo>
                    <a:pt x="42" y="202"/>
                  </a:moveTo>
                  <a:lnTo>
                    <a:pt x="38" y="202"/>
                  </a:lnTo>
                  <a:lnTo>
                    <a:pt x="38" y="198"/>
                  </a:lnTo>
                  <a:lnTo>
                    <a:pt x="42" y="198"/>
                  </a:lnTo>
                  <a:lnTo>
                    <a:pt x="42" y="202"/>
                  </a:lnTo>
                  <a:lnTo>
                    <a:pt x="42" y="202"/>
                  </a:lnTo>
                  <a:lnTo>
                    <a:pt x="42" y="202"/>
                  </a:lnTo>
                  <a:close/>
                  <a:moveTo>
                    <a:pt x="26" y="210"/>
                  </a:moveTo>
                  <a:lnTo>
                    <a:pt x="30" y="206"/>
                  </a:lnTo>
                  <a:lnTo>
                    <a:pt x="30" y="210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26" y="210"/>
                  </a:lnTo>
                  <a:close/>
                  <a:moveTo>
                    <a:pt x="22" y="218"/>
                  </a:moveTo>
                  <a:lnTo>
                    <a:pt x="18" y="218"/>
                  </a:lnTo>
                  <a:lnTo>
                    <a:pt x="18" y="214"/>
                  </a:lnTo>
                  <a:lnTo>
                    <a:pt x="22" y="214"/>
                  </a:lnTo>
                  <a:lnTo>
                    <a:pt x="22" y="218"/>
                  </a:lnTo>
                  <a:lnTo>
                    <a:pt x="22" y="218"/>
                  </a:lnTo>
                  <a:lnTo>
                    <a:pt x="22" y="218"/>
                  </a:lnTo>
                  <a:close/>
                  <a:moveTo>
                    <a:pt x="14" y="222"/>
                  </a:moveTo>
                  <a:lnTo>
                    <a:pt x="14" y="218"/>
                  </a:lnTo>
                  <a:lnTo>
                    <a:pt x="14" y="214"/>
                  </a:lnTo>
                  <a:lnTo>
                    <a:pt x="18" y="214"/>
                  </a:lnTo>
                  <a:lnTo>
                    <a:pt x="18" y="218"/>
                  </a:lnTo>
                  <a:lnTo>
                    <a:pt x="14" y="218"/>
                  </a:lnTo>
                  <a:lnTo>
                    <a:pt x="14" y="222"/>
                  </a:lnTo>
                  <a:lnTo>
                    <a:pt x="14" y="222"/>
                  </a:lnTo>
                  <a:lnTo>
                    <a:pt x="14" y="222"/>
                  </a:lnTo>
                  <a:close/>
                  <a:moveTo>
                    <a:pt x="12" y="222"/>
                  </a:moveTo>
                  <a:lnTo>
                    <a:pt x="12" y="218"/>
                  </a:lnTo>
                  <a:lnTo>
                    <a:pt x="14" y="218"/>
                  </a:lnTo>
                  <a:lnTo>
                    <a:pt x="14" y="222"/>
                  </a:lnTo>
                  <a:lnTo>
                    <a:pt x="12" y="222"/>
                  </a:lnTo>
                  <a:lnTo>
                    <a:pt x="12" y="222"/>
                  </a:lnTo>
                  <a:lnTo>
                    <a:pt x="12" y="222"/>
                  </a:lnTo>
                  <a:close/>
                  <a:moveTo>
                    <a:pt x="4" y="232"/>
                  </a:moveTo>
                  <a:lnTo>
                    <a:pt x="4" y="228"/>
                  </a:lnTo>
                  <a:lnTo>
                    <a:pt x="0" y="228"/>
                  </a:lnTo>
                  <a:lnTo>
                    <a:pt x="4" y="228"/>
                  </a:lnTo>
                  <a:lnTo>
                    <a:pt x="8" y="228"/>
                  </a:lnTo>
                  <a:lnTo>
                    <a:pt x="4" y="228"/>
                  </a:lnTo>
                  <a:lnTo>
                    <a:pt x="4" y="232"/>
                  </a:lnTo>
                  <a:lnTo>
                    <a:pt x="4" y="232"/>
                  </a:lnTo>
                  <a:lnTo>
                    <a:pt x="4" y="232"/>
                  </a:lnTo>
                  <a:close/>
                  <a:moveTo>
                    <a:pt x="0" y="246"/>
                  </a:moveTo>
                  <a:lnTo>
                    <a:pt x="0" y="242"/>
                  </a:lnTo>
                  <a:lnTo>
                    <a:pt x="4" y="242"/>
                  </a:lnTo>
                  <a:lnTo>
                    <a:pt x="4" y="246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0" y="246"/>
                  </a:lnTo>
                  <a:close/>
                  <a:moveTo>
                    <a:pt x="12" y="262"/>
                  </a:moveTo>
                  <a:lnTo>
                    <a:pt x="8" y="258"/>
                  </a:lnTo>
                  <a:lnTo>
                    <a:pt x="12" y="258"/>
                  </a:lnTo>
                  <a:lnTo>
                    <a:pt x="12" y="254"/>
                  </a:lnTo>
                  <a:lnTo>
                    <a:pt x="14" y="254"/>
                  </a:lnTo>
                  <a:lnTo>
                    <a:pt x="14" y="262"/>
                  </a:lnTo>
                  <a:lnTo>
                    <a:pt x="12" y="262"/>
                  </a:lnTo>
                  <a:lnTo>
                    <a:pt x="12" y="262"/>
                  </a:lnTo>
                  <a:lnTo>
                    <a:pt x="12" y="262"/>
                  </a:lnTo>
                  <a:close/>
                  <a:moveTo>
                    <a:pt x="296" y="8"/>
                  </a:moveTo>
                  <a:lnTo>
                    <a:pt x="292" y="4"/>
                  </a:lnTo>
                  <a:lnTo>
                    <a:pt x="296" y="4"/>
                  </a:lnTo>
                  <a:lnTo>
                    <a:pt x="292" y="4"/>
                  </a:lnTo>
                  <a:lnTo>
                    <a:pt x="296" y="0"/>
                  </a:lnTo>
                  <a:lnTo>
                    <a:pt x="300" y="0"/>
                  </a:lnTo>
                  <a:lnTo>
                    <a:pt x="304" y="0"/>
                  </a:lnTo>
                  <a:lnTo>
                    <a:pt x="304" y="4"/>
                  </a:lnTo>
                  <a:lnTo>
                    <a:pt x="300" y="4"/>
                  </a:lnTo>
                  <a:lnTo>
                    <a:pt x="304" y="4"/>
                  </a:lnTo>
                  <a:lnTo>
                    <a:pt x="300" y="4"/>
                  </a:lnTo>
                  <a:lnTo>
                    <a:pt x="296" y="8"/>
                  </a:lnTo>
                  <a:lnTo>
                    <a:pt x="296" y="8"/>
                  </a:lnTo>
                  <a:lnTo>
                    <a:pt x="296" y="8"/>
                  </a:lnTo>
                  <a:close/>
                  <a:moveTo>
                    <a:pt x="274" y="8"/>
                  </a:moveTo>
                  <a:lnTo>
                    <a:pt x="274" y="4"/>
                  </a:lnTo>
                  <a:lnTo>
                    <a:pt x="276" y="4"/>
                  </a:lnTo>
                  <a:lnTo>
                    <a:pt x="276" y="8"/>
                  </a:lnTo>
                  <a:lnTo>
                    <a:pt x="274" y="8"/>
                  </a:lnTo>
                  <a:lnTo>
                    <a:pt x="274" y="8"/>
                  </a:lnTo>
                  <a:lnTo>
                    <a:pt x="274" y="8"/>
                  </a:lnTo>
                  <a:close/>
                  <a:moveTo>
                    <a:pt x="248" y="20"/>
                  </a:moveTo>
                  <a:lnTo>
                    <a:pt x="248" y="16"/>
                  </a:lnTo>
                  <a:lnTo>
                    <a:pt x="244" y="16"/>
                  </a:lnTo>
                  <a:lnTo>
                    <a:pt x="244" y="12"/>
                  </a:lnTo>
                  <a:lnTo>
                    <a:pt x="248" y="12"/>
                  </a:lnTo>
                  <a:lnTo>
                    <a:pt x="248" y="16"/>
                  </a:lnTo>
                  <a:lnTo>
                    <a:pt x="250" y="12"/>
                  </a:lnTo>
                  <a:lnTo>
                    <a:pt x="254" y="12"/>
                  </a:lnTo>
                  <a:lnTo>
                    <a:pt x="254" y="16"/>
                  </a:lnTo>
                  <a:lnTo>
                    <a:pt x="258" y="16"/>
                  </a:lnTo>
                  <a:lnTo>
                    <a:pt x="258" y="12"/>
                  </a:lnTo>
                  <a:lnTo>
                    <a:pt x="254" y="12"/>
                  </a:lnTo>
                  <a:lnTo>
                    <a:pt x="258" y="12"/>
                  </a:lnTo>
                  <a:lnTo>
                    <a:pt x="262" y="12"/>
                  </a:lnTo>
                  <a:lnTo>
                    <a:pt x="266" y="12"/>
                  </a:lnTo>
                  <a:lnTo>
                    <a:pt x="266" y="8"/>
                  </a:lnTo>
                  <a:lnTo>
                    <a:pt x="262" y="8"/>
                  </a:lnTo>
                  <a:lnTo>
                    <a:pt x="266" y="8"/>
                  </a:lnTo>
                  <a:lnTo>
                    <a:pt x="266" y="12"/>
                  </a:lnTo>
                  <a:lnTo>
                    <a:pt x="262" y="12"/>
                  </a:lnTo>
                  <a:lnTo>
                    <a:pt x="262" y="16"/>
                  </a:lnTo>
                  <a:lnTo>
                    <a:pt x="258" y="16"/>
                  </a:lnTo>
                  <a:lnTo>
                    <a:pt x="254" y="16"/>
                  </a:lnTo>
                  <a:lnTo>
                    <a:pt x="250" y="20"/>
                  </a:lnTo>
                  <a:lnTo>
                    <a:pt x="248" y="16"/>
                  </a:lnTo>
                  <a:lnTo>
                    <a:pt x="248" y="20"/>
                  </a:lnTo>
                  <a:lnTo>
                    <a:pt x="248" y="20"/>
                  </a:lnTo>
                  <a:lnTo>
                    <a:pt x="248" y="20"/>
                  </a:lnTo>
                  <a:close/>
                  <a:moveTo>
                    <a:pt x="262" y="22"/>
                  </a:moveTo>
                  <a:lnTo>
                    <a:pt x="258" y="20"/>
                  </a:lnTo>
                  <a:lnTo>
                    <a:pt x="262" y="16"/>
                  </a:lnTo>
                  <a:lnTo>
                    <a:pt x="266" y="16"/>
                  </a:lnTo>
                  <a:lnTo>
                    <a:pt x="270" y="16"/>
                  </a:lnTo>
                  <a:lnTo>
                    <a:pt x="270" y="20"/>
                  </a:lnTo>
                  <a:lnTo>
                    <a:pt x="266" y="20"/>
                  </a:lnTo>
                  <a:lnTo>
                    <a:pt x="266" y="22"/>
                  </a:lnTo>
                  <a:lnTo>
                    <a:pt x="262" y="22"/>
                  </a:lnTo>
                  <a:lnTo>
                    <a:pt x="262" y="22"/>
                  </a:lnTo>
                  <a:lnTo>
                    <a:pt x="262" y="22"/>
                  </a:lnTo>
                  <a:close/>
                  <a:moveTo>
                    <a:pt x="218" y="30"/>
                  </a:moveTo>
                  <a:lnTo>
                    <a:pt x="214" y="30"/>
                  </a:lnTo>
                  <a:lnTo>
                    <a:pt x="214" y="26"/>
                  </a:lnTo>
                  <a:lnTo>
                    <a:pt x="214" y="22"/>
                  </a:lnTo>
                  <a:lnTo>
                    <a:pt x="210" y="22"/>
                  </a:lnTo>
                  <a:lnTo>
                    <a:pt x="214" y="22"/>
                  </a:lnTo>
                  <a:lnTo>
                    <a:pt x="214" y="26"/>
                  </a:lnTo>
                  <a:lnTo>
                    <a:pt x="218" y="26"/>
                  </a:lnTo>
                  <a:lnTo>
                    <a:pt x="218" y="30"/>
                  </a:lnTo>
                  <a:lnTo>
                    <a:pt x="218" y="30"/>
                  </a:lnTo>
                  <a:lnTo>
                    <a:pt x="218" y="30"/>
                  </a:lnTo>
                  <a:close/>
                  <a:moveTo>
                    <a:pt x="224" y="30"/>
                  </a:moveTo>
                  <a:lnTo>
                    <a:pt x="224" y="26"/>
                  </a:lnTo>
                  <a:lnTo>
                    <a:pt x="224" y="30"/>
                  </a:lnTo>
                  <a:lnTo>
                    <a:pt x="224" y="26"/>
                  </a:lnTo>
                  <a:lnTo>
                    <a:pt x="220" y="26"/>
                  </a:lnTo>
                  <a:lnTo>
                    <a:pt x="224" y="26"/>
                  </a:lnTo>
                  <a:lnTo>
                    <a:pt x="224" y="22"/>
                  </a:lnTo>
                  <a:lnTo>
                    <a:pt x="228" y="22"/>
                  </a:lnTo>
                  <a:lnTo>
                    <a:pt x="228" y="26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4" y="30"/>
                  </a:lnTo>
                  <a:lnTo>
                    <a:pt x="224" y="30"/>
                  </a:lnTo>
                  <a:close/>
                  <a:moveTo>
                    <a:pt x="210" y="26"/>
                  </a:moveTo>
                  <a:lnTo>
                    <a:pt x="206" y="26"/>
                  </a:lnTo>
                  <a:lnTo>
                    <a:pt x="210" y="26"/>
                  </a:lnTo>
                  <a:lnTo>
                    <a:pt x="210" y="26"/>
                  </a:lnTo>
                  <a:lnTo>
                    <a:pt x="210" y="26"/>
                  </a:lnTo>
                  <a:close/>
                  <a:moveTo>
                    <a:pt x="206" y="34"/>
                  </a:moveTo>
                  <a:lnTo>
                    <a:pt x="202" y="34"/>
                  </a:lnTo>
                  <a:lnTo>
                    <a:pt x="198" y="34"/>
                  </a:lnTo>
                  <a:lnTo>
                    <a:pt x="198" y="30"/>
                  </a:lnTo>
                  <a:lnTo>
                    <a:pt x="202" y="30"/>
                  </a:lnTo>
                  <a:lnTo>
                    <a:pt x="206" y="30"/>
                  </a:lnTo>
                  <a:lnTo>
                    <a:pt x="206" y="26"/>
                  </a:lnTo>
                  <a:lnTo>
                    <a:pt x="206" y="30"/>
                  </a:lnTo>
                  <a:lnTo>
                    <a:pt x="210" y="30"/>
                  </a:lnTo>
                  <a:lnTo>
                    <a:pt x="214" y="30"/>
                  </a:lnTo>
                  <a:lnTo>
                    <a:pt x="210" y="34"/>
                  </a:lnTo>
                  <a:lnTo>
                    <a:pt x="206" y="34"/>
                  </a:lnTo>
                  <a:lnTo>
                    <a:pt x="206" y="34"/>
                  </a:lnTo>
                  <a:lnTo>
                    <a:pt x="206" y="34"/>
                  </a:lnTo>
                  <a:close/>
                  <a:moveTo>
                    <a:pt x="194" y="38"/>
                  </a:moveTo>
                  <a:lnTo>
                    <a:pt x="198" y="38"/>
                  </a:lnTo>
                  <a:lnTo>
                    <a:pt x="194" y="38"/>
                  </a:lnTo>
                  <a:lnTo>
                    <a:pt x="194" y="34"/>
                  </a:lnTo>
                  <a:lnTo>
                    <a:pt x="194" y="38"/>
                  </a:lnTo>
                  <a:lnTo>
                    <a:pt x="198" y="38"/>
                  </a:lnTo>
                  <a:lnTo>
                    <a:pt x="198" y="34"/>
                  </a:lnTo>
                  <a:lnTo>
                    <a:pt x="202" y="34"/>
                  </a:lnTo>
                  <a:lnTo>
                    <a:pt x="202" y="38"/>
                  </a:lnTo>
                  <a:lnTo>
                    <a:pt x="198" y="38"/>
                  </a:lnTo>
                  <a:lnTo>
                    <a:pt x="198" y="42"/>
                  </a:lnTo>
                  <a:lnTo>
                    <a:pt x="202" y="42"/>
                  </a:lnTo>
                  <a:lnTo>
                    <a:pt x="198" y="42"/>
                  </a:lnTo>
                  <a:lnTo>
                    <a:pt x="194" y="42"/>
                  </a:lnTo>
                  <a:lnTo>
                    <a:pt x="190" y="42"/>
                  </a:lnTo>
                  <a:lnTo>
                    <a:pt x="188" y="42"/>
                  </a:lnTo>
                  <a:lnTo>
                    <a:pt x="190" y="38"/>
                  </a:lnTo>
                  <a:lnTo>
                    <a:pt x="190" y="42"/>
                  </a:lnTo>
                  <a:lnTo>
                    <a:pt x="190" y="38"/>
                  </a:lnTo>
                  <a:lnTo>
                    <a:pt x="194" y="38"/>
                  </a:lnTo>
                  <a:lnTo>
                    <a:pt x="194" y="38"/>
                  </a:lnTo>
                  <a:lnTo>
                    <a:pt x="194" y="38"/>
                  </a:lnTo>
                  <a:close/>
                  <a:moveTo>
                    <a:pt x="172" y="50"/>
                  </a:moveTo>
                  <a:lnTo>
                    <a:pt x="176" y="50"/>
                  </a:lnTo>
                  <a:lnTo>
                    <a:pt x="172" y="50"/>
                  </a:lnTo>
                  <a:lnTo>
                    <a:pt x="176" y="50"/>
                  </a:lnTo>
                  <a:lnTo>
                    <a:pt x="176" y="46"/>
                  </a:lnTo>
                  <a:lnTo>
                    <a:pt x="172" y="46"/>
                  </a:lnTo>
                  <a:lnTo>
                    <a:pt x="176" y="46"/>
                  </a:lnTo>
                  <a:lnTo>
                    <a:pt x="180" y="46"/>
                  </a:lnTo>
                  <a:lnTo>
                    <a:pt x="176" y="46"/>
                  </a:lnTo>
                  <a:lnTo>
                    <a:pt x="176" y="42"/>
                  </a:lnTo>
                  <a:lnTo>
                    <a:pt x="180" y="46"/>
                  </a:lnTo>
                  <a:lnTo>
                    <a:pt x="180" y="42"/>
                  </a:lnTo>
                  <a:lnTo>
                    <a:pt x="184" y="42"/>
                  </a:lnTo>
                  <a:lnTo>
                    <a:pt x="184" y="46"/>
                  </a:lnTo>
                  <a:lnTo>
                    <a:pt x="184" y="42"/>
                  </a:lnTo>
                  <a:lnTo>
                    <a:pt x="180" y="42"/>
                  </a:lnTo>
                  <a:lnTo>
                    <a:pt x="184" y="42"/>
                  </a:lnTo>
                  <a:lnTo>
                    <a:pt x="188" y="42"/>
                  </a:lnTo>
                  <a:lnTo>
                    <a:pt x="190" y="46"/>
                  </a:lnTo>
                  <a:lnTo>
                    <a:pt x="188" y="46"/>
                  </a:lnTo>
                  <a:lnTo>
                    <a:pt x="188" y="50"/>
                  </a:lnTo>
                  <a:lnTo>
                    <a:pt x="188" y="52"/>
                  </a:lnTo>
                  <a:lnTo>
                    <a:pt x="184" y="52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76" y="52"/>
                  </a:lnTo>
                  <a:lnTo>
                    <a:pt x="176" y="56"/>
                  </a:lnTo>
                  <a:lnTo>
                    <a:pt x="176" y="52"/>
                  </a:lnTo>
                  <a:lnTo>
                    <a:pt x="172" y="52"/>
                  </a:lnTo>
                  <a:lnTo>
                    <a:pt x="176" y="52"/>
                  </a:lnTo>
                  <a:lnTo>
                    <a:pt x="176" y="50"/>
                  </a:lnTo>
                  <a:lnTo>
                    <a:pt x="176" y="52"/>
                  </a:lnTo>
                  <a:lnTo>
                    <a:pt x="172" y="50"/>
                  </a:lnTo>
                  <a:lnTo>
                    <a:pt x="172" y="50"/>
                  </a:lnTo>
                  <a:lnTo>
                    <a:pt x="172" y="50"/>
                  </a:lnTo>
                  <a:close/>
                  <a:moveTo>
                    <a:pt x="154" y="60"/>
                  </a:moveTo>
                  <a:lnTo>
                    <a:pt x="154" y="56"/>
                  </a:lnTo>
                  <a:lnTo>
                    <a:pt x="154" y="52"/>
                  </a:lnTo>
                  <a:lnTo>
                    <a:pt x="158" y="52"/>
                  </a:lnTo>
                  <a:lnTo>
                    <a:pt x="158" y="50"/>
                  </a:lnTo>
                  <a:lnTo>
                    <a:pt x="160" y="50"/>
                  </a:lnTo>
                  <a:lnTo>
                    <a:pt x="160" y="52"/>
                  </a:lnTo>
                  <a:lnTo>
                    <a:pt x="158" y="52"/>
                  </a:lnTo>
                  <a:lnTo>
                    <a:pt x="158" y="56"/>
                  </a:lnTo>
                  <a:lnTo>
                    <a:pt x="154" y="56"/>
                  </a:lnTo>
                  <a:lnTo>
                    <a:pt x="154" y="60"/>
                  </a:lnTo>
                  <a:lnTo>
                    <a:pt x="154" y="60"/>
                  </a:lnTo>
                  <a:lnTo>
                    <a:pt x="154" y="60"/>
                  </a:lnTo>
                  <a:close/>
                  <a:moveTo>
                    <a:pt x="138" y="64"/>
                  </a:moveTo>
                  <a:lnTo>
                    <a:pt x="138" y="60"/>
                  </a:lnTo>
                  <a:lnTo>
                    <a:pt x="142" y="60"/>
                  </a:lnTo>
                  <a:lnTo>
                    <a:pt x="146" y="60"/>
                  </a:lnTo>
                  <a:lnTo>
                    <a:pt x="150" y="60"/>
                  </a:lnTo>
                  <a:lnTo>
                    <a:pt x="146" y="60"/>
                  </a:lnTo>
                  <a:lnTo>
                    <a:pt x="146" y="56"/>
                  </a:lnTo>
                  <a:lnTo>
                    <a:pt x="150" y="56"/>
                  </a:lnTo>
                  <a:lnTo>
                    <a:pt x="150" y="60"/>
                  </a:lnTo>
                  <a:lnTo>
                    <a:pt x="150" y="64"/>
                  </a:lnTo>
                  <a:lnTo>
                    <a:pt x="146" y="68"/>
                  </a:lnTo>
                  <a:lnTo>
                    <a:pt x="142" y="68"/>
                  </a:lnTo>
                  <a:lnTo>
                    <a:pt x="142" y="64"/>
                  </a:lnTo>
                  <a:lnTo>
                    <a:pt x="146" y="64"/>
                  </a:lnTo>
                  <a:lnTo>
                    <a:pt x="150" y="64"/>
                  </a:lnTo>
                  <a:lnTo>
                    <a:pt x="146" y="60"/>
                  </a:lnTo>
                  <a:lnTo>
                    <a:pt x="146" y="64"/>
                  </a:lnTo>
                  <a:lnTo>
                    <a:pt x="142" y="64"/>
                  </a:lnTo>
                  <a:lnTo>
                    <a:pt x="138" y="64"/>
                  </a:lnTo>
                  <a:lnTo>
                    <a:pt x="138" y="64"/>
                  </a:lnTo>
                  <a:lnTo>
                    <a:pt x="138" y="64"/>
                  </a:lnTo>
                  <a:close/>
                  <a:moveTo>
                    <a:pt x="168" y="68"/>
                  </a:moveTo>
                  <a:lnTo>
                    <a:pt x="164" y="68"/>
                  </a:lnTo>
                  <a:lnTo>
                    <a:pt x="160" y="68"/>
                  </a:lnTo>
                  <a:lnTo>
                    <a:pt x="160" y="72"/>
                  </a:lnTo>
                  <a:lnTo>
                    <a:pt x="158" y="72"/>
                  </a:lnTo>
                  <a:lnTo>
                    <a:pt x="154" y="72"/>
                  </a:lnTo>
                  <a:lnTo>
                    <a:pt x="150" y="72"/>
                  </a:lnTo>
                  <a:lnTo>
                    <a:pt x="154" y="72"/>
                  </a:lnTo>
                  <a:lnTo>
                    <a:pt x="154" y="68"/>
                  </a:lnTo>
                  <a:lnTo>
                    <a:pt x="154" y="72"/>
                  </a:lnTo>
                  <a:lnTo>
                    <a:pt x="150" y="72"/>
                  </a:lnTo>
                  <a:lnTo>
                    <a:pt x="146" y="76"/>
                  </a:lnTo>
                  <a:lnTo>
                    <a:pt x="146" y="72"/>
                  </a:lnTo>
                  <a:lnTo>
                    <a:pt x="150" y="68"/>
                  </a:lnTo>
                  <a:lnTo>
                    <a:pt x="154" y="64"/>
                  </a:lnTo>
                  <a:lnTo>
                    <a:pt x="158" y="64"/>
                  </a:lnTo>
                  <a:lnTo>
                    <a:pt x="154" y="64"/>
                  </a:lnTo>
                  <a:lnTo>
                    <a:pt x="154" y="60"/>
                  </a:lnTo>
                  <a:lnTo>
                    <a:pt x="154" y="64"/>
                  </a:lnTo>
                  <a:lnTo>
                    <a:pt x="154" y="60"/>
                  </a:lnTo>
                  <a:lnTo>
                    <a:pt x="154" y="56"/>
                  </a:lnTo>
                  <a:lnTo>
                    <a:pt x="158" y="56"/>
                  </a:lnTo>
                  <a:lnTo>
                    <a:pt x="158" y="60"/>
                  </a:lnTo>
                  <a:lnTo>
                    <a:pt x="160" y="60"/>
                  </a:lnTo>
                  <a:lnTo>
                    <a:pt x="160" y="64"/>
                  </a:lnTo>
                  <a:lnTo>
                    <a:pt x="158" y="64"/>
                  </a:lnTo>
                  <a:lnTo>
                    <a:pt x="158" y="68"/>
                  </a:lnTo>
                  <a:lnTo>
                    <a:pt x="158" y="64"/>
                  </a:lnTo>
                  <a:lnTo>
                    <a:pt x="160" y="64"/>
                  </a:lnTo>
                  <a:lnTo>
                    <a:pt x="160" y="60"/>
                  </a:lnTo>
                  <a:lnTo>
                    <a:pt x="164" y="60"/>
                  </a:lnTo>
                  <a:lnTo>
                    <a:pt x="168" y="60"/>
                  </a:lnTo>
                  <a:lnTo>
                    <a:pt x="168" y="64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8" y="68"/>
                  </a:lnTo>
                  <a:close/>
                  <a:moveTo>
                    <a:pt x="134" y="76"/>
                  </a:moveTo>
                  <a:lnTo>
                    <a:pt x="134" y="72"/>
                  </a:lnTo>
                  <a:lnTo>
                    <a:pt x="138" y="72"/>
                  </a:lnTo>
                  <a:lnTo>
                    <a:pt x="142" y="72"/>
                  </a:lnTo>
                  <a:lnTo>
                    <a:pt x="146" y="72"/>
                  </a:lnTo>
                  <a:lnTo>
                    <a:pt x="146" y="68"/>
                  </a:lnTo>
                  <a:lnTo>
                    <a:pt x="150" y="68"/>
                  </a:lnTo>
                  <a:lnTo>
                    <a:pt x="146" y="72"/>
                  </a:lnTo>
                  <a:lnTo>
                    <a:pt x="142" y="76"/>
                  </a:lnTo>
                  <a:lnTo>
                    <a:pt x="138" y="76"/>
                  </a:lnTo>
                  <a:lnTo>
                    <a:pt x="134" y="76"/>
                  </a:lnTo>
                  <a:lnTo>
                    <a:pt x="134" y="76"/>
                  </a:lnTo>
                  <a:lnTo>
                    <a:pt x="134" y="76"/>
                  </a:lnTo>
                  <a:close/>
                  <a:moveTo>
                    <a:pt x="124" y="78"/>
                  </a:moveTo>
                  <a:lnTo>
                    <a:pt x="124" y="76"/>
                  </a:lnTo>
                  <a:lnTo>
                    <a:pt x="128" y="76"/>
                  </a:lnTo>
                  <a:lnTo>
                    <a:pt x="130" y="76"/>
                  </a:lnTo>
                  <a:lnTo>
                    <a:pt x="134" y="76"/>
                  </a:lnTo>
                  <a:lnTo>
                    <a:pt x="130" y="76"/>
                  </a:lnTo>
                  <a:lnTo>
                    <a:pt x="130" y="78"/>
                  </a:lnTo>
                  <a:lnTo>
                    <a:pt x="128" y="78"/>
                  </a:lnTo>
                  <a:lnTo>
                    <a:pt x="124" y="78"/>
                  </a:lnTo>
                  <a:lnTo>
                    <a:pt x="124" y="78"/>
                  </a:lnTo>
                  <a:lnTo>
                    <a:pt x="124" y="78"/>
                  </a:lnTo>
                  <a:close/>
                  <a:moveTo>
                    <a:pt x="108" y="132"/>
                  </a:moveTo>
                  <a:lnTo>
                    <a:pt x="108" y="128"/>
                  </a:lnTo>
                  <a:lnTo>
                    <a:pt x="108" y="124"/>
                  </a:lnTo>
                  <a:lnTo>
                    <a:pt x="112" y="124"/>
                  </a:lnTo>
                  <a:lnTo>
                    <a:pt x="112" y="128"/>
                  </a:lnTo>
                  <a:lnTo>
                    <a:pt x="108" y="128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08" y="132"/>
                  </a:lnTo>
                  <a:close/>
                  <a:moveTo>
                    <a:pt x="108" y="132"/>
                  </a:moveTo>
                  <a:lnTo>
                    <a:pt x="112" y="132"/>
                  </a:lnTo>
                  <a:lnTo>
                    <a:pt x="112" y="128"/>
                  </a:lnTo>
                  <a:lnTo>
                    <a:pt x="116" y="128"/>
                  </a:lnTo>
                  <a:lnTo>
                    <a:pt x="116" y="132"/>
                  </a:lnTo>
                  <a:lnTo>
                    <a:pt x="112" y="132"/>
                  </a:lnTo>
                  <a:lnTo>
                    <a:pt x="108" y="132"/>
                  </a:lnTo>
                  <a:lnTo>
                    <a:pt x="108" y="132"/>
                  </a:lnTo>
                  <a:lnTo>
                    <a:pt x="108" y="132"/>
                  </a:lnTo>
                  <a:close/>
                  <a:moveTo>
                    <a:pt x="52" y="188"/>
                  </a:moveTo>
                  <a:lnTo>
                    <a:pt x="48" y="188"/>
                  </a:lnTo>
                  <a:lnTo>
                    <a:pt x="48" y="184"/>
                  </a:lnTo>
                  <a:lnTo>
                    <a:pt x="52" y="184"/>
                  </a:lnTo>
                  <a:lnTo>
                    <a:pt x="56" y="184"/>
                  </a:lnTo>
                  <a:lnTo>
                    <a:pt x="60" y="184"/>
                  </a:lnTo>
                  <a:lnTo>
                    <a:pt x="56" y="184"/>
                  </a:lnTo>
                  <a:lnTo>
                    <a:pt x="56" y="188"/>
                  </a:lnTo>
                  <a:lnTo>
                    <a:pt x="52" y="188"/>
                  </a:lnTo>
                  <a:lnTo>
                    <a:pt x="52" y="188"/>
                  </a:lnTo>
                  <a:lnTo>
                    <a:pt x="52" y="188"/>
                  </a:lnTo>
                  <a:close/>
                  <a:moveTo>
                    <a:pt x="52" y="192"/>
                  </a:moveTo>
                  <a:lnTo>
                    <a:pt x="48" y="192"/>
                  </a:lnTo>
                  <a:lnTo>
                    <a:pt x="52" y="192"/>
                  </a:lnTo>
                  <a:lnTo>
                    <a:pt x="52" y="188"/>
                  </a:lnTo>
                  <a:lnTo>
                    <a:pt x="56" y="188"/>
                  </a:lnTo>
                  <a:lnTo>
                    <a:pt x="60" y="188"/>
                  </a:lnTo>
                  <a:lnTo>
                    <a:pt x="64" y="188"/>
                  </a:lnTo>
                  <a:lnTo>
                    <a:pt x="60" y="188"/>
                  </a:lnTo>
                  <a:lnTo>
                    <a:pt x="60" y="192"/>
                  </a:lnTo>
                  <a:lnTo>
                    <a:pt x="56" y="192"/>
                  </a:lnTo>
                  <a:lnTo>
                    <a:pt x="52" y="192"/>
                  </a:lnTo>
                  <a:lnTo>
                    <a:pt x="52" y="192"/>
                  </a:lnTo>
                  <a:lnTo>
                    <a:pt x="52" y="192"/>
                  </a:lnTo>
                  <a:close/>
                  <a:moveTo>
                    <a:pt x="44" y="194"/>
                  </a:moveTo>
                  <a:lnTo>
                    <a:pt x="44" y="192"/>
                  </a:lnTo>
                  <a:lnTo>
                    <a:pt x="48" y="192"/>
                  </a:lnTo>
                  <a:lnTo>
                    <a:pt x="48" y="194"/>
                  </a:lnTo>
                  <a:lnTo>
                    <a:pt x="44" y="194"/>
                  </a:lnTo>
                  <a:lnTo>
                    <a:pt x="44" y="194"/>
                  </a:lnTo>
                  <a:lnTo>
                    <a:pt x="44" y="194"/>
                  </a:lnTo>
                  <a:close/>
                  <a:moveTo>
                    <a:pt x="8" y="258"/>
                  </a:moveTo>
                  <a:lnTo>
                    <a:pt x="4" y="258"/>
                  </a:lnTo>
                  <a:lnTo>
                    <a:pt x="4" y="254"/>
                  </a:lnTo>
                  <a:lnTo>
                    <a:pt x="0" y="254"/>
                  </a:lnTo>
                  <a:lnTo>
                    <a:pt x="4" y="254"/>
                  </a:lnTo>
                  <a:lnTo>
                    <a:pt x="4" y="258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8" y="258"/>
                  </a:lnTo>
                  <a:close/>
                  <a:moveTo>
                    <a:pt x="8" y="258"/>
                  </a:moveTo>
                  <a:lnTo>
                    <a:pt x="4" y="258"/>
                  </a:lnTo>
                  <a:lnTo>
                    <a:pt x="8" y="258"/>
                  </a:lnTo>
                  <a:lnTo>
                    <a:pt x="8" y="258"/>
                  </a:lnTo>
                  <a:lnTo>
                    <a:pt x="8" y="258"/>
                  </a:lnTo>
                  <a:close/>
                  <a:moveTo>
                    <a:pt x="8" y="262"/>
                  </a:moveTo>
                  <a:lnTo>
                    <a:pt x="4" y="262"/>
                  </a:lnTo>
                  <a:lnTo>
                    <a:pt x="4" y="258"/>
                  </a:lnTo>
                  <a:lnTo>
                    <a:pt x="8" y="258"/>
                  </a:lnTo>
                  <a:lnTo>
                    <a:pt x="8" y="262"/>
                  </a:lnTo>
                  <a:lnTo>
                    <a:pt x="8" y="262"/>
                  </a:lnTo>
                  <a:lnTo>
                    <a:pt x="8" y="262"/>
                  </a:lnTo>
                  <a:close/>
                  <a:moveTo>
                    <a:pt x="4" y="264"/>
                  </a:moveTo>
                  <a:lnTo>
                    <a:pt x="4" y="262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264"/>
                  </a:lnTo>
                  <a:close/>
                  <a:moveTo>
                    <a:pt x="12" y="272"/>
                  </a:moveTo>
                  <a:lnTo>
                    <a:pt x="8" y="272"/>
                  </a:lnTo>
                  <a:lnTo>
                    <a:pt x="12" y="268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2" y="272"/>
                  </a:lnTo>
                  <a:close/>
                  <a:moveTo>
                    <a:pt x="8" y="276"/>
                  </a:moveTo>
                  <a:lnTo>
                    <a:pt x="8" y="272"/>
                  </a:lnTo>
                  <a:lnTo>
                    <a:pt x="12" y="272"/>
                  </a:lnTo>
                  <a:lnTo>
                    <a:pt x="12" y="276"/>
                  </a:lnTo>
                  <a:lnTo>
                    <a:pt x="8" y="276"/>
                  </a:lnTo>
                  <a:lnTo>
                    <a:pt x="8" y="276"/>
                  </a:lnTo>
                  <a:lnTo>
                    <a:pt x="8" y="276"/>
                  </a:lnTo>
                  <a:close/>
                  <a:moveTo>
                    <a:pt x="8" y="280"/>
                  </a:moveTo>
                  <a:lnTo>
                    <a:pt x="4" y="280"/>
                  </a:lnTo>
                  <a:lnTo>
                    <a:pt x="4" y="276"/>
                  </a:lnTo>
                  <a:lnTo>
                    <a:pt x="4" y="272"/>
                  </a:lnTo>
                  <a:lnTo>
                    <a:pt x="8" y="272"/>
                  </a:lnTo>
                  <a:lnTo>
                    <a:pt x="8" y="276"/>
                  </a:lnTo>
                  <a:lnTo>
                    <a:pt x="8" y="280"/>
                  </a:lnTo>
                  <a:lnTo>
                    <a:pt x="8" y="280"/>
                  </a:lnTo>
                  <a:lnTo>
                    <a:pt x="8" y="280"/>
                  </a:lnTo>
                  <a:close/>
                  <a:moveTo>
                    <a:pt x="8" y="292"/>
                  </a:moveTo>
                  <a:lnTo>
                    <a:pt x="4" y="288"/>
                  </a:lnTo>
                  <a:lnTo>
                    <a:pt x="8" y="288"/>
                  </a:lnTo>
                  <a:lnTo>
                    <a:pt x="8" y="284"/>
                  </a:lnTo>
                  <a:lnTo>
                    <a:pt x="8" y="288"/>
                  </a:lnTo>
                  <a:lnTo>
                    <a:pt x="8" y="292"/>
                  </a:lnTo>
                  <a:lnTo>
                    <a:pt x="8" y="292"/>
                  </a:lnTo>
                  <a:lnTo>
                    <a:pt x="8" y="29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Freeform 117">
              <a:extLst>
                <a:ext uri="{FF2B5EF4-FFF2-40B4-BE49-F238E27FC236}">
                  <a16:creationId xmlns:a16="http://schemas.microsoft.com/office/drawing/2014/main" id="{A74E8FE3-BBC3-AD7F-D386-32057AD39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875" y="2946468"/>
              <a:ext cx="225425" cy="196850"/>
            </a:xfrm>
            <a:custGeom>
              <a:avLst/>
              <a:gdLst>
                <a:gd name="T0" fmla="*/ 118 w 142"/>
                <a:gd name="T1" fmla="*/ 120 h 124"/>
                <a:gd name="T2" fmla="*/ 116 w 142"/>
                <a:gd name="T3" fmla="*/ 124 h 124"/>
                <a:gd name="T4" fmla="*/ 104 w 142"/>
                <a:gd name="T5" fmla="*/ 116 h 124"/>
                <a:gd name="T6" fmla="*/ 96 w 142"/>
                <a:gd name="T7" fmla="*/ 120 h 124"/>
                <a:gd name="T8" fmla="*/ 90 w 142"/>
                <a:gd name="T9" fmla="*/ 116 h 124"/>
                <a:gd name="T10" fmla="*/ 78 w 142"/>
                <a:gd name="T11" fmla="*/ 120 h 124"/>
                <a:gd name="T12" fmla="*/ 74 w 142"/>
                <a:gd name="T13" fmla="*/ 112 h 124"/>
                <a:gd name="T14" fmla="*/ 66 w 142"/>
                <a:gd name="T15" fmla="*/ 116 h 124"/>
                <a:gd name="T16" fmla="*/ 62 w 142"/>
                <a:gd name="T17" fmla="*/ 108 h 124"/>
                <a:gd name="T18" fmla="*/ 56 w 142"/>
                <a:gd name="T19" fmla="*/ 104 h 124"/>
                <a:gd name="T20" fmla="*/ 48 w 142"/>
                <a:gd name="T21" fmla="*/ 102 h 124"/>
                <a:gd name="T22" fmla="*/ 40 w 142"/>
                <a:gd name="T23" fmla="*/ 98 h 124"/>
                <a:gd name="T24" fmla="*/ 36 w 142"/>
                <a:gd name="T25" fmla="*/ 98 h 124"/>
                <a:gd name="T26" fmla="*/ 36 w 142"/>
                <a:gd name="T27" fmla="*/ 102 h 124"/>
                <a:gd name="T28" fmla="*/ 30 w 142"/>
                <a:gd name="T29" fmla="*/ 98 h 124"/>
                <a:gd name="T30" fmla="*/ 26 w 142"/>
                <a:gd name="T31" fmla="*/ 90 h 124"/>
                <a:gd name="T32" fmla="*/ 14 w 142"/>
                <a:gd name="T33" fmla="*/ 86 h 124"/>
                <a:gd name="T34" fmla="*/ 10 w 142"/>
                <a:gd name="T35" fmla="*/ 86 h 124"/>
                <a:gd name="T36" fmla="*/ 10 w 142"/>
                <a:gd name="T37" fmla="*/ 78 h 124"/>
                <a:gd name="T38" fmla="*/ 6 w 142"/>
                <a:gd name="T39" fmla="*/ 72 h 124"/>
                <a:gd name="T40" fmla="*/ 6 w 142"/>
                <a:gd name="T41" fmla="*/ 64 h 124"/>
                <a:gd name="T42" fmla="*/ 4 w 142"/>
                <a:gd name="T43" fmla="*/ 56 h 124"/>
                <a:gd name="T44" fmla="*/ 6 w 142"/>
                <a:gd name="T45" fmla="*/ 48 h 124"/>
                <a:gd name="T46" fmla="*/ 0 w 142"/>
                <a:gd name="T47" fmla="*/ 46 h 124"/>
                <a:gd name="T48" fmla="*/ 4 w 142"/>
                <a:gd name="T49" fmla="*/ 34 h 124"/>
                <a:gd name="T50" fmla="*/ 4 w 142"/>
                <a:gd name="T51" fmla="*/ 26 h 124"/>
                <a:gd name="T52" fmla="*/ 0 w 142"/>
                <a:gd name="T53" fmla="*/ 20 h 124"/>
                <a:gd name="T54" fmla="*/ 4 w 142"/>
                <a:gd name="T55" fmla="*/ 20 h 124"/>
                <a:gd name="T56" fmla="*/ 14 w 142"/>
                <a:gd name="T57" fmla="*/ 16 h 124"/>
                <a:gd name="T58" fmla="*/ 26 w 142"/>
                <a:gd name="T59" fmla="*/ 16 h 124"/>
                <a:gd name="T60" fmla="*/ 32 w 142"/>
                <a:gd name="T61" fmla="*/ 8 h 124"/>
                <a:gd name="T62" fmla="*/ 44 w 142"/>
                <a:gd name="T63" fmla="*/ 4 h 124"/>
                <a:gd name="T64" fmla="*/ 52 w 142"/>
                <a:gd name="T65" fmla="*/ 0 h 124"/>
                <a:gd name="T66" fmla="*/ 62 w 142"/>
                <a:gd name="T67" fmla="*/ 4 h 124"/>
                <a:gd name="T68" fmla="*/ 60 w 142"/>
                <a:gd name="T69" fmla="*/ 4 h 124"/>
                <a:gd name="T70" fmla="*/ 66 w 142"/>
                <a:gd name="T71" fmla="*/ 12 h 124"/>
                <a:gd name="T72" fmla="*/ 74 w 142"/>
                <a:gd name="T73" fmla="*/ 8 h 124"/>
                <a:gd name="T74" fmla="*/ 74 w 142"/>
                <a:gd name="T75" fmla="*/ 12 h 124"/>
                <a:gd name="T76" fmla="*/ 78 w 142"/>
                <a:gd name="T77" fmla="*/ 12 h 124"/>
                <a:gd name="T78" fmla="*/ 90 w 142"/>
                <a:gd name="T79" fmla="*/ 12 h 124"/>
                <a:gd name="T80" fmla="*/ 100 w 142"/>
                <a:gd name="T81" fmla="*/ 12 h 124"/>
                <a:gd name="T82" fmla="*/ 112 w 142"/>
                <a:gd name="T83" fmla="*/ 12 h 124"/>
                <a:gd name="T84" fmla="*/ 122 w 142"/>
                <a:gd name="T85" fmla="*/ 12 h 124"/>
                <a:gd name="T86" fmla="*/ 130 w 142"/>
                <a:gd name="T87" fmla="*/ 20 h 124"/>
                <a:gd name="T88" fmla="*/ 134 w 142"/>
                <a:gd name="T89" fmla="*/ 26 h 124"/>
                <a:gd name="T90" fmla="*/ 138 w 142"/>
                <a:gd name="T91" fmla="*/ 38 h 124"/>
                <a:gd name="T92" fmla="*/ 138 w 142"/>
                <a:gd name="T93" fmla="*/ 48 h 124"/>
                <a:gd name="T94" fmla="*/ 130 w 142"/>
                <a:gd name="T95" fmla="*/ 52 h 124"/>
                <a:gd name="T96" fmla="*/ 130 w 142"/>
                <a:gd name="T97" fmla="*/ 56 h 124"/>
                <a:gd name="T98" fmla="*/ 130 w 142"/>
                <a:gd name="T99" fmla="*/ 68 h 124"/>
                <a:gd name="T100" fmla="*/ 134 w 142"/>
                <a:gd name="T101" fmla="*/ 74 h 124"/>
                <a:gd name="T102" fmla="*/ 138 w 142"/>
                <a:gd name="T103" fmla="*/ 86 h 124"/>
                <a:gd name="T104" fmla="*/ 138 w 142"/>
                <a:gd name="T105" fmla="*/ 90 h 124"/>
                <a:gd name="T106" fmla="*/ 134 w 142"/>
                <a:gd name="T107" fmla="*/ 94 h 124"/>
                <a:gd name="T108" fmla="*/ 130 w 142"/>
                <a:gd name="T109" fmla="*/ 102 h 124"/>
                <a:gd name="T110" fmla="*/ 118 w 142"/>
                <a:gd name="T111" fmla="*/ 1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2" h="124">
                  <a:moveTo>
                    <a:pt x="118" y="112"/>
                  </a:moveTo>
                  <a:lnTo>
                    <a:pt x="118" y="116"/>
                  </a:lnTo>
                  <a:lnTo>
                    <a:pt x="118" y="120"/>
                  </a:lnTo>
                  <a:lnTo>
                    <a:pt x="122" y="124"/>
                  </a:lnTo>
                  <a:lnTo>
                    <a:pt x="118" y="124"/>
                  </a:lnTo>
                  <a:lnTo>
                    <a:pt x="116" y="124"/>
                  </a:lnTo>
                  <a:lnTo>
                    <a:pt x="112" y="120"/>
                  </a:lnTo>
                  <a:lnTo>
                    <a:pt x="108" y="116"/>
                  </a:lnTo>
                  <a:lnTo>
                    <a:pt x="104" y="116"/>
                  </a:lnTo>
                  <a:lnTo>
                    <a:pt x="100" y="116"/>
                  </a:lnTo>
                  <a:lnTo>
                    <a:pt x="96" y="116"/>
                  </a:lnTo>
                  <a:lnTo>
                    <a:pt x="96" y="120"/>
                  </a:lnTo>
                  <a:lnTo>
                    <a:pt x="92" y="120"/>
                  </a:lnTo>
                  <a:lnTo>
                    <a:pt x="92" y="116"/>
                  </a:lnTo>
                  <a:lnTo>
                    <a:pt x="90" y="116"/>
                  </a:lnTo>
                  <a:lnTo>
                    <a:pt x="86" y="116"/>
                  </a:lnTo>
                  <a:lnTo>
                    <a:pt x="82" y="120"/>
                  </a:lnTo>
                  <a:lnTo>
                    <a:pt x="78" y="120"/>
                  </a:lnTo>
                  <a:lnTo>
                    <a:pt x="78" y="116"/>
                  </a:lnTo>
                  <a:lnTo>
                    <a:pt x="74" y="116"/>
                  </a:lnTo>
                  <a:lnTo>
                    <a:pt x="74" y="112"/>
                  </a:lnTo>
                  <a:lnTo>
                    <a:pt x="70" y="112"/>
                  </a:lnTo>
                  <a:lnTo>
                    <a:pt x="70" y="116"/>
                  </a:lnTo>
                  <a:lnTo>
                    <a:pt x="66" y="116"/>
                  </a:lnTo>
                  <a:lnTo>
                    <a:pt x="66" y="112"/>
                  </a:lnTo>
                  <a:lnTo>
                    <a:pt x="62" y="112"/>
                  </a:lnTo>
                  <a:lnTo>
                    <a:pt x="62" y="108"/>
                  </a:lnTo>
                  <a:lnTo>
                    <a:pt x="62" y="104"/>
                  </a:lnTo>
                  <a:lnTo>
                    <a:pt x="60" y="104"/>
                  </a:lnTo>
                  <a:lnTo>
                    <a:pt x="56" y="104"/>
                  </a:lnTo>
                  <a:lnTo>
                    <a:pt x="56" y="102"/>
                  </a:lnTo>
                  <a:lnTo>
                    <a:pt x="52" y="104"/>
                  </a:lnTo>
                  <a:lnTo>
                    <a:pt x="48" y="102"/>
                  </a:lnTo>
                  <a:lnTo>
                    <a:pt x="48" y="98"/>
                  </a:lnTo>
                  <a:lnTo>
                    <a:pt x="44" y="98"/>
                  </a:lnTo>
                  <a:lnTo>
                    <a:pt x="40" y="98"/>
                  </a:lnTo>
                  <a:lnTo>
                    <a:pt x="40" y="94"/>
                  </a:lnTo>
                  <a:lnTo>
                    <a:pt x="36" y="94"/>
                  </a:lnTo>
                  <a:lnTo>
                    <a:pt x="36" y="98"/>
                  </a:lnTo>
                  <a:lnTo>
                    <a:pt x="40" y="102"/>
                  </a:lnTo>
                  <a:lnTo>
                    <a:pt x="36" y="98"/>
                  </a:lnTo>
                  <a:lnTo>
                    <a:pt x="36" y="102"/>
                  </a:lnTo>
                  <a:lnTo>
                    <a:pt x="32" y="102"/>
                  </a:lnTo>
                  <a:lnTo>
                    <a:pt x="32" y="98"/>
                  </a:lnTo>
                  <a:lnTo>
                    <a:pt x="30" y="98"/>
                  </a:lnTo>
                  <a:lnTo>
                    <a:pt x="30" y="94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18" y="86"/>
                  </a:lnTo>
                  <a:lnTo>
                    <a:pt x="14" y="86"/>
                  </a:lnTo>
                  <a:lnTo>
                    <a:pt x="14" y="82"/>
                  </a:lnTo>
                  <a:lnTo>
                    <a:pt x="10" y="82"/>
                  </a:lnTo>
                  <a:lnTo>
                    <a:pt x="10" y="86"/>
                  </a:lnTo>
                  <a:lnTo>
                    <a:pt x="6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6" y="72"/>
                  </a:lnTo>
                  <a:lnTo>
                    <a:pt x="6" y="68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6" y="60"/>
                  </a:lnTo>
                  <a:lnTo>
                    <a:pt x="6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48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16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30" y="12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2" y="8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2" y="12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4" y="8"/>
                  </a:lnTo>
                  <a:lnTo>
                    <a:pt x="74" y="12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8" y="12"/>
                  </a:lnTo>
                  <a:lnTo>
                    <a:pt x="82" y="12"/>
                  </a:lnTo>
                  <a:lnTo>
                    <a:pt x="86" y="12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6" y="12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12" y="12"/>
                  </a:lnTo>
                  <a:lnTo>
                    <a:pt x="116" y="12"/>
                  </a:lnTo>
                  <a:lnTo>
                    <a:pt x="118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16"/>
                  </a:lnTo>
                  <a:lnTo>
                    <a:pt x="130" y="20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4" y="26"/>
                  </a:lnTo>
                  <a:lnTo>
                    <a:pt x="134" y="30"/>
                  </a:lnTo>
                  <a:lnTo>
                    <a:pt x="134" y="34"/>
                  </a:lnTo>
                  <a:lnTo>
                    <a:pt x="138" y="38"/>
                  </a:lnTo>
                  <a:lnTo>
                    <a:pt x="138" y="42"/>
                  </a:lnTo>
                  <a:lnTo>
                    <a:pt x="138" y="46"/>
                  </a:lnTo>
                  <a:lnTo>
                    <a:pt x="138" y="48"/>
                  </a:lnTo>
                  <a:lnTo>
                    <a:pt x="134" y="48"/>
                  </a:lnTo>
                  <a:lnTo>
                    <a:pt x="130" y="48"/>
                  </a:lnTo>
                  <a:lnTo>
                    <a:pt x="130" y="52"/>
                  </a:lnTo>
                  <a:lnTo>
                    <a:pt x="126" y="52"/>
                  </a:lnTo>
                  <a:lnTo>
                    <a:pt x="126" y="56"/>
                  </a:lnTo>
                  <a:lnTo>
                    <a:pt x="130" y="56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30" y="68"/>
                  </a:lnTo>
                  <a:lnTo>
                    <a:pt x="130" y="72"/>
                  </a:lnTo>
                  <a:lnTo>
                    <a:pt x="134" y="72"/>
                  </a:lnTo>
                  <a:lnTo>
                    <a:pt x="134" y="74"/>
                  </a:lnTo>
                  <a:lnTo>
                    <a:pt x="134" y="78"/>
                  </a:lnTo>
                  <a:lnTo>
                    <a:pt x="138" y="82"/>
                  </a:lnTo>
                  <a:lnTo>
                    <a:pt x="138" y="86"/>
                  </a:lnTo>
                  <a:lnTo>
                    <a:pt x="142" y="86"/>
                  </a:lnTo>
                  <a:lnTo>
                    <a:pt x="138" y="86"/>
                  </a:lnTo>
                  <a:lnTo>
                    <a:pt x="138" y="90"/>
                  </a:lnTo>
                  <a:lnTo>
                    <a:pt x="142" y="94"/>
                  </a:lnTo>
                  <a:lnTo>
                    <a:pt x="138" y="94"/>
                  </a:lnTo>
                  <a:lnTo>
                    <a:pt x="134" y="94"/>
                  </a:lnTo>
                  <a:lnTo>
                    <a:pt x="134" y="98"/>
                  </a:lnTo>
                  <a:lnTo>
                    <a:pt x="130" y="98"/>
                  </a:lnTo>
                  <a:lnTo>
                    <a:pt x="130" y="102"/>
                  </a:lnTo>
                  <a:lnTo>
                    <a:pt x="126" y="102"/>
                  </a:lnTo>
                  <a:lnTo>
                    <a:pt x="126" y="104"/>
                  </a:lnTo>
                  <a:lnTo>
                    <a:pt x="118" y="112"/>
                  </a:lnTo>
                  <a:lnTo>
                    <a:pt x="118" y="112"/>
                  </a:lnTo>
                  <a:lnTo>
                    <a:pt x="118" y="1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Freeform 118">
              <a:extLst>
                <a:ext uri="{FF2B5EF4-FFF2-40B4-BE49-F238E27FC236}">
                  <a16:creationId xmlns:a16="http://schemas.microsoft.com/office/drawing/2014/main" id="{DACDBDE9-E128-763A-D9C5-D24CFED26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8225" y="3165543"/>
              <a:ext cx="212725" cy="149225"/>
            </a:xfrm>
            <a:custGeom>
              <a:avLst/>
              <a:gdLst>
                <a:gd name="T0" fmla="*/ 56 w 134"/>
                <a:gd name="T1" fmla="*/ 94 h 94"/>
                <a:gd name="T2" fmla="*/ 46 w 134"/>
                <a:gd name="T3" fmla="*/ 90 h 94"/>
                <a:gd name="T4" fmla="*/ 42 w 134"/>
                <a:gd name="T5" fmla="*/ 90 h 94"/>
                <a:gd name="T6" fmla="*/ 38 w 134"/>
                <a:gd name="T7" fmla="*/ 86 h 94"/>
                <a:gd name="T8" fmla="*/ 38 w 134"/>
                <a:gd name="T9" fmla="*/ 86 h 94"/>
                <a:gd name="T10" fmla="*/ 34 w 134"/>
                <a:gd name="T11" fmla="*/ 82 h 94"/>
                <a:gd name="T12" fmla="*/ 34 w 134"/>
                <a:gd name="T13" fmla="*/ 78 h 94"/>
                <a:gd name="T14" fmla="*/ 34 w 134"/>
                <a:gd name="T15" fmla="*/ 76 h 94"/>
                <a:gd name="T16" fmla="*/ 26 w 134"/>
                <a:gd name="T17" fmla="*/ 76 h 94"/>
                <a:gd name="T18" fmla="*/ 24 w 134"/>
                <a:gd name="T19" fmla="*/ 76 h 94"/>
                <a:gd name="T20" fmla="*/ 20 w 134"/>
                <a:gd name="T21" fmla="*/ 72 h 94"/>
                <a:gd name="T22" fmla="*/ 20 w 134"/>
                <a:gd name="T23" fmla="*/ 72 h 94"/>
                <a:gd name="T24" fmla="*/ 16 w 134"/>
                <a:gd name="T25" fmla="*/ 68 h 94"/>
                <a:gd name="T26" fmla="*/ 16 w 134"/>
                <a:gd name="T27" fmla="*/ 64 h 94"/>
                <a:gd name="T28" fmla="*/ 8 w 134"/>
                <a:gd name="T29" fmla="*/ 52 h 94"/>
                <a:gd name="T30" fmla="*/ 4 w 134"/>
                <a:gd name="T31" fmla="*/ 50 h 94"/>
                <a:gd name="T32" fmla="*/ 4 w 134"/>
                <a:gd name="T33" fmla="*/ 46 h 94"/>
                <a:gd name="T34" fmla="*/ 8 w 134"/>
                <a:gd name="T35" fmla="*/ 42 h 94"/>
                <a:gd name="T36" fmla="*/ 12 w 134"/>
                <a:gd name="T37" fmla="*/ 42 h 94"/>
                <a:gd name="T38" fmla="*/ 16 w 134"/>
                <a:gd name="T39" fmla="*/ 34 h 94"/>
                <a:gd name="T40" fmla="*/ 20 w 134"/>
                <a:gd name="T41" fmla="*/ 30 h 94"/>
                <a:gd name="T42" fmla="*/ 24 w 134"/>
                <a:gd name="T43" fmla="*/ 24 h 94"/>
                <a:gd name="T44" fmla="*/ 26 w 134"/>
                <a:gd name="T45" fmla="*/ 20 h 94"/>
                <a:gd name="T46" fmla="*/ 26 w 134"/>
                <a:gd name="T47" fmla="*/ 16 h 94"/>
                <a:gd name="T48" fmla="*/ 34 w 134"/>
                <a:gd name="T49" fmla="*/ 12 h 94"/>
                <a:gd name="T50" fmla="*/ 42 w 134"/>
                <a:gd name="T51" fmla="*/ 8 h 94"/>
                <a:gd name="T52" fmla="*/ 42 w 134"/>
                <a:gd name="T53" fmla="*/ 8 h 94"/>
                <a:gd name="T54" fmla="*/ 52 w 134"/>
                <a:gd name="T55" fmla="*/ 8 h 94"/>
                <a:gd name="T56" fmla="*/ 60 w 134"/>
                <a:gd name="T57" fmla="*/ 8 h 94"/>
                <a:gd name="T58" fmla="*/ 64 w 134"/>
                <a:gd name="T59" fmla="*/ 12 h 94"/>
                <a:gd name="T60" fmla="*/ 68 w 134"/>
                <a:gd name="T61" fmla="*/ 12 h 94"/>
                <a:gd name="T62" fmla="*/ 72 w 134"/>
                <a:gd name="T63" fmla="*/ 8 h 94"/>
                <a:gd name="T64" fmla="*/ 80 w 134"/>
                <a:gd name="T65" fmla="*/ 8 h 94"/>
                <a:gd name="T66" fmla="*/ 86 w 134"/>
                <a:gd name="T67" fmla="*/ 4 h 94"/>
                <a:gd name="T68" fmla="*/ 94 w 134"/>
                <a:gd name="T69" fmla="*/ 4 h 94"/>
                <a:gd name="T70" fmla="*/ 102 w 134"/>
                <a:gd name="T71" fmla="*/ 16 h 94"/>
                <a:gd name="T72" fmla="*/ 106 w 134"/>
                <a:gd name="T73" fmla="*/ 24 h 94"/>
                <a:gd name="T74" fmla="*/ 112 w 134"/>
                <a:gd name="T75" fmla="*/ 30 h 94"/>
                <a:gd name="T76" fmla="*/ 112 w 134"/>
                <a:gd name="T77" fmla="*/ 38 h 94"/>
                <a:gd name="T78" fmla="*/ 112 w 134"/>
                <a:gd name="T79" fmla="*/ 52 h 94"/>
                <a:gd name="T80" fmla="*/ 112 w 134"/>
                <a:gd name="T81" fmla="*/ 60 h 94"/>
                <a:gd name="T82" fmla="*/ 120 w 134"/>
                <a:gd name="T83" fmla="*/ 64 h 94"/>
                <a:gd name="T84" fmla="*/ 130 w 134"/>
                <a:gd name="T85" fmla="*/ 60 h 94"/>
                <a:gd name="T86" fmla="*/ 130 w 134"/>
                <a:gd name="T87" fmla="*/ 64 h 94"/>
                <a:gd name="T88" fmla="*/ 126 w 134"/>
                <a:gd name="T89" fmla="*/ 72 h 94"/>
                <a:gd name="T90" fmla="*/ 122 w 134"/>
                <a:gd name="T91" fmla="*/ 68 h 94"/>
                <a:gd name="T92" fmla="*/ 122 w 134"/>
                <a:gd name="T93" fmla="*/ 72 h 94"/>
                <a:gd name="T94" fmla="*/ 122 w 134"/>
                <a:gd name="T95" fmla="*/ 76 h 94"/>
                <a:gd name="T96" fmla="*/ 122 w 134"/>
                <a:gd name="T97" fmla="*/ 76 h 94"/>
                <a:gd name="T98" fmla="*/ 122 w 134"/>
                <a:gd name="T99" fmla="*/ 78 h 94"/>
                <a:gd name="T100" fmla="*/ 120 w 134"/>
                <a:gd name="T101" fmla="*/ 86 h 94"/>
                <a:gd name="T102" fmla="*/ 116 w 134"/>
                <a:gd name="T103" fmla="*/ 94 h 94"/>
                <a:gd name="T104" fmla="*/ 108 w 134"/>
                <a:gd name="T105" fmla="*/ 90 h 94"/>
                <a:gd name="T106" fmla="*/ 106 w 134"/>
                <a:gd name="T107" fmla="*/ 86 h 94"/>
                <a:gd name="T108" fmla="*/ 98 w 134"/>
                <a:gd name="T109" fmla="*/ 86 h 94"/>
                <a:gd name="T110" fmla="*/ 94 w 134"/>
                <a:gd name="T111" fmla="*/ 86 h 94"/>
                <a:gd name="T112" fmla="*/ 86 w 134"/>
                <a:gd name="T113" fmla="*/ 86 h 94"/>
                <a:gd name="T114" fmla="*/ 80 w 134"/>
                <a:gd name="T115" fmla="*/ 94 h 94"/>
                <a:gd name="T116" fmla="*/ 72 w 134"/>
                <a:gd name="T117" fmla="*/ 94 h 94"/>
                <a:gd name="T118" fmla="*/ 60 w 134"/>
                <a:gd name="T119" fmla="*/ 94 h 94"/>
                <a:gd name="T120" fmla="*/ 56 w 134"/>
                <a:gd name="T121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94">
                  <a:moveTo>
                    <a:pt x="56" y="94"/>
                  </a:move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0" y="94"/>
                  </a:lnTo>
                  <a:lnTo>
                    <a:pt x="50" y="94"/>
                  </a:lnTo>
                  <a:lnTo>
                    <a:pt x="50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8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4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0" y="76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6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4" y="8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72" y="12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4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102" y="12"/>
                  </a:lnTo>
                  <a:lnTo>
                    <a:pt x="102" y="16"/>
                  </a:lnTo>
                  <a:lnTo>
                    <a:pt x="102" y="16"/>
                  </a:lnTo>
                  <a:lnTo>
                    <a:pt x="102" y="16"/>
                  </a:lnTo>
                  <a:lnTo>
                    <a:pt x="102" y="16"/>
                  </a:lnTo>
                  <a:lnTo>
                    <a:pt x="102" y="20"/>
                  </a:lnTo>
                  <a:lnTo>
                    <a:pt x="106" y="20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12" y="26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2" y="30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12" y="34"/>
                  </a:lnTo>
                  <a:lnTo>
                    <a:pt x="112" y="38"/>
                  </a:lnTo>
                  <a:lnTo>
                    <a:pt x="112" y="42"/>
                  </a:lnTo>
                  <a:lnTo>
                    <a:pt x="112" y="46"/>
                  </a:lnTo>
                  <a:lnTo>
                    <a:pt x="112" y="46"/>
                  </a:lnTo>
                  <a:lnTo>
                    <a:pt x="112" y="46"/>
                  </a:lnTo>
                  <a:lnTo>
                    <a:pt x="112" y="50"/>
                  </a:lnTo>
                  <a:lnTo>
                    <a:pt x="112" y="50"/>
                  </a:lnTo>
                  <a:lnTo>
                    <a:pt x="112" y="50"/>
                  </a:lnTo>
                  <a:lnTo>
                    <a:pt x="112" y="52"/>
                  </a:lnTo>
                  <a:lnTo>
                    <a:pt x="112" y="52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6" y="60"/>
                  </a:lnTo>
                  <a:lnTo>
                    <a:pt x="116" y="60"/>
                  </a:lnTo>
                  <a:lnTo>
                    <a:pt x="116" y="64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0"/>
                  </a:lnTo>
                  <a:lnTo>
                    <a:pt x="122" y="60"/>
                  </a:lnTo>
                  <a:lnTo>
                    <a:pt x="126" y="60"/>
                  </a:lnTo>
                  <a:lnTo>
                    <a:pt x="126" y="60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30" y="60"/>
                  </a:lnTo>
                  <a:lnTo>
                    <a:pt x="134" y="60"/>
                  </a:lnTo>
                  <a:lnTo>
                    <a:pt x="134" y="60"/>
                  </a:lnTo>
                  <a:lnTo>
                    <a:pt x="134" y="64"/>
                  </a:lnTo>
                  <a:lnTo>
                    <a:pt x="134" y="64"/>
                  </a:lnTo>
                  <a:lnTo>
                    <a:pt x="130" y="64"/>
                  </a:lnTo>
                  <a:lnTo>
                    <a:pt x="130" y="64"/>
                  </a:lnTo>
                  <a:lnTo>
                    <a:pt x="134" y="64"/>
                  </a:lnTo>
                  <a:lnTo>
                    <a:pt x="130" y="68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68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2" y="72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0" y="76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2" y="76"/>
                  </a:lnTo>
                  <a:lnTo>
                    <a:pt x="122" y="76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0" y="86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16" y="90"/>
                  </a:lnTo>
                  <a:lnTo>
                    <a:pt x="116" y="94"/>
                  </a:lnTo>
                  <a:lnTo>
                    <a:pt x="116" y="94"/>
                  </a:lnTo>
                  <a:lnTo>
                    <a:pt x="116" y="94"/>
                  </a:lnTo>
                  <a:lnTo>
                    <a:pt x="116" y="94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112" y="94"/>
                  </a:lnTo>
                  <a:lnTo>
                    <a:pt x="112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86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8" y="90"/>
                  </a:lnTo>
                  <a:lnTo>
                    <a:pt x="106" y="90"/>
                  </a:lnTo>
                  <a:lnTo>
                    <a:pt x="106" y="90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6" y="86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102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8" y="86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82" y="90"/>
                  </a:lnTo>
                  <a:lnTo>
                    <a:pt x="80" y="90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80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68" y="9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4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Freeform 119">
              <a:extLst>
                <a:ext uri="{FF2B5EF4-FFF2-40B4-BE49-F238E27FC236}">
                  <a16:creationId xmlns:a16="http://schemas.microsoft.com/office/drawing/2014/main" id="{341E61EC-F370-74FC-1C56-D34C1EE5E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6950" y="3235393"/>
              <a:ext cx="101600" cy="136525"/>
            </a:xfrm>
            <a:custGeom>
              <a:avLst/>
              <a:gdLst>
                <a:gd name="T0" fmla="*/ 0 w 64"/>
                <a:gd name="T1" fmla="*/ 68 h 86"/>
                <a:gd name="T2" fmla="*/ 0 w 64"/>
                <a:gd name="T3" fmla="*/ 64 h 86"/>
                <a:gd name="T4" fmla="*/ 4 w 64"/>
                <a:gd name="T5" fmla="*/ 60 h 86"/>
                <a:gd name="T6" fmla="*/ 8 w 64"/>
                <a:gd name="T7" fmla="*/ 58 h 86"/>
                <a:gd name="T8" fmla="*/ 8 w 64"/>
                <a:gd name="T9" fmla="*/ 54 h 86"/>
                <a:gd name="T10" fmla="*/ 12 w 64"/>
                <a:gd name="T11" fmla="*/ 54 h 86"/>
                <a:gd name="T12" fmla="*/ 16 w 64"/>
                <a:gd name="T13" fmla="*/ 50 h 86"/>
                <a:gd name="T14" fmla="*/ 12 w 64"/>
                <a:gd name="T15" fmla="*/ 46 h 86"/>
                <a:gd name="T16" fmla="*/ 16 w 64"/>
                <a:gd name="T17" fmla="*/ 46 h 86"/>
                <a:gd name="T18" fmla="*/ 12 w 64"/>
                <a:gd name="T19" fmla="*/ 38 h 86"/>
                <a:gd name="T20" fmla="*/ 12 w 64"/>
                <a:gd name="T21" fmla="*/ 30 h 86"/>
                <a:gd name="T22" fmla="*/ 12 w 64"/>
                <a:gd name="T23" fmla="*/ 28 h 86"/>
                <a:gd name="T24" fmla="*/ 8 w 64"/>
                <a:gd name="T25" fmla="*/ 24 h 86"/>
                <a:gd name="T26" fmla="*/ 12 w 64"/>
                <a:gd name="T27" fmla="*/ 20 h 86"/>
                <a:gd name="T28" fmla="*/ 12 w 64"/>
                <a:gd name="T29" fmla="*/ 20 h 86"/>
                <a:gd name="T30" fmla="*/ 12 w 64"/>
                <a:gd name="T31" fmla="*/ 16 h 86"/>
                <a:gd name="T32" fmla="*/ 8 w 64"/>
                <a:gd name="T33" fmla="*/ 12 h 86"/>
                <a:gd name="T34" fmla="*/ 8 w 64"/>
                <a:gd name="T35" fmla="*/ 12 h 86"/>
                <a:gd name="T36" fmla="*/ 4 w 64"/>
                <a:gd name="T37" fmla="*/ 4 h 86"/>
                <a:gd name="T38" fmla="*/ 12 w 64"/>
                <a:gd name="T39" fmla="*/ 4 h 86"/>
                <a:gd name="T40" fmla="*/ 16 w 64"/>
                <a:gd name="T41" fmla="*/ 0 h 86"/>
                <a:gd name="T42" fmla="*/ 24 w 64"/>
                <a:gd name="T43" fmla="*/ 0 h 86"/>
                <a:gd name="T44" fmla="*/ 26 w 64"/>
                <a:gd name="T45" fmla="*/ 4 h 86"/>
                <a:gd name="T46" fmla="*/ 34 w 64"/>
                <a:gd name="T47" fmla="*/ 8 h 86"/>
                <a:gd name="T48" fmla="*/ 34 w 64"/>
                <a:gd name="T49" fmla="*/ 12 h 86"/>
                <a:gd name="T50" fmla="*/ 42 w 64"/>
                <a:gd name="T51" fmla="*/ 20 h 86"/>
                <a:gd name="T52" fmla="*/ 42 w 64"/>
                <a:gd name="T53" fmla="*/ 24 h 86"/>
                <a:gd name="T54" fmla="*/ 46 w 64"/>
                <a:gd name="T55" fmla="*/ 28 h 86"/>
                <a:gd name="T56" fmla="*/ 42 w 64"/>
                <a:gd name="T57" fmla="*/ 28 h 86"/>
                <a:gd name="T58" fmla="*/ 46 w 64"/>
                <a:gd name="T59" fmla="*/ 28 h 86"/>
                <a:gd name="T60" fmla="*/ 50 w 64"/>
                <a:gd name="T61" fmla="*/ 30 h 86"/>
                <a:gd name="T62" fmla="*/ 52 w 64"/>
                <a:gd name="T63" fmla="*/ 34 h 86"/>
                <a:gd name="T64" fmla="*/ 56 w 64"/>
                <a:gd name="T65" fmla="*/ 30 h 86"/>
                <a:gd name="T66" fmla="*/ 60 w 64"/>
                <a:gd name="T67" fmla="*/ 30 h 86"/>
                <a:gd name="T68" fmla="*/ 60 w 64"/>
                <a:gd name="T69" fmla="*/ 34 h 86"/>
                <a:gd name="T70" fmla="*/ 56 w 64"/>
                <a:gd name="T71" fmla="*/ 34 h 86"/>
                <a:gd name="T72" fmla="*/ 60 w 64"/>
                <a:gd name="T73" fmla="*/ 38 h 86"/>
                <a:gd name="T74" fmla="*/ 60 w 64"/>
                <a:gd name="T75" fmla="*/ 42 h 86"/>
                <a:gd name="T76" fmla="*/ 60 w 64"/>
                <a:gd name="T77" fmla="*/ 54 h 86"/>
                <a:gd name="T78" fmla="*/ 64 w 64"/>
                <a:gd name="T79" fmla="*/ 58 h 86"/>
                <a:gd name="T80" fmla="*/ 60 w 64"/>
                <a:gd name="T81" fmla="*/ 64 h 86"/>
                <a:gd name="T82" fmla="*/ 56 w 64"/>
                <a:gd name="T83" fmla="*/ 72 h 86"/>
                <a:gd name="T84" fmla="*/ 56 w 64"/>
                <a:gd name="T85" fmla="*/ 76 h 86"/>
                <a:gd name="T86" fmla="*/ 52 w 64"/>
                <a:gd name="T87" fmla="*/ 76 h 86"/>
                <a:gd name="T88" fmla="*/ 46 w 64"/>
                <a:gd name="T89" fmla="*/ 78 h 86"/>
                <a:gd name="T90" fmla="*/ 42 w 64"/>
                <a:gd name="T91" fmla="*/ 78 h 86"/>
                <a:gd name="T92" fmla="*/ 34 w 64"/>
                <a:gd name="T93" fmla="*/ 82 h 86"/>
                <a:gd name="T94" fmla="*/ 30 w 64"/>
                <a:gd name="T95" fmla="*/ 86 h 86"/>
                <a:gd name="T96" fmla="*/ 30 w 64"/>
                <a:gd name="T97" fmla="*/ 78 h 86"/>
                <a:gd name="T98" fmla="*/ 26 w 64"/>
                <a:gd name="T99" fmla="*/ 76 h 86"/>
                <a:gd name="T100" fmla="*/ 20 w 64"/>
                <a:gd name="T101" fmla="*/ 76 h 86"/>
                <a:gd name="T102" fmla="*/ 20 w 64"/>
                <a:gd name="T103" fmla="*/ 72 h 86"/>
                <a:gd name="T104" fmla="*/ 12 w 64"/>
                <a:gd name="T105" fmla="*/ 78 h 86"/>
                <a:gd name="T106" fmla="*/ 12 w 64"/>
                <a:gd name="T107" fmla="*/ 82 h 86"/>
                <a:gd name="T108" fmla="*/ 12 w 64"/>
                <a:gd name="T109" fmla="*/ 82 h 86"/>
                <a:gd name="T110" fmla="*/ 8 w 64"/>
                <a:gd name="T111" fmla="*/ 78 h 86"/>
                <a:gd name="T112" fmla="*/ 4 w 64"/>
                <a:gd name="T113" fmla="*/ 76 h 86"/>
                <a:gd name="T114" fmla="*/ 4 w 64"/>
                <a:gd name="T115" fmla="*/ 76 h 86"/>
                <a:gd name="T116" fmla="*/ 0 w 64"/>
                <a:gd name="T117" fmla="*/ 7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4" h="86">
                  <a:moveTo>
                    <a:pt x="0" y="72"/>
                  </a:move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6" y="24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28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0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56" y="34"/>
                  </a:lnTo>
                  <a:lnTo>
                    <a:pt x="56" y="34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38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60" y="42"/>
                  </a:lnTo>
                  <a:lnTo>
                    <a:pt x="56" y="42"/>
                  </a:lnTo>
                  <a:lnTo>
                    <a:pt x="56" y="46"/>
                  </a:lnTo>
                  <a:lnTo>
                    <a:pt x="56" y="50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4" y="58"/>
                  </a:lnTo>
                  <a:lnTo>
                    <a:pt x="64" y="58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56" y="68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6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0" y="76"/>
                  </a:lnTo>
                  <a:lnTo>
                    <a:pt x="50" y="76"/>
                  </a:lnTo>
                  <a:lnTo>
                    <a:pt x="50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4" y="78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6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6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6" y="86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6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Freeform 120">
              <a:extLst>
                <a:ext uri="{FF2B5EF4-FFF2-40B4-BE49-F238E27FC236}">
                  <a16:creationId xmlns:a16="http://schemas.microsoft.com/office/drawing/2014/main" id="{888FDA94-D265-43DB-EDC6-E5DDE88F4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3124268"/>
              <a:ext cx="130175" cy="60325"/>
            </a:xfrm>
            <a:custGeom>
              <a:avLst/>
              <a:gdLst>
                <a:gd name="T0" fmla="*/ 30 w 82"/>
                <a:gd name="T1" fmla="*/ 30 h 38"/>
                <a:gd name="T2" fmla="*/ 26 w 82"/>
                <a:gd name="T3" fmla="*/ 34 h 38"/>
                <a:gd name="T4" fmla="*/ 30 w 82"/>
                <a:gd name="T5" fmla="*/ 38 h 38"/>
                <a:gd name="T6" fmla="*/ 26 w 82"/>
                <a:gd name="T7" fmla="*/ 38 h 38"/>
                <a:gd name="T8" fmla="*/ 22 w 82"/>
                <a:gd name="T9" fmla="*/ 38 h 38"/>
                <a:gd name="T10" fmla="*/ 22 w 82"/>
                <a:gd name="T11" fmla="*/ 38 h 38"/>
                <a:gd name="T12" fmla="*/ 20 w 82"/>
                <a:gd name="T13" fmla="*/ 38 h 38"/>
                <a:gd name="T14" fmla="*/ 16 w 82"/>
                <a:gd name="T15" fmla="*/ 38 h 38"/>
                <a:gd name="T16" fmla="*/ 8 w 82"/>
                <a:gd name="T17" fmla="*/ 34 h 38"/>
                <a:gd name="T18" fmla="*/ 8 w 82"/>
                <a:gd name="T19" fmla="*/ 34 h 38"/>
                <a:gd name="T20" fmla="*/ 4 w 82"/>
                <a:gd name="T21" fmla="*/ 34 h 38"/>
                <a:gd name="T22" fmla="*/ 4 w 82"/>
                <a:gd name="T23" fmla="*/ 30 h 38"/>
                <a:gd name="T24" fmla="*/ 0 w 82"/>
                <a:gd name="T25" fmla="*/ 26 h 38"/>
                <a:gd name="T26" fmla="*/ 0 w 82"/>
                <a:gd name="T27" fmla="*/ 22 h 38"/>
                <a:gd name="T28" fmla="*/ 0 w 82"/>
                <a:gd name="T29" fmla="*/ 18 h 38"/>
                <a:gd name="T30" fmla="*/ 4 w 82"/>
                <a:gd name="T31" fmla="*/ 14 h 38"/>
                <a:gd name="T32" fmla="*/ 8 w 82"/>
                <a:gd name="T33" fmla="*/ 14 h 38"/>
                <a:gd name="T34" fmla="*/ 12 w 82"/>
                <a:gd name="T35" fmla="*/ 14 h 38"/>
                <a:gd name="T36" fmla="*/ 16 w 82"/>
                <a:gd name="T37" fmla="*/ 12 h 38"/>
                <a:gd name="T38" fmla="*/ 20 w 82"/>
                <a:gd name="T39" fmla="*/ 8 h 38"/>
                <a:gd name="T40" fmla="*/ 20 w 82"/>
                <a:gd name="T41" fmla="*/ 8 h 38"/>
                <a:gd name="T42" fmla="*/ 22 w 82"/>
                <a:gd name="T43" fmla="*/ 4 h 38"/>
                <a:gd name="T44" fmla="*/ 30 w 82"/>
                <a:gd name="T45" fmla="*/ 0 h 38"/>
                <a:gd name="T46" fmla="*/ 30 w 82"/>
                <a:gd name="T47" fmla="*/ 4 h 38"/>
                <a:gd name="T48" fmla="*/ 34 w 82"/>
                <a:gd name="T49" fmla="*/ 0 h 38"/>
                <a:gd name="T50" fmla="*/ 38 w 82"/>
                <a:gd name="T51" fmla="*/ 0 h 38"/>
                <a:gd name="T52" fmla="*/ 42 w 82"/>
                <a:gd name="T53" fmla="*/ 4 h 38"/>
                <a:gd name="T54" fmla="*/ 42 w 82"/>
                <a:gd name="T55" fmla="*/ 8 h 38"/>
                <a:gd name="T56" fmla="*/ 42 w 82"/>
                <a:gd name="T57" fmla="*/ 8 h 38"/>
                <a:gd name="T58" fmla="*/ 46 w 82"/>
                <a:gd name="T59" fmla="*/ 8 h 38"/>
                <a:gd name="T60" fmla="*/ 46 w 82"/>
                <a:gd name="T61" fmla="*/ 8 h 38"/>
                <a:gd name="T62" fmla="*/ 48 w 82"/>
                <a:gd name="T63" fmla="*/ 4 h 38"/>
                <a:gd name="T64" fmla="*/ 56 w 82"/>
                <a:gd name="T65" fmla="*/ 4 h 38"/>
                <a:gd name="T66" fmla="*/ 60 w 82"/>
                <a:gd name="T67" fmla="*/ 8 h 38"/>
                <a:gd name="T68" fmla="*/ 64 w 82"/>
                <a:gd name="T69" fmla="*/ 4 h 38"/>
                <a:gd name="T70" fmla="*/ 68 w 82"/>
                <a:gd name="T71" fmla="*/ 4 h 38"/>
                <a:gd name="T72" fmla="*/ 72 w 82"/>
                <a:gd name="T73" fmla="*/ 4 h 38"/>
                <a:gd name="T74" fmla="*/ 74 w 82"/>
                <a:gd name="T75" fmla="*/ 8 h 38"/>
                <a:gd name="T76" fmla="*/ 82 w 82"/>
                <a:gd name="T77" fmla="*/ 12 h 38"/>
                <a:gd name="T78" fmla="*/ 78 w 82"/>
                <a:gd name="T79" fmla="*/ 14 h 38"/>
                <a:gd name="T80" fmla="*/ 74 w 82"/>
                <a:gd name="T81" fmla="*/ 22 h 38"/>
                <a:gd name="T82" fmla="*/ 74 w 82"/>
                <a:gd name="T83" fmla="*/ 26 h 38"/>
                <a:gd name="T84" fmla="*/ 72 w 82"/>
                <a:gd name="T85" fmla="*/ 26 h 38"/>
                <a:gd name="T86" fmla="*/ 68 w 82"/>
                <a:gd name="T87" fmla="*/ 26 h 38"/>
                <a:gd name="T88" fmla="*/ 64 w 82"/>
                <a:gd name="T89" fmla="*/ 22 h 38"/>
                <a:gd name="T90" fmla="*/ 60 w 82"/>
                <a:gd name="T91" fmla="*/ 22 h 38"/>
                <a:gd name="T92" fmla="*/ 56 w 82"/>
                <a:gd name="T93" fmla="*/ 22 h 38"/>
                <a:gd name="T94" fmla="*/ 52 w 82"/>
                <a:gd name="T95" fmla="*/ 22 h 38"/>
                <a:gd name="T96" fmla="*/ 48 w 82"/>
                <a:gd name="T97" fmla="*/ 26 h 38"/>
                <a:gd name="T98" fmla="*/ 48 w 82"/>
                <a:gd name="T99" fmla="*/ 26 h 38"/>
                <a:gd name="T100" fmla="*/ 46 w 82"/>
                <a:gd name="T101" fmla="*/ 30 h 38"/>
                <a:gd name="T102" fmla="*/ 46 w 82"/>
                <a:gd name="T103" fmla="*/ 30 h 38"/>
                <a:gd name="T104" fmla="*/ 42 w 82"/>
                <a:gd name="T105" fmla="*/ 30 h 38"/>
                <a:gd name="T106" fmla="*/ 38 w 82"/>
                <a:gd name="T107" fmla="*/ 30 h 38"/>
                <a:gd name="T108" fmla="*/ 30 w 82"/>
                <a:gd name="T10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2" h="38">
                  <a:moveTo>
                    <a:pt x="30" y="30"/>
                  </a:move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2" y="38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68" y="4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8" y="12"/>
                  </a:lnTo>
                  <a:lnTo>
                    <a:pt x="78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78" y="18"/>
                  </a:lnTo>
                  <a:lnTo>
                    <a:pt x="74" y="18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4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72" y="26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6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Freeform 121">
              <a:extLst>
                <a:ext uri="{FF2B5EF4-FFF2-40B4-BE49-F238E27FC236}">
                  <a16:creationId xmlns:a16="http://schemas.microsoft.com/office/drawing/2014/main" id="{05839711-B858-3099-31C5-B1191BC5F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825" y="3213168"/>
              <a:ext cx="69850" cy="47625"/>
            </a:xfrm>
            <a:custGeom>
              <a:avLst/>
              <a:gdLst>
                <a:gd name="T0" fmla="*/ 26 w 44"/>
                <a:gd name="T1" fmla="*/ 26 h 30"/>
                <a:gd name="T2" fmla="*/ 26 w 44"/>
                <a:gd name="T3" fmla="*/ 30 h 30"/>
                <a:gd name="T4" fmla="*/ 22 w 44"/>
                <a:gd name="T5" fmla="*/ 26 h 30"/>
                <a:gd name="T6" fmla="*/ 18 w 44"/>
                <a:gd name="T7" fmla="*/ 26 h 30"/>
                <a:gd name="T8" fmla="*/ 14 w 44"/>
                <a:gd name="T9" fmla="*/ 22 h 30"/>
                <a:gd name="T10" fmla="*/ 14 w 44"/>
                <a:gd name="T11" fmla="*/ 26 h 30"/>
                <a:gd name="T12" fmla="*/ 12 w 44"/>
                <a:gd name="T13" fmla="*/ 30 h 30"/>
                <a:gd name="T14" fmla="*/ 8 w 44"/>
                <a:gd name="T15" fmla="*/ 30 h 30"/>
                <a:gd name="T16" fmla="*/ 4 w 44"/>
                <a:gd name="T17" fmla="*/ 30 h 30"/>
                <a:gd name="T18" fmla="*/ 4 w 44"/>
                <a:gd name="T19" fmla="*/ 26 h 30"/>
                <a:gd name="T20" fmla="*/ 4 w 44"/>
                <a:gd name="T21" fmla="*/ 26 h 30"/>
                <a:gd name="T22" fmla="*/ 8 w 44"/>
                <a:gd name="T23" fmla="*/ 26 h 30"/>
                <a:gd name="T24" fmla="*/ 4 w 44"/>
                <a:gd name="T25" fmla="*/ 22 h 30"/>
                <a:gd name="T26" fmla="*/ 4 w 44"/>
                <a:gd name="T27" fmla="*/ 20 h 30"/>
                <a:gd name="T28" fmla="*/ 4 w 44"/>
                <a:gd name="T29" fmla="*/ 20 h 30"/>
                <a:gd name="T30" fmla="*/ 0 w 44"/>
                <a:gd name="T31" fmla="*/ 20 h 30"/>
                <a:gd name="T32" fmla="*/ 0 w 44"/>
                <a:gd name="T33" fmla="*/ 20 h 30"/>
                <a:gd name="T34" fmla="*/ 0 w 44"/>
                <a:gd name="T35" fmla="*/ 16 h 30"/>
                <a:gd name="T36" fmla="*/ 4 w 44"/>
                <a:gd name="T37" fmla="*/ 16 h 30"/>
                <a:gd name="T38" fmla="*/ 0 w 44"/>
                <a:gd name="T39" fmla="*/ 12 h 30"/>
                <a:gd name="T40" fmla="*/ 0 w 44"/>
                <a:gd name="T41" fmla="*/ 12 h 30"/>
                <a:gd name="T42" fmla="*/ 4 w 44"/>
                <a:gd name="T43" fmla="*/ 8 h 30"/>
                <a:gd name="T44" fmla="*/ 4 w 44"/>
                <a:gd name="T45" fmla="*/ 8 h 30"/>
                <a:gd name="T46" fmla="*/ 8 w 44"/>
                <a:gd name="T47" fmla="*/ 8 h 30"/>
                <a:gd name="T48" fmla="*/ 12 w 44"/>
                <a:gd name="T49" fmla="*/ 8 h 30"/>
                <a:gd name="T50" fmla="*/ 14 w 44"/>
                <a:gd name="T51" fmla="*/ 8 h 30"/>
                <a:gd name="T52" fmla="*/ 18 w 44"/>
                <a:gd name="T53" fmla="*/ 8 h 30"/>
                <a:gd name="T54" fmla="*/ 22 w 44"/>
                <a:gd name="T55" fmla="*/ 4 h 30"/>
                <a:gd name="T56" fmla="*/ 26 w 44"/>
                <a:gd name="T57" fmla="*/ 4 h 30"/>
                <a:gd name="T58" fmla="*/ 34 w 44"/>
                <a:gd name="T59" fmla="*/ 4 h 30"/>
                <a:gd name="T60" fmla="*/ 38 w 44"/>
                <a:gd name="T61" fmla="*/ 0 h 30"/>
                <a:gd name="T62" fmla="*/ 38 w 44"/>
                <a:gd name="T63" fmla="*/ 0 h 30"/>
                <a:gd name="T64" fmla="*/ 42 w 44"/>
                <a:gd name="T65" fmla="*/ 0 h 30"/>
                <a:gd name="T66" fmla="*/ 42 w 44"/>
                <a:gd name="T67" fmla="*/ 0 h 30"/>
                <a:gd name="T68" fmla="*/ 42 w 44"/>
                <a:gd name="T69" fmla="*/ 4 h 30"/>
                <a:gd name="T70" fmla="*/ 42 w 44"/>
                <a:gd name="T71" fmla="*/ 4 h 30"/>
                <a:gd name="T72" fmla="*/ 44 w 44"/>
                <a:gd name="T73" fmla="*/ 8 h 30"/>
                <a:gd name="T74" fmla="*/ 44 w 44"/>
                <a:gd name="T75" fmla="*/ 8 h 30"/>
                <a:gd name="T76" fmla="*/ 42 w 44"/>
                <a:gd name="T77" fmla="*/ 8 h 30"/>
                <a:gd name="T78" fmla="*/ 42 w 44"/>
                <a:gd name="T79" fmla="*/ 8 h 30"/>
                <a:gd name="T80" fmla="*/ 38 w 44"/>
                <a:gd name="T81" fmla="*/ 12 h 30"/>
                <a:gd name="T82" fmla="*/ 38 w 44"/>
                <a:gd name="T83" fmla="*/ 12 h 30"/>
                <a:gd name="T84" fmla="*/ 30 w 44"/>
                <a:gd name="T85" fmla="*/ 12 h 30"/>
                <a:gd name="T86" fmla="*/ 30 w 44"/>
                <a:gd name="T87" fmla="*/ 16 h 30"/>
                <a:gd name="T88" fmla="*/ 34 w 44"/>
                <a:gd name="T89" fmla="*/ 16 h 30"/>
                <a:gd name="T90" fmla="*/ 30 w 44"/>
                <a:gd name="T91" fmla="*/ 22 h 30"/>
                <a:gd name="T92" fmla="*/ 30 w 44"/>
                <a:gd name="T93" fmla="*/ 22 h 30"/>
                <a:gd name="T94" fmla="*/ 26 w 44"/>
                <a:gd name="T95" fmla="*/ 22 h 30"/>
                <a:gd name="T96" fmla="*/ 26 w 44"/>
                <a:gd name="T97" fmla="*/ 26 h 30"/>
                <a:gd name="T98" fmla="*/ 26 w 44"/>
                <a:gd name="T99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4" h="30">
                  <a:moveTo>
                    <a:pt x="26" y="26"/>
                  </a:moveTo>
                  <a:lnTo>
                    <a:pt x="26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0" y="12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4" y="16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Freeform 122">
              <a:extLst>
                <a:ext uri="{FF2B5EF4-FFF2-40B4-BE49-F238E27FC236}">
                  <a16:creationId xmlns:a16="http://schemas.microsoft.com/office/drawing/2014/main" id="{3157C02D-132E-BBD9-1819-D6A9513910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9150" y="1917768"/>
              <a:ext cx="520700" cy="282575"/>
            </a:xfrm>
            <a:custGeom>
              <a:avLst/>
              <a:gdLst>
                <a:gd name="T0" fmla="*/ 154 w 328"/>
                <a:gd name="T1" fmla="*/ 4 h 178"/>
                <a:gd name="T2" fmla="*/ 198 w 328"/>
                <a:gd name="T3" fmla="*/ 10 h 178"/>
                <a:gd name="T4" fmla="*/ 112 w 328"/>
                <a:gd name="T5" fmla="*/ 14 h 178"/>
                <a:gd name="T6" fmla="*/ 328 w 328"/>
                <a:gd name="T7" fmla="*/ 14 h 178"/>
                <a:gd name="T8" fmla="*/ 250 w 328"/>
                <a:gd name="T9" fmla="*/ 18 h 178"/>
                <a:gd name="T10" fmla="*/ 8 w 328"/>
                <a:gd name="T11" fmla="*/ 30 h 178"/>
                <a:gd name="T12" fmla="*/ 136 w 328"/>
                <a:gd name="T13" fmla="*/ 40 h 178"/>
                <a:gd name="T14" fmla="*/ 142 w 328"/>
                <a:gd name="T15" fmla="*/ 52 h 178"/>
                <a:gd name="T16" fmla="*/ 268 w 328"/>
                <a:gd name="T17" fmla="*/ 56 h 178"/>
                <a:gd name="T18" fmla="*/ 228 w 328"/>
                <a:gd name="T19" fmla="*/ 64 h 178"/>
                <a:gd name="T20" fmla="*/ 228 w 328"/>
                <a:gd name="T21" fmla="*/ 64 h 178"/>
                <a:gd name="T22" fmla="*/ 120 w 328"/>
                <a:gd name="T23" fmla="*/ 174 h 178"/>
                <a:gd name="T24" fmla="*/ 222 w 328"/>
                <a:gd name="T25" fmla="*/ 34 h 178"/>
                <a:gd name="T26" fmla="*/ 196 w 328"/>
                <a:gd name="T27" fmla="*/ 44 h 178"/>
                <a:gd name="T28" fmla="*/ 162 w 328"/>
                <a:gd name="T29" fmla="*/ 40 h 178"/>
                <a:gd name="T30" fmla="*/ 138 w 328"/>
                <a:gd name="T31" fmla="*/ 34 h 178"/>
                <a:gd name="T32" fmla="*/ 166 w 328"/>
                <a:gd name="T33" fmla="*/ 30 h 178"/>
                <a:gd name="T34" fmla="*/ 128 w 328"/>
                <a:gd name="T35" fmla="*/ 30 h 178"/>
                <a:gd name="T36" fmla="*/ 108 w 328"/>
                <a:gd name="T37" fmla="*/ 18 h 178"/>
                <a:gd name="T38" fmla="*/ 124 w 328"/>
                <a:gd name="T39" fmla="*/ 10 h 178"/>
                <a:gd name="T40" fmla="*/ 142 w 328"/>
                <a:gd name="T41" fmla="*/ 10 h 178"/>
                <a:gd name="T42" fmla="*/ 168 w 328"/>
                <a:gd name="T43" fmla="*/ 22 h 178"/>
                <a:gd name="T44" fmla="*/ 184 w 328"/>
                <a:gd name="T45" fmla="*/ 10 h 178"/>
                <a:gd name="T46" fmla="*/ 196 w 328"/>
                <a:gd name="T47" fmla="*/ 14 h 178"/>
                <a:gd name="T48" fmla="*/ 218 w 328"/>
                <a:gd name="T49" fmla="*/ 18 h 178"/>
                <a:gd name="T50" fmla="*/ 50 w 328"/>
                <a:gd name="T51" fmla="*/ 96 h 178"/>
                <a:gd name="T52" fmla="*/ 82 w 328"/>
                <a:gd name="T53" fmla="*/ 92 h 178"/>
                <a:gd name="T54" fmla="*/ 82 w 328"/>
                <a:gd name="T55" fmla="*/ 86 h 178"/>
                <a:gd name="T56" fmla="*/ 68 w 328"/>
                <a:gd name="T57" fmla="*/ 82 h 178"/>
                <a:gd name="T58" fmla="*/ 52 w 328"/>
                <a:gd name="T59" fmla="*/ 78 h 178"/>
                <a:gd name="T60" fmla="*/ 76 w 328"/>
                <a:gd name="T61" fmla="*/ 70 h 178"/>
                <a:gd name="T62" fmla="*/ 82 w 328"/>
                <a:gd name="T63" fmla="*/ 66 h 178"/>
                <a:gd name="T64" fmla="*/ 68 w 328"/>
                <a:gd name="T65" fmla="*/ 66 h 178"/>
                <a:gd name="T66" fmla="*/ 56 w 328"/>
                <a:gd name="T67" fmla="*/ 66 h 178"/>
                <a:gd name="T68" fmla="*/ 38 w 328"/>
                <a:gd name="T69" fmla="*/ 74 h 178"/>
                <a:gd name="T70" fmla="*/ 26 w 328"/>
                <a:gd name="T71" fmla="*/ 64 h 178"/>
                <a:gd name="T72" fmla="*/ 26 w 328"/>
                <a:gd name="T73" fmla="*/ 52 h 178"/>
                <a:gd name="T74" fmla="*/ 12 w 328"/>
                <a:gd name="T75" fmla="*/ 48 h 178"/>
                <a:gd name="T76" fmla="*/ 12 w 328"/>
                <a:gd name="T77" fmla="*/ 30 h 178"/>
                <a:gd name="T78" fmla="*/ 22 w 328"/>
                <a:gd name="T79" fmla="*/ 26 h 178"/>
                <a:gd name="T80" fmla="*/ 38 w 328"/>
                <a:gd name="T81" fmla="*/ 30 h 178"/>
                <a:gd name="T82" fmla="*/ 42 w 328"/>
                <a:gd name="T83" fmla="*/ 36 h 178"/>
                <a:gd name="T84" fmla="*/ 64 w 328"/>
                <a:gd name="T85" fmla="*/ 34 h 178"/>
                <a:gd name="T86" fmla="*/ 82 w 328"/>
                <a:gd name="T87" fmla="*/ 52 h 178"/>
                <a:gd name="T88" fmla="*/ 80 w 328"/>
                <a:gd name="T89" fmla="*/ 26 h 178"/>
                <a:gd name="T90" fmla="*/ 108 w 328"/>
                <a:gd name="T91" fmla="*/ 30 h 178"/>
                <a:gd name="T92" fmla="*/ 120 w 328"/>
                <a:gd name="T93" fmla="*/ 40 h 178"/>
                <a:gd name="T94" fmla="*/ 154 w 328"/>
                <a:gd name="T95" fmla="*/ 56 h 178"/>
                <a:gd name="T96" fmla="*/ 128 w 328"/>
                <a:gd name="T97" fmla="*/ 64 h 178"/>
                <a:gd name="T98" fmla="*/ 112 w 328"/>
                <a:gd name="T99" fmla="*/ 86 h 178"/>
                <a:gd name="T100" fmla="*/ 90 w 328"/>
                <a:gd name="T101" fmla="*/ 110 h 178"/>
                <a:gd name="T102" fmla="*/ 76 w 328"/>
                <a:gd name="T103" fmla="*/ 110 h 178"/>
                <a:gd name="T104" fmla="*/ 64 w 328"/>
                <a:gd name="T105" fmla="*/ 104 h 178"/>
                <a:gd name="T106" fmla="*/ 8 w 328"/>
                <a:gd name="T107" fmla="*/ 64 h 178"/>
                <a:gd name="T108" fmla="*/ 22 w 328"/>
                <a:gd name="T109" fmla="*/ 70 h 178"/>
                <a:gd name="T110" fmla="*/ 166 w 328"/>
                <a:gd name="T111" fmla="*/ 64 h 178"/>
                <a:gd name="T112" fmla="*/ 146 w 328"/>
                <a:gd name="T113" fmla="*/ 74 h 178"/>
                <a:gd name="T114" fmla="*/ 168 w 328"/>
                <a:gd name="T115" fmla="*/ 92 h 178"/>
                <a:gd name="T116" fmla="*/ 154 w 328"/>
                <a:gd name="T117" fmla="*/ 86 h 178"/>
                <a:gd name="T118" fmla="*/ 176 w 328"/>
                <a:gd name="T119" fmla="*/ 74 h 178"/>
                <a:gd name="T120" fmla="*/ 192 w 328"/>
                <a:gd name="T121" fmla="*/ 82 h 178"/>
                <a:gd name="T122" fmla="*/ 180 w 328"/>
                <a:gd name="T123" fmla="*/ 9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8" h="178">
                  <a:moveTo>
                    <a:pt x="146" y="4"/>
                  </a:moveTo>
                  <a:lnTo>
                    <a:pt x="146" y="0"/>
                  </a:lnTo>
                  <a:lnTo>
                    <a:pt x="142" y="0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0" y="4"/>
                  </a:lnTo>
                  <a:lnTo>
                    <a:pt x="146" y="4"/>
                  </a:lnTo>
                  <a:lnTo>
                    <a:pt x="146" y="4"/>
                  </a:lnTo>
                  <a:lnTo>
                    <a:pt x="146" y="4"/>
                  </a:lnTo>
                  <a:close/>
                  <a:moveTo>
                    <a:pt x="150" y="4"/>
                  </a:moveTo>
                  <a:lnTo>
                    <a:pt x="154" y="0"/>
                  </a:lnTo>
                  <a:lnTo>
                    <a:pt x="154" y="4"/>
                  </a:lnTo>
                  <a:lnTo>
                    <a:pt x="150" y="4"/>
                  </a:lnTo>
                  <a:lnTo>
                    <a:pt x="150" y="4"/>
                  </a:lnTo>
                  <a:lnTo>
                    <a:pt x="150" y="4"/>
                  </a:lnTo>
                  <a:close/>
                  <a:moveTo>
                    <a:pt x="136" y="6"/>
                  </a:moveTo>
                  <a:lnTo>
                    <a:pt x="132" y="6"/>
                  </a:lnTo>
                  <a:lnTo>
                    <a:pt x="136" y="6"/>
                  </a:lnTo>
                  <a:lnTo>
                    <a:pt x="136" y="6"/>
                  </a:lnTo>
                  <a:lnTo>
                    <a:pt x="136" y="6"/>
                  </a:lnTo>
                  <a:close/>
                  <a:moveTo>
                    <a:pt x="196" y="10"/>
                  </a:moveTo>
                  <a:lnTo>
                    <a:pt x="196" y="6"/>
                  </a:lnTo>
                  <a:lnTo>
                    <a:pt x="196" y="10"/>
                  </a:lnTo>
                  <a:lnTo>
                    <a:pt x="198" y="10"/>
                  </a:lnTo>
                  <a:lnTo>
                    <a:pt x="196" y="10"/>
                  </a:lnTo>
                  <a:lnTo>
                    <a:pt x="196" y="10"/>
                  </a:lnTo>
                  <a:lnTo>
                    <a:pt x="196" y="10"/>
                  </a:lnTo>
                  <a:close/>
                  <a:moveTo>
                    <a:pt x="112" y="14"/>
                  </a:moveTo>
                  <a:lnTo>
                    <a:pt x="108" y="14"/>
                  </a:lnTo>
                  <a:lnTo>
                    <a:pt x="108" y="10"/>
                  </a:lnTo>
                  <a:lnTo>
                    <a:pt x="112" y="10"/>
                  </a:lnTo>
                  <a:lnTo>
                    <a:pt x="116" y="10"/>
                  </a:lnTo>
                  <a:lnTo>
                    <a:pt x="116" y="14"/>
                  </a:lnTo>
                  <a:lnTo>
                    <a:pt x="112" y="14"/>
                  </a:lnTo>
                  <a:lnTo>
                    <a:pt x="112" y="14"/>
                  </a:lnTo>
                  <a:lnTo>
                    <a:pt x="112" y="14"/>
                  </a:lnTo>
                  <a:close/>
                  <a:moveTo>
                    <a:pt x="298" y="18"/>
                  </a:moveTo>
                  <a:lnTo>
                    <a:pt x="296" y="18"/>
                  </a:lnTo>
                  <a:lnTo>
                    <a:pt x="298" y="18"/>
                  </a:lnTo>
                  <a:lnTo>
                    <a:pt x="302" y="18"/>
                  </a:lnTo>
                  <a:lnTo>
                    <a:pt x="306" y="18"/>
                  </a:lnTo>
                  <a:lnTo>
                    <a:pt x="310" y="18"/>
                  </a:lnTo>
                  <a:lnTo>
                    <a:pt x="314" y="18"/>
                  </a:lnTo>
                  <a:lnTo>
                    <a:pt x="318" y="18"/>
                  </a:lnTo>
                  <a:lnTo>
                    <a:pt x="318" y="14"/>
                  </a:lnTo>
                  <a:lnTo>
                    <a:pt x="322" y="14"/>
                  </a:lnTo>
                  <a:lnTo>
                    <a:pt x="326" y="14"/>
                  </a:lnTo>
                  <a:lnTo>
                    <a:pt x="328" y="14"/>
                  </a:lnTo>
                  <a:lnTo>
                    <a:pt x="326" y="14"/>
                  </a:lnTo>
                  <a:lnTo>
                    <a:pt x="326" y="18"/>
                  </a:lnTo>
                  <a:lnTo>
                    <a:pt x="322" y="18"/>
                  </a:lnTo>
                  <a:lnTo>
                    <a:pt x="318" y="18"/>
                  </a:lnTo>
                  <a:lnTo>
                    <a:pt x="314" y="18"/>
                  </a:lnTo>
                  <a:lnTo>
                    <a:pt x="310" y="18"/>
                  </a:lnTo>
                  <a:lnTo>
                    <a:pt x="306" y="18"/>
                  </a:lnTo>
                  <a:lnTo>
                    <a:pt x="298" y="18"/>
                  </a:lnTo>
                  <a:lnTo>
                    <a:pt x="298" y="18"/>
                  </a:lnTo>
                  <a:lnTo>
                    <a:pt x="298" y="18"/>
                  </a:lnTo>
                  <a:close/>
                  <a:moveTo>
                    <a:pt x="248" y="18"/>
                  </a:moveTo>
                  <a:lnTo>
                    <a:pt x="250" y="18"/>
                  </a:lnTo>
                  <a:lnTo>
                    <a:pt x="248" y="18"/>
                  </a:lnTo>
                  <a:lnTo>
                    <a:pt x="244" y="18"/>
                  </a:lnTo>
                  <a:lnTo>
                    <a:pt x="248" y="18"/>
                  </a:lnTo>
                  <a:lnTo>
                    <a:pt x="248" y="18"/>
                  </a:lnTo>
                  <a:lnTo>
                    <a:pt x="248" y="18"/>
                  </a:lnTo>
                  <a:close/>
                  <a:moveTo>
                    <a:pt x="8" y="30"/>
                  </a:moveTo>
                  <a:lnTo>
                    <a:pt x="4" y="30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close/>
                  <a:moveTo>
                    <a:pt x="4" y="34"/>
                  </a:moveTo>
                  <a:lnTo>
                    <a:pt x="4" y="30"/>
                  </a:lnTo>
                  <a:lnTo>
                    <a:pt x="8" y="30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close/>
                  <a:moveTo>
                    <a:pt x="136" y="40"/>
                  </a:moveTo>
                  <a:lnTo>
                    <a:pt x="132" y="40"/>
                  </a:lnTo>
                  <a:lnTo>
                    <a:pt x="128" y="40"/>
                  </a:lnTo>
                  <a:lnTo>
                    <a:pt x="132" y="40"/>
                  </a:lnTo>
                  <a:lnTo>
                    <a:pt x="136" y="40"/>
                  </a:lnTo>
                  <a:lnTo>
                    <a:pt x="138" y="40"/>
                  </a:lnTo>
                  <a:lnTo>
                    <a:pt x="136" y="40"/>
                  </a:lnTo>
                  <a:lnTo>
                    <a:pt x="136" y="40"/>
                  </a:lnTo>
                  <a:lnTo>
                    <a:pt x="136" y="40"/>
                  </a:lnTo>
                  <a:close/>
                  <a:moveTo>
                    <a:pt x="138" y="52"/>
                  </a:moveTo>
                  <a:lnTo>
                    <a:pt x="136" y="52"/>
                  </a:lnTo>
                  <a:lnTo>
                    <a:pt x="136" y="48"/>
                  </a:lnTo>
                  <a:lnTo>
                    <a:pt x="138" y="48"/>
                  </a:lnTo>
                  <a:lnTo>
                    <a:pt x="142" y="48"/>
                  </a:lnTo>
                  <a:lnTo>
                    <a:pt x="146" y="48"/>
                  </a:lnTo>
                  <a:lnTo>
                    <a:pt x="146" y="52"/>
                  </a:lnTo>
                  <a:lnTo>
                    <a:pt x="142" y="52"/>
                  </a:lnTo>
                  <a:lnTo>
                    <a:pt x="138" y="52"/>
                  </a:lnTo>
                  <a:lnTo>
                    <a:pt x="138" y="52"/>
                  </a:lnTo>
                  <a:lnTo>
                    <a:pt x="138" y="52"/>
                  </a:lnTo>
                  <a:close/>
                  <a:moveTo>
                    <a:pt x="250" y="56"/>
                  </a:moveTo>
                  <a:lnTo>
                    <a:pt x="248" y="56"/>
                  </a:lnTo>
                  <a:lnTo>
                    <a:pt x="250" y="52"/>
                  </a:lnTo>
                  <a:lnTo>
                    <a:pt x="254" y="52"/>
                  </a:lnTo>
                  <a:lnTo>
                    <a:pt x="258" y="52"/>
                  </a:lnTo>
                  <a:lnTo>
                    <a:pt x="262" y="52"/>
                  </a:lnTo>
                  <a:lnTo>
                    <a:pt x="262" y="56"/>
                  </a:lnTo>
                  <a:lnTo>
                    <a:pt x="266" y="56"/>
                  </a:lnTo>
                  <a:lnTo>
                    <a:pt x="268" y="56"/>
                  </a:lnTo>
                  <a:lnTo>
                    <a:pt x="268" y="52"/>
                  </a:lnTo>
                  <a:lnTo>
                    <a:pt x="272" y="52"/>
                  </a:lnTo>
                  <a:lnTo>
                    <a:pt x="272" y="56"/>
                  </a:lnTo>
                  <a:lnTo>
                    <a:pt x="268" y="56"/>
                  </a:lnTo>
                  <a:lnTo>
                    <a:pt x="266" y="56"/>
                  </a:lnTo>
                  <a:lnTo>
                    <a:pt x="262" y="56"/>
                  </a:lnTo>
                  <a:lnTo>
                    <a:pt x="258" y="56"/>
                  </a:lnTo>
                  <a:lnTo>
                    <a:pt x="254" y="56"/>
                  </a:lnTo>
                  <a:lnTo>
                    <a:pt x="250" y="56"/>
                  </a:lnTo>
                  <a:lnTo>
                    <a:pt x="250" y="56"/>
                  </a:lnTo>
                  <a:lnTo>
                    <a:pt x="250" y="56"/>
                  </a:lnTo>
                  <a:close/>
                  <a:moveTo>
                    <a:pt x="228" y="64"/>
                  </a:moveTo>
                  <a:lnTo>
                    <a:pt x="228" y="60"/>
                  </a:lnTo>
                  <a:lnTo>
                    <a:pt x="224" y="60"/>
                  </a:lnTo>
                  <a:lnTo>
                    <a:pt x="224" y="56"/>
                  </a:lnTo>
                  <a:lnTo>
                    <a:pt x="228" y="56"/>
                  </a:lnTo>
                  <a:lnTo>
                    <a:pt x="228" y="60"/>
                  </a:lnTo>
                  <a:lnTo>
                    <a:pt x="232" y="60"/>
                  </a:lnTo>
                  <a:lnTo>
                    <a:pt x="236" y="60"/>
                  </a:lnTo>
                  <a:lnTo>
                    <a:pt x="232" y="60"/>
                  </a:lnTo>
                  <a:lnTo>
                    <a:pt x="232" y="64"/>
                  </a:lnTo>
                  <a:lnTo>
                    <a:pt x="228" y="64"/>
                  </a:lnTo>
                  <a:lnTo>
                    <a:pt x="228" y="64"/>
                  </a:lnTo>
                  <a:lnTo>
                    <a:pt x="228" y="64"/>
                  </a:lnTo>
                  <a:close/>
                  <a:moveTo>
                    <a:pt x="206" y="122"/>
                  </a:moveTo>
                  <a:lnTo>
                    <a:pt x="206" y="118"/>
                  </a:lnTo>
                  <a:lnTo>
                    <a:pt x="210" y="118"/>
                  </a:lnTo>
                  <a:lnTo>
                    <a:pt x="210" y="114"/>
                  </a:lnTo>
                  <a:lnTo>
                    <a:pt x="214" y="114"/>
                  </a:lnTo>
                  <a:lnTo>
                    <a:pt x="210" y="118"/>
                  </a:lnTo>
                  <a:lnTo>
                    <a:pt x="206" y="122"/>
                  </a:lnTo>
                  <a:lnTo>
                    <a:pt x="206" y="122"/>
                  </a:lnTo>
                  <a:lnTo>
                    <a:pt x="206" y="122"/>
                  </a:lnTo>
                  <a:close/>
                  <a:moveTo>
                    <a:pt x="120" y="178"/>
                  </a:moveTo>
                  <a:lnTo>
                    <a:pt x="116" y="174"/>
                  </a:lnTo>
                  <a:lnTo>
                    <a:pt x="120" y="174"/>
                  </a:lnTo>
                  <a:lnTo>
                    <a:pt x="124" y="174"/>
                  </a:lnTo>
                  <a:lnTo>
                    <a:pt x="124" y="178"/>
                  </a:lnTo>
                  <a:lnTo>
                    <a:pt x="120" y="178"/>
                  </a:lnTo>
                  <a:lnTo>
                    <a:pt x="120" y="178"/>
                  </a:lnTo>
                  <a:lnTo>
                    <a:pt x="120" y="178"/>
                  </a:lnTo>
                  <a:close/>
                  <a:moveTo>
                    <a:pt x="236" y="22"/>
                  </a:moveTo>
                  <a:lnTo>
                    <a:pt x="236" y="26"/>
                  </a:lnTo>
                  <a:lnTo>
                    <a:pt x="232" y="26"/>
                  </a:lnTo>
                  <a:lnTo>
                    <a:pt x="232" y="30"/>
                  </a:lnTo>
                  <a:lnTo>
                    <a:pt x="228" y="30"/>
                  </a:lnTo>
                  <a:lnTo>
                    <a:pt x="224" y="30"/>
                  </a:lnTo>
                  <a:lnTo>
                    <a:pt x="222" y="34"/>
                  </a:lnTo>
                  <a:lnTo>
                    <a:pt x="218" y="34"/>
                  </a:lnTo>
                  <a:lnTo>
                    <a:pt x="218" y="36"/>
                  </a:lnTo>
                  <a:lnTo>
                    <a:pt x="222" y="36"/>
                  </a:lnTo>
                  <a:lnTo>
                    <a:pt x="218" y="36"/>
                  </a:lnTo>
                  <a:lnTo>
                    <a:pt x="218" y="40"/>
                  </a:lnTo>
                  <a:lnTo>
                    <a:pt x="214" y="40"/>
                  </a:lnTo>
                  <a:lnTo>
                    <a:pt x="210" y="40"/>
                  </a:lnTo>
                  <a:lnTo>
                    <a:pt x="206" y="40"/>
                  </a:lnTo>
                  <a:lnTo>
                    <a:pt x="202" y="40"/>
                  </a:lnTo>
                  <a:lnTo>
                    <a:pt x="198" y="40"/>
                  </a:lnTo>
                  <a:lnTo>
                    <a:pt x="196" y="40"/>
                  </a:lnTo>
                  <a:lnTo>
                    <a:pt x="196" y="44"/>
                  </a:lnTo>
                  <a:lnTo>
                    <a:pt x="192" y="44"/>
                  </a:lnTo>
                  <a:lnTo>
                    <a:pt x="188" y="44"/>
                  </a:lnTo>
                  <a:lnTo>
                    <a:pt x="184" y="44"/>
                  </a:lnTo>
                  <a:lnTo>
                    <a:pt x="180" y="44"/>
                  </a:lnTo>
                  <a:lnTo>
                    <a:pt x="176" y="44"/>
                  </a:lnTo>
                  <a:lnTo>
                    <a:pt x="172" y="44"/>
                  </a:lnTo>
                  <a:lnTo>
                    <a:pt x="172" y="40"/>
                  </a:lnTo>
                  <a:lnTo>
                    <a:pt x="176" y="40"/>
                  </a:lnTo>
                  <a:lnTo>
                    <a:pt x="172" y="40"/>
                  </a:lnTo>
                  <a:lnTo>
                    <a:pt x="168" y="40"/>
                  </a:lnTo>
                  <a:lnTo>
                    <a:pt x="166" y="40"/>
                  </a:lnTo>
                  <a:lnTo>
                    <a:pt x="162" y="40"/>
                  </a:lnTo>
                  <a:lnTo>
                    <a:pt x="158" y="40"/>
                  </a:lnTo>
                  <a:lnTo>
                    <a:pt x="154" y="40"/>
                  </a:lnTo>
                  <a:lnTo>
                    <a:pt x="150" y="40"/>
                  </a:lnTo>
                  <a:lnTo>
                    <a:pt x="146" y="40"/>
                  </a:lnTo>
                  <a:lnTo>
                    <a:pt x="146" y="36"/>
                  </a:lnTo>
                  <a:lnTo>
                    <a:pt x="142" y="36"/>
                  </a:lnTo>
                  <a:lnTo>
                    <a:pt x="138" y="36"/>
                  </a:lnTo>
                  <a:lnTo>
                    <a:pt x="136" y="36"/>
                  </a:lnTo>
                  <a:lnTo>
                    <a:pt x="132" y="36"/>
                  </a:lnTo>
                  <a:lnTo>
                    <a:pt x="132" y="34"/>
                  </a:lnTo>
                  <a:lnTo>
                    <a:pt x="136" y="34"/>
                  </a:lnTo>
                  <a:lnTo>
                    <a:pt x="138" y="34"/>
                  </a:lnTo>
                  <a:lnTo>
                    <a:pt x="142" y="34"/>
                  </a:lnTo>
                  <a:lnTo>
                    <a:pt x="146" y="34"/>
                  </a:lnTo>
                  <a:lnTo>
                    <a:pt x="150" y="34"/>
                  </a:lnTo>
                  <a:lnTo>
                    <a:pt x="146" y="34"/>
                  </a:lnTo>
                  <a:lnTo>
                    <a:pt x="142" y="34"/>
                  </a:lnTo>
                  <a:lnTo>
                    <a:pt x="150" y="30"/>
                  </a:lnTo>
                  <a:lnTo>
                    <a:pt x="154" y="30"/>
                  </a:lnTo>
                  <a:lnTo>
                    <a:pt x="158" y="30"/>
                  </a:lnTo>
                  <a:lnTo>
                    <a:pt x="162" y="30"/>
                  </a:lnTo>
                  <a:lnTo>
                    <a:pt x="166" y="30"/>
                  </a:lnTo>
                  <a:lnTo>
                    <a:pt x="168" y="30"/>
                  </a:lnTo>
                  <a:lnTo>
                    <a:pt x="166" y="30"/>
                  </a:lnTo>
                  <a:lnTo>
                    <a:pt x="162" y="30"/>
                  </a:lnTo>
                  <a:lnTo>
                    <a:pt x="158" y="30"/>
                  </a:lnTo>
                  <a:lnTo>
                    <a:pt x="162" y="30"/>
                  </a:lnTo>
                  <a:lnTo>
                    <a:pt x="162" y="26"/>
                  </a:lnTo>
                  <a:lnTo>
                    <a:pt x="158" y="26"/>
                  </a:lnTo>
                  <a:lnTo>
                    <a:pt x="154" y="26"/>
                  </a:lnTo>
                  <a:lnTo>
                    <a:pt x="150" y="26"/>
                  </a:lnTo>
                  <a:lnTo>
                    <a:pt x="146" y="30"/>
                  </a:lnTo>
                  <a:lnTo>
                    <a:pt x="142" y="30"/>
                  </a:lnTo>
                  <a:lnTo>
                    <a:pt x="138" y="30"/>
                  </a:lnTo>
                  <a:lnTo>
                    <a:pt x="136" y="30"/>
                  </a:lnTo>
                  <a:lnTo>
                    <a:pt x="128" y="30"/>
                  </a:lnTo>
                  <a:lnTo>
                    <a:pt x="120" y="30"/>
                  </a:lnTo>
                  <a:lnTo>
                    <a:pt x="116" y="30"/>
                  </a:lnTo>
                  <a:lnTo>
                    <a:pt x="112" y="30"/>
                  </a:lnTo>
                  <a:lnTo>
                    <a:pt x="108" y="26"/>
                  </a:lnTo>
                  <a:lnTo>
                    <a:pt x="112" y="22"/>
                  </a:lnTo>
                  <a:lnTo>
                    <a:pt x="116" y="22"/>
                  </a:lnTo>
                  <a:lnTo>
                    <a:pt x="112" y="22"/>
                  </a:lnTo>
                  <a:lnTo>
                    <a:pt x="108" y="22"/>
                  </a:lnTo>
                  <a:lnTo>
                    <a:pt x="108" y="18"/>
                  </a:lnTo>
                  <a:lnTo>
                    <a:pt x="108" y="22"/>
                  </a:lnTo>
                  <a:lnTo>
                    <a:pt x="112" y="18"/>
                  </a:lnTo>
                  <a:lnTo>
                    <a:pt x="108" y="18"/>
                  </a:lnTo>
                  <a:lnTo>
                    <a:pt x="106" y="18"/>
                  </a:lnTo>
                  <a:lnTo>
                    <a:pt x="108" y="18"/>
                  </a:lnTo>
                  <a:lnTo>
                    <a:pt x="112" y="18"/>
                  </a:lnTo>
                  <a:lnTo>
                    <a:pt x="116" y="18"/>
                  </a:lnTo>
                  <a:lnTo>
                    <a:pt x="120" y="18"/>
                  </a:lnTo>
                  <a:lnTo>
                    <a:pt x="124" y="18"/>
                  </a:lnTo>
                  <a:lnTo>
                    <a:pt x="128" y="18"/>
                  </a:lnTo>
                  <a:lnTo>
                    <a:pt x="124" y="18"/>
                  </a:lnTo>
                  <a:lnTo>
                    <a:pt x="124" y="14"/>
                  </a:lnTo>
                  <a:lnTo>
                    <a:pt x="120" y="14"/>
                  </a:lnTo>
                  <a:lnTo>
                    <a:pt x="120" y="10"/>
                  </a:lnTo>
                  <a:lnTo>
                    <a:pt x="124" y="10"/>
                  </a:lnTo>
                  <a:lnTo>
                    <a:pt x="128" y="14"/>
                  </a:lnTo>
                  <a:lnTo>
                    <a:pt x="132" y="14"/>
                  </a:lnTo>
                  <a:lnTo>
                    <a:pt x="132" y="10"/>
                  </a:lnTo>
                  <a:lnTo>
                    <a:pt x="136" y="10"/>
                  </a:lnTo>
                  <a:lnTo>
                    <a:pt x="132" y="10"/>
                  </a:lnTo>
                  <a:lnTo>
                    <a:pt x="128" y="10"/>
                  </a:lnTo>
                  <a:lnTo>
                    <a:pt x="128" y="6"/>
                  </a:lnTo>
                  <a:lnTo>
                    <a:pt x="132" y="6"/>
                  </a:lnTo>
                  <a:lnTo>
                    <a:pt x="136" y="6"/>
                  </a:lnTo>
                  <a:lnTo>
                    <a:pt x="136" y="10"/>
                  </a:lnTo>
                  <a:lnTo>
                    <a:pt x="138" y="10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46" y="14"/>
                  </a:lnTo>
                  <a:lnTo>
                    <a:pt x="150" y="14"/>
                  </a:lnTo>
                  <a:lnTo>
                    <a:pt x="154" y="14"/>
                  </a:lnTo>
                  <a:lnTo>
                    <a:pt x="158" y="14"/>
                  </a:lnTo>
                  <a:lnTo>
                    <a:pt x="162" y="14"/>
                  </a:lnTo>
                  <a:lnTo>
                    <a:pt x="162" y="18"/>
                  </a:lnTo>
                  <a:lnTo>
                    <a:pt x="158" y="18"/>
                  </a:lnTo>
                  <a:lnTo>
                    <a:pt x="162" y="18"/>
                  </a:lnTo>
                  <a:lnTo>
                    <a:pt x="166" y="18"/>
                  </a:lnTo>
                  <a:lnTo>
                    <a:pt x="166" y="22"/>
                  </a:lnTo>
                  <a:lnTo>
                    <a:pt x="168" y="22"/>
                  </a:lnTo>
                  <a:lnTo>
                    <a:pt x="168" y="18"/>
                  </a:lnTo>
                  <a:lnTo>
                    <a:pt x="168" y="14"/>
                  </a:lnTo>
                  <a:lnTo>
                    <a:pt x="172" y="14"/>
                  </a:lnTo>
                  <a:lnTo>
                    <a:pt x="168" y="14"/>
                  </a:lnTo>
                  <a:lnTo>
                    <a:pt x="168" y="10"/>
                  </a:lnTo>
                  <a:lnTo>
                    <a:pt x="172" y="10"/>
                  </a:lnTo>
                  <a:lnTo>
                    <a:pt x="172" y="14"/>
                  </a:lnTo>
                  <a:lnTo>
                    <a:pt x="176" y="10"/>
                  </a:lnTo>
                  <a:lnTo>
                    <a:pt x="176" y="6"/>
                  </a:lnTo>
                  <a:lnTo>
                    <a:pt x="180" y="6"/>
                  </a:lnTo>
                  <a:lnTo>
                    <a:pt x="180" y="10"/>
                  </a:lnTo>
                  <a:lnTo>
                    <a:pt x="184" y="10"/>
                  </a:lnTo>
                  <a:lnTo>
                    <a:pt x="180" y="10"/>
                  </a:lnTo>
                  <a:lnTo>
                    <a:pt x="184" y="10"/>
                  </a:lnTo>
                  <a:lnTo>
                    <a:pt x="180" y="14"/>
                  </a:lnTo>
                  <a:lnTo>
                    <a:pt x="176" y="14"/>
                  </a:lnTo>
                  <a:lnTo>
                    <a:pt x="176" y="18"/>
                  </a:lnTo>
                  <a:lnTo>
                    <a:pt x="180" y="18"/>
                  </a:lnTo>
                  <a:lnTo>
                    <a:pt x="184" y="14"/>
                  </a:lnTo>
                  <a:lnTo>
                    <a:pt x="184" y="18"/>
                  </a:lnTo>
                  <a:lnTo>
                    <a:pt x="188" y="18"/>
                  </a:lnTo>
                  <a:lnTo>
                    <a:pt x="188" y="14"/>
                  </a:lnTo>
                  <a:lnTo>
                    <a:pt x="192" y="14"/>
                  </a:lnTo>
                  <a:lnTo>
                    <a:pt x="196" y="14"/>
                  </a:lnTo>
                  <a:lnTo>
                    <a:pt x="198" y="14"/>
                  </a:lnTo>
                  <a:lnTo>
                    <a:pt x="196" y="10"/>
                  </a:lnTo>
                  <a:lnTo>
                    <a:pt x="198" y="10"/>
                  </a:lnTo>
                  <a:lnTo>
                    <a:pt x="198" y="14"/>
                  </a:lnTo>
                  <a:lnTo>
                    <a:pt x="202" y="14"/>
                  </a:lnTo>
                  <a:lnTo>
                    <a:pt x="202" y="10"/>
                  </a:lnTo>
                  <a:lnTo>
                    <a:pt x="202" y="14"/>
                  </a:lnTo>
                  <a:lnTo>
                    <a:pt x="206" y="14"/>
                  </a:lnTo>
                  <a:lnTo>
                    <a:pt x="210" y="14"/>
                  </a:lnTo>
                  <a:lnTo>
                    <a:pt x="214" y="14"/>
                  </a:lnTo>
                  <a:lnTo>
                    <a:pt x="218" y="14"/>
                  </a:lnTo>
                  <a:lnTo>
                    <a:pt x="218" y="18"/>
                  </a:lnTo>
                  <a:lnTo>
                    <a:pt x="222" y="18"/>
                  </a:lnTo>
                  <a:lnTo>
                    <a:pt x="224" y="18"/>
                  </a:lnTo>
                  <a:lnTo>
                    <a:pt x="228" y="18"/>
                  </a:lnTo>
                  <a:lnTo>
                    <a:pt x="232" y="18"/>
                  </a:lnTo>
                  <a:lnTo>
                    <a:pt x="236" y="18"/>
                  </a:lnTo>
                  <a:lnTo>
                    <a:pt x="236" y="22"/>
                  </a:lnTo>
                  <a:lnTo>
                    <a:pt x="236" y="22"/>
                  </a:lnTo>
                  <a:lnTo>
                    <a:pt x="236" y="22"/>
                  </a:lnTo>
                  <a:close/>
                  <a:moveTo>
                    <a:pt x="56" y="104"/>
                  </a:moveTo>
                  <a:lnTo>
                    <a:pt x="52" y="100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2"/>
                  </a:lnTo>
                  <a:lnTo>
                    <a:pt x="52" y="92"/>
                  </a:lnTo>
                  <a:lnTo>
                    <a:pt x="56" y="92"/>
                  </a:lnTo>
                  <a:lnTo>
                    <a:pt x="60" y="92"/>
                  </a:lnTo>
                  <a:lnTo>
                    <a:pt x="64" y="92"/>
                  </a:lnTo>
                  <a:lnTo>
                    <a:pt x="68" y="92"/>
                  </a:lnTo>
                  <a:lnTo>
                    <a:pt x="72" y="92"/>
                  </a:lnTo>
                  <a:lnTo>
                    <a:pt x="76" y="92"/>
                  </a:lnTo>
                  <a:lnTo>
                    <a:pt x="80" y="92"/>
                  </a:lnTo>
                  <a:lnTo>
                    <a:pt x="80" y="96"/>
                  </a:lnTo>
                  <a:lnTo>
                    <a:pt x="82" y="96"/>
                  </a:lnTo>
                  <a:lnTo>
                    <a:pt x="82" y="92"/>
                  </a:lnTo>
                  <a:lnTo>
                    <a:pt x="80" y="92"/>
                  </a:lnTo>
                  <a:lnTo>
                    <a:pt x="76" y="92"/>
                  </a:lnTo>
                  <a:lnTo>
                    <a:pt x="72" y="92"/>
                  </a:lnTo>
                  <a:lnTo>
                    <a:pt x="68" y="88"/>
                  </a:lnTo>
                  <a:lnTo>
                    <a:pt x="64" y="88"/>
                  </a:lnTo>
                  <a:lnTo>
                    <a:pt x="60" y="88"/>
                  </a:lnTo>
                  <a:lnTo>
                    <a:pt x="64" y="88"/>
                  </a:lnTo>
                  <a:lnTo>
                    <a:pt x="68" y="88"/>
                  </a:lnTo>
                  <a:lnTo>
                    <a:pt x="72" y="86"/>
                  </a:lnTo>
                  <a:lnTo>
                    <a:pt x="76" y="86"/>
                  </a:lnTo>
                  <a:lnTo>
                    <a:pt x="80" y="86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0" y="82"/>
                  </a:lnTo>
                  <a:lnTo>
                    <a:pt x="94" y="82"/>
                  </a:lnTo>
                  <a:lnTo>
                    <a:pt x="90" y="82"/>
                  </a:lnTo>
                  <a:lnTo>
                    <a:pt x="86" y="82"/>
                  </a:lnTo>
                  <a:lnTo>
                    <a:pt x="86" y="86"/>
                  </a:lnTo>
                  <a:lnTo>
                    <a:pt x="82" y="86"/>
                  </a:lnTo>
                  <a:lnTo>
                    <a:pt x="80" y="86"/>
                  </a:lnTo>
                  <a:lnTo>
                    <a:pt x="76" y="86"/>
                  </a:lnTo>
                  <a:lnTo>
                    <a:pt x="72" y="82"/>
                  </a:lnTo>
                  <a:lnTo>
                    <a:pt x="68" y="82"/>
                  </a:lnTo>
                  <a:lnTo>
                    <a:pt x="68" y="86"/>
                  </a:lnTo>
                  <a:lnTo>
                    <a:pt x="64" y="86"/>
                  </a:lnTo>
                  <a:lnTo>
                    <a:pt x="60" y="86"/>
                  </a:lnTo>
                  <a:lnTo>
                    <a:pt x="56" y="86"/>
                  </a:lnTo>
                  <a:lnTo>
                    <a:pt x="52" y="86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46" y="86"/>
                  </a:lnTo>
                  <a:lnTo>
                    <a:pt x="46" y="82"/>
                  </a:lnTo>
                  <a:lnTo>
                    <a:pt x="46" y="78"/>
                  </a:lnTo>
                  <a:lnTo>
                    <a:pt x="50" y="78"/>
                  </a:lnTo>
                  <a:lnTo>
                    <a:pt x="52" y="78"/>
                  </a:lnTo>
                  <a:lnTo>
                    <a:pt x="52" y="82"/>
                  </a:lnTo>
                  <a:lnTo>
                    <a:pt x="56" y="82"/>
                  </a:lnTo>
                  <a:lnTo>
                    <a:pt x="52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4" y="78"/>
                  </a:lnTo>
                  <a:lnTo>
                    <a:pt x="64" y="74"/>
                  </a:lnTo>
                  <a:lnTo>
                    <a:pt x="68" y="74"/>
                  </a:lnTo>
                  <a:lnTo>
                    <a:pt x="72" y="74"/>
                  </a:lnTo>
                  <a:lnTo>
                    <a:pt x="76" y="74"/>
                  </a:lnTo>
                  <a:lnTo>
                    <a:pt x="72" y="70"/>
                  </a:lnTo>
                  <a:lnTo>
                    <a:pt x="76" y="70"/>
                  </a:lnTo>
                  <a:lnTo>
                    <a:pt x="80" y="70"/>
                  </a:lnTo>
                  <a:lnTo>
                    <a:pt x="82" y="70"/>
                  </a:lnTo>
                  <a:lnTo>
                    <a:pt x="86" y="70"/>
                  </a:lnTo>
                  <a:lnTo>
                    <a:pt x="90" y="70"/>
                  </a:lnTo>
                  <a:lnTo>
                    <a:pt x="94" y="70"/>
                  </a:lnTo>
                  <a:lnTo>
                    <a:pt x="98" y="66"/>
                  </a:lnTo>
                  <a:lnTo>
                    <a:pt x="94" y="66"/>
                  </a:lnTo>
                  <a:lnTo>
                    <a:pt x="90" y="66"/>
                  </a:lnTo>
                  <a:lnTo>
                    <a:pt x="90" y="70"/>
                  </a:lnTo>
                  <a:lnTo>
                    <a:pt x="90" y="66"/>
                  </a:lnTo>
                  <a:lnTo>
                    <a:pt x="86" y="66"/>
                  </a:lnTo>
                  <a:lnTo>
                    <a:pt x="82" y="66"/>
                  </a:lnTo>
                  <a:lnTo>
                    <a:pt x="82" y="64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86" y="60"/>
                  </a:lnTo>
                  <a:lnTo>
                    <a:pt x="82" y="60"/>
                  </a:lnTo>
                  <a:lnTo>
                    <a:pt x="82" y="64"/>
                  </a:lnTo>
                  <a:lnTo>
                    <a:pt x="80" y="64"/>
                  </a:lnTo>
                  <a:lnTo>
                    <a:pt x="80" y="66"/>
                  </a:lnTo>
                  <a:lnTo>
                    <a:pt x="76" y="66"/>
                  </a:lnTo>
                  <a:lnTo>
                    <a:pt x="72" y="66"/>
                  </a:lnTo>
                  <a:lnTo>
                    <a:pt x="68" y="66"/>
                  </a:lnTo>
                  <a:lnTo>
                    <a:pt x="68" y="64"/>
                  </a:lnTo>
                  <a:lnTo>
                    <a:pt x="72" y="64"/>
                  </a:lnTo>
                  <a:lnTo>
                    <a:pt x="72" y="60"/>
                  </a:lnTo>
                  <a:lnTo>
                    <a:pt x="72" y="56"/>
                  </a:lnTo>
                  <a:lnTo>
                    <a:pt x="68" y="56"/>
                  </a:lnTo>
                  <a:lnTo>
                    <a:pt x="68" y="60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60" y="60"/>
                  </a:lnTo>
                  <a:lnTo>
                    <a:pt x="56" y="60"/>
                  </a:lnTo>
                  <a:lnTo>
                    <a:pt x="56" y="64"/>
                  </a:lnTo>
                  <a:lnTo>
                    <a:pt x="56" y="66"/>
                  </a:lnTo>
                  <a:lnTo>
                    <a:pt x="60" y="66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6" y="66"/>
                  </a:lnTo>
                  <a:lnTo>
                    <a:pt x="52" y="70"/>
                  </a:lnTo>
                  <a:lnTo>
                    <a:pt x="50" y="70"/>
                  </a:lnTo>
                  <a:lnTo>
                    <a:pt x="46" y="70"/>
                  </a:lnTo>
                  <a:lnTo>
                    <a:pt x="46" y="74"/>
                  </a:lnTo>
                  <a:lnTo>
                    <a:pt x="50" y="74"/>
                  </a:lnTo>
                  <a:lnTo>
                    <a:pt x="46" y="74"/>
                  </a:lnTo>
                  <a:lnTo>
                    <a:pt x="42" y="74"/>
                  </a:lnTo>
                  <a:lnTo>
                    <a:pt x="38" y="74"/>
                  </a:lnTo>
                  <a:lnTo>
                    <a:pt x="34" y="74"/>
                  </a:lnTo>
                  <a:lnTo>
                    <a:pt x="34" y="70"/>
                  </a:lnTo>
                  <a:lnTo>
                    <a:pt x="30" y="70"/>
                  </a:lnTo>
                  <a:lnTo>
                    <a:pt x="30" y="66"/>
                  </a:lnTo>
                  <a:lnTo>
                    <a:pt x="26" y="66"/>
                  </a:lnTo>
                  <a:lnTo>
                    <a:pt x="30" y="66"/>
                  </a:lnTo>
                  <a:lnTo>
                    <a:pt x="34" y="66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2" y="64"/>
                  </a:lnTo>
                  <a:lnTo>
                    <a:pt x="20" y="64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20" y="56"/>
                  </a:lnTo>
                  <a:lnTo>
                    <a:pt x="16" y="56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0" y="52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6" y="52"/>
                  </a:lnTo>
                  <a:lnTo>
                    <a:pt x="22" y="52"/>
                  </a:lnTo>
                  <a:lnTo>
                    <a:pt x="20" y="52"/>
                  </a:lnTo>
                  <a:lnTo>
                    <a:pt x="20" y="48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2" y="40"/>
                  </a:lnTo>
                  <a:lnTo>
                    <a:pt x="20" y="44"/>
                  </a:lnTo>
                  <a:lnTo>
                    <a:pt x="16" y="44"/>
                  </a:lnTo>
                  <a:lnTo>
                    <a:pt x="16" y="40"/>
                  </a:lnTo>
                  <a:lnTo>
                    <a:pt x="16" y="44"/>
                  </a:lnTo>
                  <a:lnTo>
                    <a:pt x="16" y="48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42" y="26"/>
                  </a:lnTo>
                  <a:lnTo>
                    <a:pt x="46" y="26"/>
                  </a:lnTo>
                  <a:lnTo>
                    <a:pt x="50" y="26"/>
                  </a:lnTo>
                  <a:lnTo>
                    <a:pt x="50" y="30"/>
                  </a:lnTo>
                  <a:lnTo>
                    <a:pt x="46" y="30"/>
                  </a:lnTo>
                  <a:lnTo>
                    <a:pt x="42" y="30"/>
                  </a:lnTo>
                  <a:lnTo>
                    <a:pt x="38" y="30"/>
                  </a:lnTo>
                  <a:lnTo>
                    <a:pt x="34" y="30"/>
                  </a:lnTo>
                  <a:lnTo>
                    <a:pt x="34" y="34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30" y="36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42" y="34"/>
                  </a:lnTo>
                  <a:lnTo>
                    <a:pt x="42" y="36"/>
                  </a:lnTo>
                  <a:lnTo>
                    <a:pt x="38" y="36"/>
                  </a:lnTo>
                  <a:lnTo>
                    <a:pt x="42" y="36"/>
                  </a:lnTo>
                  <a:lnTo>
                    <a:pt x="46" y="36"/>
                  </a:lnTo>
                  <a:lnTo>
                    <a:pt x="50" y="40"/>
                  </a:lnTo>
                  <a:lnTo>
                    <a:pt x="50" y="44"/>
                  </a:lnTo>
                  <a:lnTo>
                    <a:pt x="52" y="44"/>
                  </a:lnTo>
                  <a:lnTo>
                    <a:pt x="52" y="40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2" y="34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4" y="34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72" y="40"/>
                  </a:lnTo>
                  <a:lnTo>
                    <a:pt x="72" y="44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80" y="48"/>
                  </a:lnTo>
                  <a:lnTo>
                    <a:pt x="80" y="52"/>
                  </a:lnTo>
                  <a:lnTo>
                    <a:pt x="82" y="52"/>
                  </a:lnTo>
                  <a:lnTo>
                    <a:pt x="82" y="56"/>
                  </a:lnTo>
                  <a:lnTo>
                    <a:pt x="86" y="52"/>
                  </a:lnTo>
                  <a:lnTo>
                    <a:pt x="82" y="52"/>
                  </a:lnTo>
                  <a:lnTo>
                    <a:pt x="82" y="48"/>
                  </a:lnTo>
                  <a:lnTo>
                    <a:pt x="80" y="48"/>
                  </a:lnTo>
                  <a:lnTo>
                    <a:pt x="80" y="44"/>
                  </a:lnTo>
                  <a:lnTo>
                    <a:pt x="80" y="40"/>
                  </a:lnTo>
                  <a:lnTo>
                    <a:pt x="76" y="40"/>
                  </a:lnTo>
                  <a:lnTo>
                    <a:pt x="76" y="36"/>
                  </a:lnTo>
                  <a:lnTo>
                    <a:pt x="76" y="34"/>
                  </a:lnTo>
                  <a:lnTo>
                    <a:pt x="76" y="30"/>
                  </a:lnTo>
                  <a:lnTo>
                    <a:pt x="72" y="30"/>
                  </a:lnTo>
                  <a:lnTo>
                    <a:pt x="72" y="26"/>
                  </a:lnTo>
                  <a:lnTo>
                    <a:pt x="76" y="26"/>
                  </a:lnTo>
                  <a:lnTo>
                    <a:pt x="80" y="26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6" y="22"/>
                  </a:lnTo>
                  <a:lnTo>
                    <a:pt x="86" y="26"/>
                  </a:lnTo>
                  <a:lnTo>
                    <a:pt x="90" y="26"/>
                  </a:lnTo>
                  <a:lnTo>
                    <a:pt x="90" y="22"/>
                  </a:lnTo>
                  <a:lnTo>
                    <a:pt x="94" y="22"/>
                  </a:lnTo>
                  <a:lnTo>
                    <a:pt x="94" y="26"/>
                  </a:lnTo>
                  <a:lnTo>
                    <a:pt x="98" y="26"/>
                  </a:lnTo>
                  <a:lnTo>
                    <a:pt x="102" y="26"/>
                  </a:lnTo>
                  <a:lnTo>
                    <a:pt x="106" y="30"/>
                  </a:lnTo>
                  <a:lnTo>
                    <a:pt x="108" y="30"/>
                  </a:lnTo>
                  <a:lnTo>
                    <a:pt x="106" y="30"/>
                  </a:lnTo>
                  <a:lnTo>
                    <a:pt x="106" y="34"/>
                  </a:lnTo>
                  <a:lnTo>
                    <a:pt x="102" y="36"/>
                  </a:lnTo>
                  <a:lnTo>
                    <a:pt x="102" y="40"/>
                  </a:lnTo>
                  <a:lnTo>
                    <a:pt x="106" y="40"/>
                  </a:lnTo>
                  <a:lnTo>
                    <a:pt x="106" y="36"/>
                  </a:lnTo>
                  <a:lnTo>
                    <a:pt x="108" y="34"/>
                  </a:lnTo>
                  <a:lnTo>
                    <a:pt x="112" y="34"/>
                  </a:lnTo>
                  <a:lnTo>
                    <a:pt x="116" y="34"/>
                  </a:lnTo>
                  <a:lnTo>
                    <a:pt x="116" y="36"/>
                  </a:lnTo>
                  <a:lnTo>
                    <a:pt x="120" y="36"/>
                  </a:lnTo>
                  <a:lnTo>
                    <a:pt x="120" y="40"/>
                  </a:lnTo>
                  <a:lnTo>
                    <a:pt x="120" y="44"/>
                  </a:lnTo>
                  <a:lnTo>
                    <a:pt x="120" y="48"/>
                  </a:lnTo>
                  <a:lnTo>
                    <a:pt x="124" y="48"/>
                  </a:lnTo>
                  <a:lnTo>
                    <a:pt x="124" y="44"/>
                  </a:lnTo>
                  <a:lnTo>
                    <a:pt x="132" y="48"/>
                  </a:lnTo>
                  <a:lnTo>
                    <a:pt x="136" y="52"/>
                  </a:lnTo>
                  <a:lnTo>
                    <a:pt x="138" y="52"/>
                  </a:lnTo>
                  <a:lnTo>
                    <a:pt x="142" y="52"/>
                  </a:lnTo>
                  <a:lnTo>
                    <a:pt x="146" y="52"/>
                  </a:lnTo>
                  <a:lnTo>
                    <a:pt x="150" y="52"/>
                  </a:lnTo>
                  <a:lnTo>
                    <a:pt x="150" y="56"/>
                  </a:lnTo>
                  <a:lnTo>
                    <a:pt x="154" y="56"/>
                  </a:lnTo>
                  <a:lnTo>
                    <a:pt x="158" y="56"/>
                  </a:lnTo>
                  <a:lnTo>
                    <a:pt x="158" y="60"/>
                  </a:lnTo>
                  <a:lnTo>
                    <a:pt x="154" y="60"/>
                  </a:lnTo>
                  <a:lnTo>
                    <a:pt x="150" y="60"/>
                  </a:lnTo>
                  <a:lnTo>
                    <a:pt x="150" y="64"/>
                  </a:lnTo>
                  <a:lnTo>
                    <a:pt x="146" y="60"/>
                  </a:lnTo>
                  <a:lnTo>
                    <a:pt x="142" y="60"/>
                  </a:lnTo>
                  <a:lnTo>
                    <a:pt x="142" y="64"/>
                  </a:lnTo>
                  <a:lnTo>
                    <a:pt x="138" y="64"/>
                  </a:lnTo>
                  <a:lnTo>
                    <a:pt x="136" y="64"/>
                  </a:lnTo>
                  <a:lnTo>
                    <a:pt x="132" y="64"/>
                  </a:lnTo>
                  <a:lnTo>
                    <a:pt x="128" y="64"/>
                  </a:lnTo>
                  <a:lnTo>
                    <a:pt x="132" y="64"/>
                  </a:lnTo>
                  <a:lnTo>
                    <a:pt x="132" y="66"/>
                  </a:lnTo>
                  <a:lnTo>
                    <a:pt x="128" y="66"/>
                  </a:lnTo>
                  <a:lnTo>
                    <a:pt x="124" y="66"/>
                  </a:lnTo>
                  <a:lnTo>
                    <a:pt x="120" y="66"/>
                  </a:lnTo>
                  <a:lnTo>
                    <a:pt x="120" y="70"/>
                  </a:lnTo>
                  <a:lnTo>
                    <a:pt x="120" y="74"/>
                  </a:lnTo>
                  <a:lnTo>
                    <a:pt x="120" y="78"/>
                  </a:lnTo>
                  <a:lnTo>
                    <a:pt x="116" y="78"/>
                  </a:lnTo>
                  <a:lnTo>
                    <a:pt x="112" y="78"/>
                  </a:lnTo>
                  <a:lnTo>
                    <a:pt x="112" y="82"/>
                  </a:lnTo>
                  <a:lnTo>
                    <a:pt x="112" y="86"/>
                  </a:lnTo>
                  <a:lnTo>
                    <a:pt x="112" y="88"/>
                  </a:lnTo>
                  <a:lnTo>
                    <a:pt x="108" y="92"/>
                  </a:lnTo>
                  <a:lnTo>
                    <a:pt x="106" y="92"/>
                  </a:lnTo>
                  <a:lnTo>
                    <a:pt x="102" y="92"/>
                  </a:lnTo>
                  <a:lnTo>
                    <a:pt x="102" y="96"/>
                  </a:lnTo>
                  <a:lnTo>
                    <a:pt x="98" y="100"/>
                  </a:lnTo>
                  <a:lnTo>
                    <a:pt x="98" y="104"/>
                  </a:lnTo>
                  <a:lnTo>
                    <a:pt x="98" y="108"/>
                  </a:lnTo>
                  <a:lnTo>
                    <a:pt x="94" y="108"/>
                  </a:lnTo>
                  <a:lnTo>
                    <a:pt x="98" y="108"/>
                  </a:lnTo>
                  <a:lnTo>
                    <a:pt x="94" y="110"/>
                  </a:lnTo>
                  <a:lnTo>
                    <a:pt x="90" y="110"/>
                  </a:lnTo>
                  <a:lnTo>
                    <a:pt x="90" y="114"/>
                  </a:lnTo>
                  <a:lnTo>
                    <a:pt x="94" y="114"/>
                  </a:lnTo>
                  <a:lnTo>
                    <a:pt x="94" y="118"/>
                  </a:lnTo>
                  <a:lnTo>
                    <a:pt x="90" y="118"/>
                  </a:lnTo>
                  <a:lnTo>
                    <a:pt x="86" y="118"/>
                  </a:lnTo>
                  <a:lnTo>
                    <a:pt x="82" y="118"/>
                  </a:lnTo>
                  <a:lnTo>
                    <a:pt x="82" y="114"/>
                  </a:lnTo>
                  <a:lnTo>
                    <a:pt x="80" y="114"/>
                  </a:lnTo>
                  <a:lnTo>
                    <a:pt x="76" y="114"/>
                  </a:lnTo>
                  <a:lnTo>
                    <a:pt x="76" y="110"/>
                  </a:lnTo>
                  <a:lnTo>
                    <a:pt x="72" y="110"/>
                  </a:lnTo>
                  <a:lnTo>
                    <a:pt x="76" y="110"/>
                  </a:lnTo>
                  <a:lnTo>
                    <a:pt x="76" y="108"/>
                  </a:lnTo>
                  <a:lnTo>
                    <a:pt x="80" y="108"/>
                  </a:lnTo>
                  <a:lnTo>
                    <a:pt x="82" y="108"/>
                  </a:lnTo>
                  <a:lnTo>
                    <a:pt x="86" y="108"/>
                  </a:lnTo>
                  <a:lnTo>
                    <a:pt x="82" y="108"/>
                  </a:lnTo>
                  <a:lnTo>
                    <a:pt x="80" y="108"/>
                  </a:lnTo>
                  <a:lnTo>
                    <a:pt x="80" y="104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4" y="108"/>
                  </a:lnTo>
                  <a:lnTo>
                    <a:pt x="64" y="104"/>
                  </a:lnTo>
                  <a:lnTo>
                    <a:pt x="60" y="104"/>
                  </a:lnTo>
                  <a:lnTo>
                    <a:pt x="56" y="104"/>
                  </a:lnTo>
                  <a:lnTo>
                    <a:pt x="56" y="104"/>
                  </a:lnTo>
                  <a:lnTo>
                    <a:pt x="56" y="104"/>
                  </a:lnTo>
                  <a:close/>
                  <a:moveTo>
                    <a:pt x="22" y="74"/>
                  </a:moveTo>
                  <a:lnTo>
                    <a:pt x="20" y="74"/>
                  </a:lnTo>
                  <a:lnTo>
                    <a:pt x="20" y="70"/>
                  </a:lnTo>
                  <a:lnTo>
                    <a:pt x="16" y="70"/>
                  </a:lnTo>
                  <a:lnTo>
                    <a:pt x="16" y="66"/>
                  </a:lnTo>
                  <a:lnTo>
                    <a:pt x="12" y="66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8" y="60"/>
                  </a:lnTo>
                  <a:lnTo>
                    <a:pt x="12" y="64"/>
                  </a:lnTo>
                  <a:lnTo>
                    <a:pt x="16" y="64"/>
                  </a:lnTo>
                  <a:lnTo>
                    <a:pt x="16" y="66"/>
                  </a:lnTo>
                  <a:lnTo>
                    <a:pt x="20" y="66"/>
                  </a:lnTo>
                  <a:lnTo>
                    <a:pt x="22" y="70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4"/>
                  </a:lnTo>
                  <a:close/>
                  <a:moveTo>
                    <a:pt x="136" y="66"/>
                  </a:moveTo>
                  <a:lnTo>
                    <a:pt x="138" y="66"/>
                  </a:lnTo>
                  <a:lnTo>
                    <a:pt x="142" y="64"/>
                  </a:lnTo>
                  <a:lnTo>
                    <a:pt x="146" y="64"/>
                  </a:lnTo>
                  <a:lnTo>
                    <a:pt x="150" y="64"/>
                  </a:lnTo>
                  <a:lnTo>
                    <a:pt x="154" y="64"/>
                  </a:lnTo>
                  <a:lnTo>
                    <a:pt x="158" y="64"/>
                  </a:lnTo>
                  <a:lnTo>
                    <a:pt x="162" y="64"/>
                  </a:lnTo>
                  <a:lnTo>
                    <a:pt x="166" y="64"/>
                  </a:lnTo>
                  <a:lnTo>
                    <a:pt x="166" y="66"/>
                  </a:lnTo>
                  <a:lnTo>
                    <a:pt x="166" y="70"/>
                  </a:lnTo>
                  <a:lnTo>
                    <a:pt x="168" y="70"/>
                  </a:lnTo>
                  <a:lnTo>
                    <a:pt x="166" y="74"/>
                  </a:lnTo>
                  <a:lnTo>
                    <a:pt x="162" y="74"/>
                  </a:lnTo>
                  <a:lnTo>
                    <a:pt x="162" y="70"/>
                  </a:lnTo>
                  <a:lnTo>
                    <a:pt x="158" y="74"/>
                  </a:lnTo>
                  <a:lnTo>
                    <a:pt x="154" y="74"/>
                  </a:lnTo>
                  <a:lnTo>
                    <a:pt x="150" y="74"/>
                  </a:lnTo>
                  <a:lnTo>
                    <a:pt x="146" y="74"/>
                  </a:lnTo>
                  <a:lnTo>
                    <a:pt x="142" y="74"/>
                  </a:lnTo>
                  <a:lnTo>
                    <a:pt x="146" y="74"/>
                  </a:lnTo>
                  <a:lnTo>
                    <a:pt x="146" y="70"/>
                  </a:lnTo>
                  <a:lnTo>
                    <a:pt x="142" y="70"/>
                  </a:lnTo>
                  <a:lnTo>
                    <a:pt x="142" y="66"/>
                  </a:lnTo>
                  <a:lnTo>
                    <a:pt x="138" y="66"/>
                  </a:lnTo>
                  <a:lnTo>
                    <a:pt x="136" y="66"/>
                  </a:lnTo>
                  <a:lnTo>
                    <a:pt x="136" y="66"/>
                  </a:lnTo>
                  <a:lnTo>
                    <a:pt x="136" y="66"/>
                  </a:lnTo>
                  <a:close/>
                  <a:moveTo>
                    <a:pt x="172" y="100"/>
                  </a:moveTo>
                  <a:lnTo>
                    <a:pt x="168" y="100"/>
                  </a:lnTo>
                  <a:lnTo>
                    <a:pt x="168" y="96"/>
                  </a:lnTo>
                  <a:lnTo>
                    <a:pt x="172" y="92"/>
                  </a:lnTo>
                  <a:lnTo>
                    <a:pt x="168" y="92"/>
                  </a:lnTo>
                  <a:lnTo>
                    <a:pt x="166" y="92"/>
                  </a:lnTo>
                  <a:lnTo>
                    <a:pt x="162" y="92"/>
                  </a:lnTo>
                  <a:lnTo>
                    <a:pt x="158" y="92"/>
                  </a:lnTo>
                  <a:lnTo>
                    <a:pt x="154" y="92"/>
                  </a:lnTo>
                  <a:lnTo>
                    <a:pt x="154" y="96"/>
                  </a:lnTo>
                  <a:lnTo>
                    <a:pt x="150" y="96"/>
                  </a:lnTo>
                  <a:lnTo>
                    <a:pt x="146" y="96"/>
                  </a:lnTo>
                  <a:lnTo>
                    <a:pt x="146" y="92"/>
                  </a:lnTo>
                  <a:lnTo>
                    <a:pt x="150" y="92"/>
                  </a:lnTo>
                  <a:lnTo>
                    <a:pt x="150" y="88"/>
                  </a:lnTo>
                  <a:lnTo>
                    <a:pt x="154" y="88"/>
                  </a:lnTo>
                  <a:lnTo>
                    <a:pt x="154" y="86"/>
                  </a:lnTo>
                  <a:lnTo>
                    <a:pt x="158" y="82"/>
                  </a:lnTo>
                  <a:lnTo>
                    <a:pt x="154" y="82"/>
                  </a:lnTo>
                  <a:lnTo>
                    <a:pt x="150" y="78"/>
                  </a:lnTo>
                  <a:lnTo>
                    <a:pt x="146" y="78"/>
                  </a:lnTo>
                  <a:lnTo>
                    <a:pt x="146" y="74"/>
                  </a:lnTo>
                  <a:lnTo>
                    <a:pt x="150" y="74"/>
                  </a:lnTo>
                  <a:lnTo>
                    <a:pt x="154" y="74"/>
                  </a:lnTo>
                  <a:lnTo>
                    <a:pt x="158" y="74"/>
                  </a:lnTo>
                  <a:lnTo>
                    <a:pt x="162" y="74"/>
                  </a:lnTo>
                  <a:lnTo>
                    <a:pt x="166" y="74"/>
                  </a:lnTo>
                  <a:lnTo>
                    <a:pt x="168" y="74"/>
                  </a:lnTo>
                  <a:lnTo>
                    <a:pt x="176" y="74"/>
                  </a:lnTo>
                  <a:lnTo>
                    <a:pt x="180" y="74"/>
                  </a:lnTo>
                  <a:lnTo>
                    <a:pt x="184" y="74"/>
                  </a:lnTo>
                  <a:lnTo>
                    <a:pt x="184" y="78"/>
                  </a:lnTo>
                  <a:lnTo>
                    <a:pt x="180" y="78"/>
                  </a:lnTo>
                  <a:lnTo>
                    <a:pt x="176" y="78"/>
                  </a:lnTo>
                  <a:lnTo>
                    <a:pt x="180" y="78"/>
                  </a:lnTo>
                  <a:lnTo>
                    <a:pt x="180" y="82"/>
                  </a:lnTo>
                  <a:lnTo>
                    <a:pt x="184" y="82"/>
                  </a:lnTo>
                  <a:lnTo>
                    <a:pt x="188" y="82"/>
                  </a:lnTo>
                  <a:lnTo>
                    <a:pt x="188" y="86"/>
                  </a:lnTo>
                  <a:lnTo>
                    <a:pt x="192" y="86"/>
                  </a:lnTo>
                  <a:lnTo>
                    <a:pt x="192" y="82"/>
                  </a:lnTo>
                  <a:lnTo>
                    <a:pt x="196" y="82"/>
                  </a:lnTo>
                  <a:lnTo>
                    <a:pt x="198" y="86"/>
                  </a:lnTo>
                  <a:lnTo>
                    <a:pt x="202" y="86"/>
                  </a:lnTo>
                  <a:lnTo>
                    <a:pt x="206" y="86"/>
                  </a:lnTo>
                  <a:lnTo>
                    <a:pt x="202" y="86"/>
                  </a:lnTo>
                  <a:lnTo>
                    <a:pt x="198" y="88"/>
                  </a:lnTo>
                  <a:lnTo>
                    <a:pt x="196" y="88"/>
                  </a:lnTo>
                  <a:lnTo>
                    <a:pt x="192" y="88"/>
                  </a:lnTo>
                  <a:lnTo>
                    <a:pt x="192" y="92"/>
                  </a:lnTo>
                  <a:lnTo>
                    <a:pt x="188" y="96"/>
                  </a:lnTo>
                  <a:lnTo>
                    <a:pt x="184" y="96"/>
                  </a:lnTo>
                  <a:lnTo>
                    <a:pt x="180" y="96"/>
                  </a:lnTo>
                  <a:lnTo>
                    <a:pt x="176" y="96"/>
                  </a:lnTo>
                  <a:lnTo>
                    <a:pt x="176" y="100"/>
                  </a:lnTo>
                  <a:lnTo>
                    <a:pt x="172" y="100"/>
                  </a:lnTo>
                  <a:lnTo>
                    <a:pt x="172" y="100"/>
                  </a:lnTo>
                  <a:lnTo>
                    <a:pt x="172" y="1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Freeform 123">
              <a:extLst>
                <a:ext uri="{FF2B5EF4-FFF2-40B4-BE49-F238E27FC236}">
                  <a16:creationId xmlns:a16="http://schemas.microsoft.com/office/drawing/2014/main" id="{0C2AD92E-AD61-88B9-FE31-9A499CDDFC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1850" y="2419418"/>
              <a:ext cx="298450" cy="508000"/>
            </a:xfrm>
            <a:custGeom>
              <a:avLst/>
              <a:gdLst>
                <a:gd name="T0" fmla="*/ 106 w 188"/>
                <a:gd name="T1" fmla="*/ 232 h 320"/>
                <a:gd name="T2" fmla="*/ 98 w 188"/>
                <a:gd name="T3" fmla="*/ 238 h 320"/>
                <a:gd name="T4" fmla="*/ 78 w 188"/>
                <a:gd name="T5" fmla="*/ 250 h 320"/>
                <a:gd name="T6" fmla="*/ 76 w 188"/>
                <a:gd name="T7" fmla="*/ 254 h 320"/>
                <a:gd name="T8" fmla="*/ 82 w 188"/>
                <a:gd name="T9" fmla="*/ 264 h 320"/>
                <a:gd name="T10" fmla="*/ 76 w 188"/>
                <a:gd name="T11" fmla="*/ 280 h 320"/>
                <a:gd name="T12" fmla="*/ 64 w 188"/>
                <a:gd name="T13" fmla="*/ 302 h 320"/>
                <a:gd name="T14" fmla="*/ 46 w 188"/>
                <a:gd name="T15" fmla="*/ 314 h 320"/>
                <a:gd name="T16" fmla="*/ 30 w 188"/>
                <a:gd name="T17" fmla="*/ 320 h 320"/>
                <a:gd name="T18" fmla="*/ 26 w 188"/>
                <a:gd name="T19" fmla="*/ 302 h 320"/>
                <a:gd name="T20" fmla="*/ 18 w 188"/>
                <a:gd name="T21" fmla="*/ 284 h 320"/>
                <a:gd name="T22" fmla="*/ 8 w 188"/>
                <a:gd name="T23" fmla="*/ 264 h 320"/>
                <a:gd name="T24" fmla="*/ 4 w 188"/>
                <a:gd name="T25" fmla="*/ 246 h 320"/>
                <a:gd name="T26" fmla="*/ 8 w 188"/>
                <a:gd name="T27" fmla="*/ 242 h 320"/>
                <a:gd name="T28" fmla="*/ 16 w 188"/>
                <a:gd name="T29" fmla="*/ 220 h 320"/>
                <a:gd name="T30" fmla="*/ 18 w 188"/>
                <a:gd name="T31" fmla="*/ 198 h 320"/>
                <a:gd name="T32" fmla="*/ 22 w 188"/>
                <a:gd name="T33" fmla="*/ 182 h 320"/>
                <a:gd name="T34" fmla="*/ 16 w 188"/>
                <a:gd name="T35" fmla="*/ 162 h 320"/>
                <a:gd name="T36" fmla="*/ 16 w 188"/>
                <a:gd name="T37" fmla="*/ 134 h 320"/>
                <a:gd name="T38" fmla="*/ 46 w 188"/>
                <a:gd name="T39" fmla="*/ 112 h 320"/>
                <a:gd name="T40" fmla="*/ 46 w 188"/>
                <a:gd name="T41" fmla="*/ 98 h 320"/>
                <a:gd name="T42" fmla="*/ 52 w 188"/>
                <a:gd name="T43" fmla="*/ 76 h 320"/>
                <a:gd name="T44" fmla="*/ 76 w 188"/>
                <a:gd name="T45" fmla="*/ 52 h 320"/>
                <a:gd name="T46" fmla="*/ 78 w 188"/>
                <a:gd name="T47" fmla="*/ 30 h 320"/>
                <a:gd name="T48" fmla="*/ 102 w 188"/>
                <a:gd name="T49" fmla="*/ 20 h 320"/>
                <a:gd name="T50" fmla="*/ 128 w 188"/>
                <a:gd name="T51" fmla="*/ 20 h 320"/>
                <a:gd name="T52" fmla="*/ 138 w 188"/>
                <a:gd name="T53" fmla="*/ 4 h 320"/>
                <a:gd name="T54" fmla="*/ 162 w 188"/>
                <a:gd name="T55" fmla="*/ 16 h 320"/>
                <a:gd name="T56" fmla="*/ 176 w 188"/>
                <a:gd name="T57" fmla="*/ 42 h 320"/>
                <a:gd name="T58" fmla="*/ 180 w 188"/>
                <a:gd name="T59" fmla="*/ 64 h 320"/>
                <a:gd name="T60" fmla="*/ 176 w 188"/>
                <a:gd name="T61" fmla="*/ 82 h 320"/>
                <a:gd name="T62" fmla="*/ 158 w 188"/>
                <a:gd name="T63" fmla="*/ 86 h 320"/>
                <a:gd name="T64" fmla="*/ 158 w 188"/>
                <a:gd name="T65" fmla="*/ 90 h 320"/>
                <a:gd name="T66" fmla="*/ 150 w 188"/>
                <a:gd name="T67" fmla="*/ 98 h 320"/>
                <a:gd name="T68" fmla="*/ 142 w 188"/>
                <a:gd name="T69" fmla="*/ 108 h 320"/>
                <a:gd name="T70" fmla="*/ 146 w 188"/>
                <a:gd name="T71" fmla="*/ 120 h 320"/>
                <a:gd name="T72" fmla="*/ 124 w 188"/>
                <a:gd name="T73" fmla="*/ 134 h 320"/>
                <a:gd name="T74" fmla="*/ 116 w 188"/>
                <a:gd name="T75" fmla="*/ 142 h 320"/>
                <a:gd name="T76" fmla="*/ 106 w 188"/>
                <a:gd name="T77" fmla="*/ 150 h 320"/>
                <a:gd name="T78" fmla="*/ 98 w 188"/>
                <a:gd name="T79" fmla="*/ 150 h 320"/>
                <a:gd name="T80" fmla="*/ 90 w 188"/>
                <a:gd name="T81" fmla="*/ 168 h 320"/>
                <a:gd name="T82" fmla="*/ 86 w 188"/>
                <a:gd name="T83" fmla="*/ 178 h 320"/>
                <a:gd name="T84" fmla="*/ 90 w 188"/>
                <a:gd name="T85" fmla="*/ 206 h 320"/>
                <a:gd name="T86" fmla="*/ 108 w 188"/>
                <a:gd name="T87" fmla="*/ 212 h 320"/>
                <a:gd name="T88" fmla="*/ 106 w 188"/>
                <a:gd name="T89" fmla="*/ 232 h 320"/>
                <a:gd name="T90" fmla="*/ 94 w 188"/>
                <a:gd name="T91" fmla="*/ 224 h 320"/>
                <a:gd name="T92" fmla="*/ 94 w 188"/>
                <a:gd name="T93" fmla="*/ 228 h 320"/>
                <a:gd name="T94" fmla="*/ 78 w 188"/>
                <a:gd name="T95" fmla="*/ 228 h 320"/>
                <a:gd name="T96" fmla="*/ 86 w 188"/>
                <a:gd name="T97" fmla="*/ 232 h 320"/>
                <a:gd name="T98" fmla="*/ 90 w 188"/>
                <a:gd name="T99" fmla="*/ 162 h 320"/>
                <a:gd name="T100" fmla="*/ 86 w 188"/>
                <a:gd name="T101" fmla="*/ 232 h 320"/>
                <a:gd name="T102" fmla="*/ 94 w 188"/>
                <a:gd name="T103" fmla="*/ 234 h 320"/>
                <a:gd name="T104" fmla="*/ 106 w 188"/>
                <a:gd name="T105" fmla="*/ 206 h 320"/>
                <a:gd name="T106" fmla="*/ 12 w 188"/>
                <a:gd name="T107" fmla="*/ 258 h 320"/>
                <a:gd name="T108" fmla="*/ 12 w 188"/>
                <a:gd name="T109" fmla="*/ 264 h 320"/>
                <a:gd name="T110" fmla="*/ 108 w 188"/>
                <a:gd name="T111" fmla="*/ 276 h 320"/>
                <a:gd name="T112" fmla="*/ 102 w 188"/>
                <a:gd name="T113" fmla="*/ 272 h 320"/>
                <a:gd name="T114" fmla="*/ 76 w 188"/>
                <a:gd name="T115" fmla="*/ 294 h 320"/>
                <a:gd name="T116" fmla="*/ 86 w 188"/>
                <a:gd name="T117" fmla="*/ 284 h 320"/>
                <a:gd name="T118" fmla="*/ 76 w 188"/>
                <a:gd name="T119" fmla="*/ 30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8" h="320">
                  <a:moveTo>
                    <a:pt x="90" y="234"/>
                  </a:moveTo>
                  <a:lnTo>
                    <a:pt x="94" y="234"/>
                  </a:lnTo>
                  <a:lnTo>
                    <a:pt x="98" y="234"/>
                  </a:lnTo>
                  <a:lnTo>
                    <a:pt x="98" y="232"/>
                  </a:lnTo>
                  <a:lnTo>
                    <a:pt x="98" y="234"/>
                  </a:lnTo>
                  <a:lnTo>
                    <a:pt x="102" y="234"/>
                  </a:lnTo>
                  <a:lnTo>
                    <a:pt x="102" y="232"/>
                  </a:lnTo>
                  <a:lnTo>
                    <a:pt x="106" y="232"/>
                  </a:lnTo>
                  <a:lnTo>
                    <a:pt x="106" y="234"/>
                  </a:lnTo>
                  <a:lnTo>
                    <a:pt x="106" y="232"/>
                  </a:lnTo>
                  <a:lnTo>
                    <a:pt x="108" y="232"/>
                  </a:lnTo>
                  <a:lnTo>
                    <a:pt x="108" y="234"/>
                  </a:lnTo>
                  <a:lnTo>
                    <a:pt x="106" y="234"/>
                  </a:lnTo>
                  <a:lnTo>
                    <a:pt x="102" y="234"/>
                  </a:lnTo>
                  <a:lnTo>
                    <a:pt x="102" y="238"/>
                  </a:lnTo>
                  <a:lnTo>
                    <a:pt x="98" y="238"/>
                  </a:lnTo>
                  <a:lnTo>
                    <a:pt x="98" y="242"/>
                  </a:lnTo>
                  <a:lnTo>
                    <a:pt x="94" y="238"/>
                  </a:lnTo>
                  <a:lnTo>
                    <a:pt x="94" y="242"/>
                  </a:lnTo>
                  <a:lnTo>
                    <a:pt x="90" y="246"/>
                  </a:lnTo>
                  <a:lnTo>
                    <a:pt x="86" y="246"/>
                  </a:lnTo>
                  <a:lnTo>
                    <a:pt x="86" y="250"/>
                  </a:lnTo>
                  <a:lnTo>
                    <a:pt x="82" y="250"/>
                  </a:lnTo>
                  <a:lnTo>
                    <a:pt x="78" y="250"/>
                  </a:lnTo>
                  <a:lnTo>
                    <a:pt x="76" y="250"/>
                  </a:lnTo>
                  <a:lnTo>
                    <a:pt x="72" y="250"/>
                  </a:lnTo>
                  <a:lnTo>
                    <a:pt x="76" y="250"/>
                  </a:lnTo>
                  <a:lnTo>
                    <a:pt x="78" y="250"/>
                  </a:lnTo>
                  <a:lnTo>
                    <a:pt x="82" y="250"/>
                  </a:lnTo>
                  <a:lnTo>
                    <a:pt x="82" y="254"/>
                  </a:lnTo>
                  <a:lnTo>
                    <a:pt x="78" y="254"/>
                  </a:lnTo>
                  <a:lnTo>
                    <a:pt x="76" y="254"/>
                  </a:lnTo>
                  <a:lnTo>
                    <a:pt x="78" y="254"/>
                  </a:lnTo>
                  <a:lnTo>
                    <a:pt x="82" y="254"/>
                  </a:lnTo>
                  <a:lnTo>
                    <a:pt x="82" y="258"/>
                  </a:lnTo>
                  <a:lnTo>
                    <a:pt x="82" y="262"/>
                  </a:lnTo>
                  <a:lnTo>
                    <a:pt x="78" y="262"/>
                  </a:lnTo>
                  <a:lnTo>
                    <a:pt x="82" y="262"/>
                  </a:lnTo>
                  <a:lnTo>
                    <a:pt x="78" y="264"/>
                  </a:lnTo>
                  <a:lnTo>
                    <a:pt x="82" y="264"/>
                  </a:lnTo>
                  <a:lnTo>
                    <a:pt x="78" y="264"/>
                  </a:lnTo>
                  <a:lnTo>
                    <a:pt x="78" y="268"/>
                  </a:lnTo>
                  <a:lnTo>
                    <a:pt x="76" y="264"/>
                  </a:lnTo>
                  <a:lnTo>
                    <a:pt x="78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8" y="280"/>
                  </a:lnTo>
                  <a:lnTo>
                    <a:pt x="76" y="280"/>
                  </a:lnTo>
                  <a:lnTo>
                    <a:pt x="78" y="284"/>
                  </a:lnTo>
                  <a:lnTo>
                    <a:pt x="76" y="288"/>
                  </a:lnTo>
                  <a:lnTo>
                    <a:pt x="76" y="292"/>
                  </a:lnTo>
                  <a:lnTo>
                    <a:pt x="76" y="294"/>
                  </a:lnTo>
                  <a:lnTo>
                    <a:pt x="72" y="298"/>
                  </a:lnTo>
                  <a:lnTo>
                    <a:pt x="72" y="302"/>
                  </a:lnTo>
                  <a:lnTo>
                    <a:pt x="68" y="306"/>
                  </a:lnTo>
                  <a:lnTo>
                    <a:pt x="64" y="302"/>
                  </a:lnTo>
                  <a:lnTo>
                    <a:pt x="60" y="306"/>
                  </a:lnTo>
                  <a:lnTo>
                    <a:pt x="56" y="302"/>
                  </a:lnTo>
                  <a:lnTo>
                    <a:pt x="52" y="302"/>
                  </a:lnTo>
                  <a:lnTo>
                    <a:pt x="52" y="306"/>
                  </a:lnTo>
                  <a:lnTo>
                    <a:pt x="48" y="306"/>
                  </a:lnTo>
                  <a:lnTo>
                    <a:pt x="48" y="310"/>
                  </a:lnTo>
                  <a:lnTo>
                    <a:pt x="46" y="310"/>
                  </a:lnTo>
                  <a:lnTo>
                    <a:pt x="46" y="314"/>
                  </a:lnTo>
                  <a:lnTo>
                    <a:pt x="46" y="318"/>
                  </a:lnTo>
                  <a:lnTo>
                    <a:pt x="48" y="318"/>
                  </a:lnTo>
                  <a:lnTo>
                    <a:pt x="46" y="318"/>
                  </a:lnTo>
                  <a:lnTo>
                    <a:pt x="46" y="320"/>
                  </a:lnTo>
                  <a:lnTo>
                    <a:pt x="42" y="320"/>
                  </a:lnTo>
                  <a:lnTo>
                    <a:pt x="38" y="320"/>
                  </a:lnTo>
                  <a:lnTo>
                    <a:pt x="34" y="320"/>
                  </a:lnTo>
                  <a:lnTo>
                    <a:pt x="30" y="320"/>
                  </a:lnTo>
                  <a:lnTo>
                    <a:pt x="26" y="320"/>
                  </a:lnTo>
                  <a:lnTo>
                    <a:pt x="26" y="318"/>
                  </a:lnTo>
                  <a:lnTo>
                    <a:pt x="30" y="314"/>
                  </a:lnTo>
                  <a:lnTo>
                    <a:pt x="26" y="310"/>
                  </a:lnTo>
                  <a:lnTo>
                    <a:pt x="22" y="306"/>
                  </a:lnTo>
                  <a:lnTo>
                    <a:pt x="18" y="302"/>
                  </a:lnTo>
                  <a:lnTo>
                    <a:pt x="22" y="302"/>
                  </a:lnTo>
                  <a:lnTo>
                    <a:pt x="26" y="302"/>
                  </a:lnTo>
                  <a:lnTo>
                    <a:pt x="22" y="298"/>
                  </a:lnTo>
                  <a:lnTo>
                    <a:pt x="26" y="298"/>
                  </a:lnTo>
                  <a:lnTo>
                    <a:pt x="26" y="294"/>
                  </a:lnTo>
                  <a:lnTo>
                    <a:pt x="22" y="294"/>
                  </a:lnTo>
                  <a:lnTo>
                    <a:pt x="22" y="292"/>
                  </a:lnTo>
                  <a:lnTo>
                    <a:pt x="22" y="288"/>
                  </a:lnTo>
                  <a:lnTo>
                    <a:pt x="18" y="288"/>
                  </a:lnTo>
                  <a:lnTo>
                    <a:pt x="18" y="284"/>
                  </a:lnTo>
                  <a:lnTo>
                    <a:pt x="16" y="284"/>
                  </a:lnTo>
                  <a:lnTo>
                    <a:pt x="16" y="280"/>
                  </a:lnTo>
                  <a:lnTo>
                    <a:pt x="16" y="276"/>
                  </a:lnTo>
                  <a:lnTo>
                    <a:pt x="12" y="276"/>
                  </a:lnTo>
                  <a:lnTo>
                    <a:pt x="12" y="272"/>
                  </a:lnTo>
                  <a:lnTo>
                    <a:pt x="12" y="268"/>
                  </a:lnTo>
                  <a:lnTo>
                    <a:pt x="8" y="268"/>
                  </a:lnTo>
                  <a:lnTo>
                    <a:pt x="8" y="264"/>
                  </a:lnTo>
                  <a:lnTo>
                    <a:pt x="12" y="264"/>
                  </a:lnTo>
                  <a:lnTo>
                    <a:pt x="12" y="262"/>
                  </a:lnTo>
                  <a:lnTo>
                    <a:pt x="12" y="258"/>
                  </a:lnTo>
                  <a:lnTo>
                    <a:pt x="8" y="258"/>
                  </a:lnTo>
                  <a:lnTo>
                    <a:pt x="4" y="258"/>
                  </a:lnTo>
                  <a:lnTo>
                    <a:pt x="4" y="254"/>
                  </a:lnTo>
                  <a:lnTo>
                    <a:pt x="4" y="250"/>
                  </a:lnTo>
                  <a:lnTo>
                    <a:pt x="4" y="246"/>
                  </a:lnTo>
                  <a:lnTo>
                    <a:pt x="0" y="246"/>
                  </a:lnTo>
                  <a:lnTo>
                    <a:pt x="4" y="246"/>
                  </a:lnTo>
                  <a:lnTo>
                    <a:pt x="4" y="242"/>
                  </a:lnTo>
                  <a:lnTo>
                    <a:pt x="0" y="242"/>
                  </a:lnTo>
                  <a:lnTo>
                    <a:pt x="0" y="238"/>
                  </a:lnTo>
                  <a:lnTo>
                    <a:pt x="4" y="238"/>
                  </a:lnTo>
                  <a:lnTo>
                    <a:pt x="4" y="242"/>
                  </a:lnTo>
                  <a:lnTo>
                    <a:pt x="8" y="242"/>
                  </a:lnTo>
                  <a:lnTo>
                    <a:pt x="12" y="238"/>
                  </a:lnTo>
                  <a:lnTo>
                    <a:pt x="12" y="234"/>
                  </a:lnTo>
                  <a:lnTo>
                    <a:pt x="12" y="232"/>
                  </a:lnTo>
                  <a:lnTo>
                    <a:pt x="8" y="228"/>
                  </a:lnTo>
                  <a:lnTo>
                    <a:pt x="12" y="228"/>
                  </a:lnTo>
                  <a:lnTo>
                    <a:pt x="12" y="224"/>
                  </a:lnTo>
                  <a:lnTo>
                    <a:pt x="12" y="220"/>
                  </a:lnTo>
                  <a:lnTo>
                    <a:pt x="16" y="220"/>
                  </a:lnTo>
                  <a:lnTo>
                    <a:pt x="18" y="220"/>
                  </a:lnTo>
                  <a:lnTo>
                    <a:pt x="18" y="216"/>
                  </a:lnTo>
                  <a:lnTo>
                    <a:pt x="18" y="212"/>
                  </a:lnTo>
                  <a:lnTo>
                    <a:pt x="22" y="208"/>
                  </a:lnTo>
                  <a:lnTo>
                    <a:pt x="22" y="206"/>
                  </a:lnTo>
                  <a:lnTo>
                    <a:pt x="18" y="206"/>
                  </a:lnTo>
                  <a:lnTo>
                    <a:pt x="18" y="202"/>
                  </a:lnTo>
                  <a:lnTo>
                    <a:pt x="18" y="198"/>
                  </a:lnTo>
                  <a:lnTo>
                    <a:pt x="16" y="194"/>
                  </a:lnTo>
                  <a:lnTo>
                    <a:pt x="18" y="194"/>
                  </a:lnTo>
                  <a:lnTo>
                    <a:pt x="22" y="194"/>
                  </a:lnTo>
                  <a:lnTo>
                    <a:pt x="22" y="190"/>
                  </a:lnTo>
                  <a:lnTo>
                    <a:pt x="26" y="190"/>
                  </a:lnTo>
                  <a:lnTo>
                    <a:pt x="26" y="186"/>
                  </a:lnTo>
                  <a:lnTo>
                    <a:pt x="22" y="186"/>
                  </a:lnTo>
                  <a:lnTo>
                    <a:pt x="22" y="182"/>
                  </a:lnTo>
                  <a:lnTo>
                    <a:pt x="18" y="182"/>
                  </a:lnTo>
                  <a:lnTo>
                    <a:pt x="16" y="178"/>
                  </a:lnTo>
                  <a:lnTo>
                    <a:pt x="16" y="176"/>
                  </a:lnTo>
                  <a:lnTo>
                    <a:pt x="16" y="172"/>
                  </a:lnTo>
                  <a:lnTo>
                    <a:pt x="18" y="168"/>
                  </a:lnTo>
                  <a:lnTo>
                    <a:pt x="18" y="164"/>
                  </a:lnTo>
                  <a:lnTo>
                    <a:pt x="16" y="164"/>
                  </a:lnTo>
                  <a:lnTo>
                    <a:pt x="16" y="162"/>
                  </a:lnTo>
                  <a:lnTo>
                    <a:pt x="16" y="158"/>
                  </a:lnTo>
                  <a:lnTo>
                    <a:pt x="16" y="154"/>
                  </a:lnTo>
                  <a:lnTo>
                    <a:pt x="16" y="150"/>
                  </a:lnTo>
                  <a:lnTo>
                    <a:pt x="16" y="146"/>
                  </a:lnTo>
                  <a:lnTo>
                    <a:pt x="12" y="142"/>
                  </a:lnTo>
                  <a:lnTo>
                    <a:pt x="16" y="142"/>
                  </a:lnTo>
                  <a:lnTo>
                    <a:pt x="16" y="138"/>
                  </a:lnTo>
                  <a:lnTo>
                    <a:pt x="16" y="134"/>
                  </a:lnTo>
                  <a:lnTo>
                    <a:pt x="18" y="132"/>
                  </a:lnTo>
                  <a:lnTo>
                    <a:pt x="22" y="128"/>
                  </a:lnTo>
                  <a:lnTo>
                    <a:pt x="26" y="124"/>
                  </a:lnTo>
                  <a:lnTo>
                    <a:pt x="30" y="124"/>
                  </a:lnTo>
                  <a:lnTo>
                    <a:pt x="42" y="124"/>
                  </a:lnTo>
                  <a:lnTo>
                    <a:pt x="46" y="120"/>
                  </a:lnTo>
                  <a:lnTo>
                    <a:pt x="46" y="116"/>
                  </a:lnTo>
                  <a:lnTo>
                    <a:pt x="46" y="112"/>
                  </a:lnTo>
                  <a:lnTo>
                    <a:pt x="42" y="112"/>
                  </a:lnTo>
                  <a:lnTo>
                    <a:pt x="38" y="112"/>
                  </a:lnTo>
                  <a:lnTo>
                    <a:pt x="38" y="108"/>
                  </a:lnTo>
                  <a:lnTo>
                    <a:pt x="42" y="108"/>
                  </a:lnTo>
                  <a:lnTo>
                    <a:pt x="42" y="106"/>
                  </a:lnTo>
                  <a:lnTo>
                    <a:pt x="42" y="102"/>
                  </a:lnTo>
                  <a:lnTo>
                    <a:pt x="46" y="102"/>
                  </a:lnTo>
                  <a:lnTo>
                    <a:pt x="46" y="98"/>
                  </a:lnTo>
                  <a:lnTo>
                    <a:pt x="48" y="94"/>
                  </a:lnTo>
                  <a:lnTo>
                    <a:pt x="48" y="90"/>
                  </a:lnTo>
                  <a:lnTo>
                    <a:pt x="48" y="86"/>
                  </a:lnTo>
                  <a:lnTo>
                    <a:pt x="48" y="82"/>
                  </a:lnTo>
                  <a:lnTo>
                    <a:pt x="52" y="82"/>
                  </a:lnTo>
                  <a:lnTo>
                    <a:pt x="48" y="78"/>
                  </a:lnTo>
                  <a:lnTo>
                    <a:pt x="48" y="76"/>
                  </a:lnTo>
                  <a:lnTo>
                    <a:pt x="52" y="76"/>
                  </a:lnTo>
                  <a:lnTo>
                    <a:pt x="56" y="76"/>
                  </a:lnTo>
                  <a:lnTo>
                    <a:pt x="64" y="72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64" y="64"/>
                  </a:lnTo>
                  <a:lnTo>
                    <a:pt x="68" y="60"/>
                  </a:lnTo>
                  <a:lnTo>
                    <a:pt x="72" y="56"/>
                  </a:lnTo>
                  <a:lnTo>
                    <a:pt x="76" y="52"/>
                  </a:lnTo>
                  <a:lnTo>
                    <a:pt x="76" y="48"/>
                  </a:lnTo>
                  <a:lnTo>
                    <a:pt x="76" y="46"/>
                  </a:lnTo>
                  <a:lnTo>
                    <a:pt x="72" y="46"/>
                  </a:lnTo>
                  <a:lnTo>
                    <a:pt x="72" y="42"/>
                  </a:lnTo>
                  <a:lnTo>
                    <a:pt x="76" y="42"/>
                  </a:lnTo>
                  <a:lnTo>
                    <a:pt x="78" y="38"/>
                  </a:lnTo>
                  <a:lnTo>
                    <a:pt x="78" y="34"/>
                  </a:lnTo>
                  <a:lnTo>
                    <a:pt x="78" y="30"/>
                  </a:lnTo>
                  <a:lnTo>
                    <a:pt x="86" y="26"/>
                  </a:lnTo>
                  <a:lnTo>
                    <a:pt x="90" y="26"/>
                  </a:lnTo>
                  <a:lnTo>
                    <a:pt x="94" y="26"/>
                  </a:lnTo>
                  <a:lnTo>
                    <a:pt x="94" y="30"/>
                  </a:lnTo>
                  <a:lnTo>
                    <a:pt x="98" y="30"/>
                  </a:lnTo>
                  <a:lnTo>
                    <a:pt x="98" y="26"/>
                  </a:lnTo>
                  <a:lnTo>
                    <a:pt x="102" y="22"/>
                  </a:lnTo>
                  <a:lnTo>
                    <a:pt x="102" y="20"/>
                  </a:lnTo>
                  <a:lnTo>
                    <a:pt x="98" y="20"/>
                  </a:lnTo>
                  <a:lnTo>
                    <a:pt x="102" y="16"/>
                  </a:lnTo>
                  <a:lnTo>
                    <a:pt x="106" y="16"/>
                  </a:lnTo>
                  <a:lnTo>
                    <a:pt x="108" y="16"/>
                  </a:lnTo>
                  <a:lnTo>
                    <a:pt x="112" y="16"/>
                  </a:lnTo>
                  <a:lnTo>
                    <a:pt x="120" y="20"/>
                  </a:lnTo>
                  <a:lnTo>
                    <a:pt x="124" y="20"/>
                  </a:lnTo>
                  <a:lnTo>
                    <a:pt x="128" y="20"/>
                  </a:lnTo>
                  <a:lnTo>
                    <a:pt x="132" y="16"/>
                  </a:lnTo>
                  <a:lnTo>
                    <a:pt x="128" y="16"/>
                  </a:lnTo>
                  <a:lnTo>
                    <a:pt x="132" y="12"/>
                  </a:lnTo>
                  <a:lnTo>
                    <a:pt x="132" y="8"/>
                  </a:lnTo>
                  <a:lnTo>
                    <a:pt x="132" y="4"/>
                  </a:lnTo>
                  <a:lnTo>
                    <a:pt x="128" y="0"/>
                  </a:lnTo>
                  <a:lnTo>
                    <a:pt x="134" y="0"/>
                  </a:lnTo>
                  <a:lnTo>
                    <a:pt x="138" y="4"/>
                  </a:lnTo>
                  <a:lnTo>
                    <a:pt x="142" y="8"/>
                  </a:lnTo>
                  <a:lnTo>
                    <a:pt x="146" y="8"/>
                  </a:lnTo>
                  <a:lnTo>
                    <a:pt x="146" y="12"/>
                  </a:lnTo>
                  <a:lnTo>
                    <a:pt x="150" y="12"/>
                  </a:lnTo>
                  <a:lnTo>
                    <a:pt x="150" y="16"/>
                  </a:lnTo>
                  <a:lnTo>
                    <a:pt x="154" y="16"/>
                  </a:lnTo>
                  <a:lnTo>
                    <a:pt x="158" y="16"/>
                  </a:lnTo>
                  <a:lnTo>
                    <a:pt x="162" y="16"/>
                  </a:lnTo>
                  <a:lnTo>
                    <a:pt x="164" y="20"/>
                  </a:lnTo>
                  <a:lnTo>
                    <a:pt x="168" y="20"/>
                  </a:lnTo>
                  <a:lnTo>
                    <a:pt x="176" y="26"/>
                  </a:lnTo>
                  <a:lnTo>
                    <a:pt x="180" y="30"/>
                  </a:lnTo>
                  <a:lnTo>
                    <a:pt x="176" y="30"/>
                  </a:lnTo>
                  <a:lnTo>
                    <a:pt x="176" y="34"/>
                  </a:lnTo>
                  <a:lnTo>
                    <a:pt x="176" y="38"/>
                  </a:lnTo>
                  <a:lnTo>
                    <a:pt x="176" y="42"/>
                  </a:lnTo>
                  <a:lnTo>
                    <a:pt x="180" y="42"/>
                  </a:lnTo>
                  <a:lnTo>
                    <a:pt x="180" y="46"/>
                  </a:lnTo>
                  <a:lnTo>
                    <a:pt x="176" y="48"/>
                  </a:lnTo>
                  <a:lnTo>
                    <a:pt x="180" y="52"/>
                  </a:lnTo>
                  <a:lnTo>
                    <a:pt x="184" y="56"/>
                  </a:lnTo>
                  <a:lnTo>
                    <a:pt x="184" y="60"/>
                  </a:lnTo>
                  <a:lnTo>
                    <a:pt x="184" y="64"/>
                  </a:lnTo>
                  <a:lnTo>
                    <a:pt x="180" y="64"/>
                  </a:lnTo>
                  <a:lnTo>
                    <a:pt x="180" y="68"/>
                  </a:lnTo>
                  <a:lnTo>
                    <a:pt x="180" y="72"/>
                  </a:lnTo>
                  <a:lnTo>
                    <a:pt x="180" y="76"/>
                  </a:lnTo>
                  <a:lnTo>
                    <a:pt x="184" y="76"/>
                  </a:lnTo>
                  <a:lnTo>
                    <a:pt x="188" y="82"/>
                  </a:lnTo>
                  <a:lnTo>
                    <a:pt x="184" y="82"/>
                  </a:lnTo>
                  <a:lnTo>
                    <a:pt x="180" y="82"/>
                  </a:lnTo>
                  <a:lnTo>
                    <a:pt x="176" y="82"/>
                  </a:lnTo>
                  <a:lnTo>
                    <a:pt x="172" y="82"/>
                  </a:lnTo>
                  <a:lnTo>
                    <a:pt x="172" y="86"/>
                  </a:lnTo>
                  <a:lnTo>
                    <a:pt x="168" y="82"/>
                  </a:lnTo>
                  <a:lnTo>
                    <a:pt x="164" y="82"/>
                  </a:lnTo>
                  <a:lnTo>
                    <a:pt x="164" y="78"/>
                  </a:lnTo>
                  <a:lnTo>
                    <a:pt x="164" y="82"/>
                  </a:lnTo>
                  <a:lnTo>
                    <a:pt x="162" y="82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2" y="90"/>
                  </a:lnTo>
                  <a:lnTo>
                    <a:pt x="158" y="86"/>
                  </a:lnTo>
                  <a:lnTo>
                    <a:pt x="154" y="86"/>
                  </a:lnTo>
                  <a:lnTo>
                    <a:pt x="154" y="82"/>
                  </a:lnTo>
                  <a:lnTo>
                    <a:pt x="154" y="86"/>
                  </a:lnTo>
                  <a:lnTo>
                    <a:pt x="158" y="86"/>
                  </a:lnTo>
                  <a:lnTo>
                    <a:pt x="158" y="90"/>
                  </a:lnTo>
                  <a:lnTo>
                    <a:pt x="154" y="90"/>
                  </a:lnTo>
                  <a:lnTo>
                    <a:pt x="158" y="90"/>
                  </a:lnTo>
                  <a:lnTo>
                    <a:pt x="154" y="94"/>
                  </a:lnTo>
                  <a:lnTo>
                    <a:pt x="150" y="94"/>
                  </a:lnTo>
                  <a:lnTo>
                    <a:pt x="150" y="90"/>
                  </a:lnTo>
                  <a:lnTo>
                    <a:pt x="146" y="94"/>
                  </a:lnTo>
                  <a:lnTo>
                    <a:pt x="150" y="94"/>
                  </a:lnTo>
                  <a:lnTo>
                    <a:pt x="150" y="98"/>
                  </a:lnTo>
                  <a:lnTo>
                    <a:pt x="150" y="94"/>
                  </a:lnTo>
                  <a:lnTo>
                    <a:pt x="146" y="94"/>
                  </a:lnTo>
                  <a:lnTo>
                    <a:pt x="150" y="94"/>
                  </a:lnTo>
                  <a:lnTo>
                    <a:pt x="150" y="98"/>
                  </a:lnTo>
                  <a:lnTo>
                    <a:pt x="150" y="102"/>
                  </a:lnTo>
                  <a:lnTo>
                    <a:pt x="146" y="102"/>
                  </a:lnTo>
                  <a:lnTo>
                    <a:pt x="142" y="106"/>
                  </a:lnTo>
                  <a:lnTo>
                    <a:pt x="142" y="108"/>
                  </a:lnTo>
                  <a:lnTo>
                    <a:pt x="146" y="106"/>
                  </a:lnTo>
                  <a:lnTo>
                    <a:pt x="146" y="108"/>
                  </a:lnTo>
                  <a:lnTo>
                    <a:pt x="142" y="108"/>
                  </a:lnTo>
                  <a:lnTo>
                    <a:pt x="146" y="112"/>
                  </a:lnTo>
                  <a:lnTo>
                    <a:pt x="150" y="112"/>
                  </a:lnTo>
                  <a:lnTo>
                    <a:pt x="150" y="116"/>
                  </a:lnTo>
                  <a:lnTo>
                    <a:pt x="146" y="116"/>
                  </a:lnTo>
                  <a:lnTo>
                    <a:pt x="146" y="120"/>
                  </a:lnTo>
                  <a:lnTo>
                    <a:pt x="142" y="124"/>
                  </a:lnTo>
                  <a:lnTo>
                    <a:pt x="138" y="124"/>
                  </a:lnTo>
                  <a:lnTo>
                    <a:pt x="138" y="128"/>
                  </a:lnTo>
                  <a:lnTo>
                    <a:pt x="134" y="132"/>
                  </a:lnTo>
                  <a:lnTo>
                    <a:pt x="132" y="132"/>
                  </a:lnTo>
                  <a:lnTo>
                    <a:pt x="132" y="134"/>
                  </a:lnTo>
                  <a:lnTo>
                    <a:pt x="128" y="134"/>
                  </a:lnTo>
                  <a:lnTo>
                    <a:pt x="124" y="134"/>
                  </a:lnTo>
                  <a:lnTo>
                    <a:pt x="124" y="138"/>
                  </a:lnTo>
                  <a:lnTo>
                    <a:pt x="120" y="138"/>
                  </a:lnTo>
                  <a:lnTo>
                    <a:pt x="120" y="134"/>
                  </a:lnTo>
                  <a:lnTo>
                    <a:pt x="120" y="138"/>
                  </a:lnTo>
                  <a:lnTo>
                    <a:pt x="116" y="138"/>
                  </a:lnTo>
                  <a:lnTo>
                    <a:pt x="116" y="142"/>
                  </a:lnTo>
                  <a:lnTo>
                    <a:pt x="112" y="142"/>
                  </a:lnTo>
                  <a:lnTo>
                    <a:pt x="116" y="142"/>
                  </a:lnTo>
                  <a:lnTo>
                    <a:pt x="112" y="146"/>
                  </a:lnTo>
                  <a:lnTo>
                    <a:pt x="112" y="142"/>
                  </a:lnTo>
                  <a:lnTo>
                    <a:pt x="108" y="142"/>
                  </a:lnTo>
                  <a:lnTo>
                    <a:pt x="112" y="142"/>
                  </a:lnTo>
                  <a:lnTo>
                    <a:pt x="112" y="146"/>
                  </a:lnTo>
                  <a:lnTo>
                    <a:pt x="108" y="146"/>
                  </a:lnTo>
                  <a:lnTo>
                    <a:pt x="106" y="146"/>
                  </a:lnTo>
                  <a:lnTo>
                    <a:pt x="106" y="150"/>
                  </a:lnTo>
                  <a:lnTo>
                    <a:pt x="102" y="150"/>
                  </a:lnTo>
                  <a:lnTo>
                    <a:pt x="106" y="150"/>
                  </a:lnTo>
                  <a:lnTo>
                    <a:pt x="106" y="154"/>
                  </a:lnTo>
                  <a:lnTo>
                    <a:pt x="102" y="154"/>
                  </a:lnTo>
                  <a:lnTo>
                    <a:pt x="98" y="154"/>
                  </a:lnTo>
                  <a:lnTo>
                    <a:pt x="98" y="150"/>
                  </a:lnTo>
                  <a:lnTo>
                    <a:pt x="94" y="150"/>
                  </a:lnTo>
                  <a:lnTo>
                    <a:pt x="98" y="150"/>
                  </a:lnTo>
                  <a:lnTo>
                    <a:pt x="98" y="154"/>
                  </a:lnTo>
                  <a:lnTo>
                    <a:pt x="98" y="158"/>
                  </a:lnTo>
                  <a:lnTo>
                    <a:pt x="98" y="162"/>
                  </a:lnTo>
                  <a:lnTo>
                    <a:pt x="94" y="162"/>
                  </a:lnTo>
                  <a:lnTo>
                    <a:pt x="90" y="162"/>
                  </a:lnTo>
                  <a:lnTo>
                    <a:pt x="90" y="164"/>
                  </a:lnTo>
                  <a:lnTo>
                    <a:pt x="94" y="168"/>
                  </a:lnTo>
                  <a:lnTo>
                    <a:pt x="90" y="168"/>
                  </a:lnTo>
                  <a:lnTo>
                    <a:pt x="90" y="172"/>
                  </a:lnTo>
                  <a:lnTo>
                    <a:pt x="90" y="176"/>
                  </a:lnTo>
                  <a:lnTo>
                    <a:pt x="90" y="178"/>
                  </a:lnTo>
                  <a:lnTo>
                    <a:pt x="94" y="178"/>
                  </a:lnTo>
                  <a:lnTo>
                    <a:pt x="90" y="178"/>
                  </a:lnTo>
                  <a:lnTo>
                    <a:pt x="86" y="178"/>
                  </a:lnTo>
                  <a:lnTo>
                    <a:pt x="90" y="178"/>
                  </a:lnTo>
                  <a:lnTo>
                    <a:pt x="86" y="178"/>
                  </a:lnTo>
                  <a:lnTo>
                    <a:pt x="86" y="182"/>
                  </a:lnTo>
                  <a:lnTo>
                    <a:pt x="86" y="186"/>
                  </a:lnTo>
                  <a:lnTo>
                    <a:pt x="86" y="190"/>
                  </a:lnTo>
                  <a:lnTo>
                    <a:pt x="86" y="194"/>
                  </a:lnTo>
                  <a:lnTo>
                    <a:pt x="86" y="198"/>
                  </a:lnTo>
                  <a:lnTo>
                    <a:pt x="90" y="198"/>
                  </a:lnTo>
                  <a:lnTo>
                    <a:pt x="90" y="202"/>
                  </a:lnTo>
                  <a:lnTo>
                    <a:pt x="90" y="206"/>
                  </a:lnTo>
                  <a:lnTo>
                    <a:pt x="90" y="202"/>
                  </a:lnTo>
                  <a:lnTo>
                    <a:pt x="94" y="202"/>
                  </a:lnTo>
                  <a:lnTo>
                    <a:pt x="94" y="206"/>
                  </a:lnTo>
                  <a:lnTo>
                    <a:pt x="98" y="206"/>
                  </a:lnTo>
                  <a:lnTo>
                    <a:pt x="102" y="208"/>
                  </a:lnTo>
                  <a:lnTo>
                    <a:pt x="106" y="208"/>
                  </a:lnTo>
                  <a:lnTo>
                    <a:pt x="106" y="212"/>
                  </a:lnTo>
                  <a:lnTo>
                    <a:pt x="108" y="212"/>
                  </a:lnTo>
                  <a:lnTo>
                    <a:pt x="106" y="212"/>
                  </a:lnTo>
                  <a:lnTo>
                    <a:pt x="106" y="216"/>
                  </a:lnTo>
                  <a:lnTo>
                    <a:pt x="108" y="216"/>
                  </a:lnTo>
                  <a:lnTo>
                    <a:pt x="112" y="220"/>
                  </a:lnTo>
                  <a:lnTo>
                    <a:pt x="112" y="224"/>
                  </a:lnTo>
                  <a:lnTo>
                    <a:pt x="108" y="224"/>
                  </a:lnTo>
                  <a:lnTo>
                    <a:pt x="108" y="228"/>
                  </a:lnTo>
                  <a:lnTo>
                    <a:pt x="106" y="232"/>
                  </a:lnTo>
                  <a:lnTo>
                    <a:pt x="102" y="232"/>
                  </a:lnTo>
                  <a:lnTo>
                    <a:pt x="106" y="232"/>
                  </a:lnTo>
                  <a:lnTo>
                    <a:pt x="102" y="232"/>
                  </a:lnTo>
                  <a:lnTo>
                    <a:pt x="98" y="232"/>
                  </a:lnTo>
                  <a:lnTo>
                    <a:pt x="94" y="232"/>
                  </a:lnTo>
                  <a:lnTo>
                    <a:pt x="98" y="228"/>
                  </a:lnTo>
                  <a:lnTo>
                    <a:pt x="94" y="228"/>
                  </a:lnTo>
                  <a:lnTo>
                    <a:pt x="94" y="224"/>
                  </a:lnTo>
                  <a:lnTo>
                    <a:pt x="94" y="228"/>
                  </a:lnTo>
                  <a:lnTo>
                    <a:pt x="94" y="224"/>
                  </a:lnTo>
                  <a:lnTo>
                    <a:pt x="90" y="224"/>
                  </a:lnTo>
                  <a:lnTo>
                    <a:pt x="94" y="228"/>
                  </a:lnTo>
                  <a:lnTo>
                    <a:pt x="90" y="228"/>
                  </a:lnTo>
                  <a:lnTo>
                    <a:pt x="90" y="224"/>
                  </a:lnTo>
                  <a:lnTo>
                    <a:pt x="94" y="224"/>
                  </a:lnTo>
                  <a:lnTo>
                    <a:pt x="94" y="228"/>
                  </a:lnTo>
                  <a:lnTo>
                    <a:pt x="94" y="232"/>
                  </a:lnTo>
                  <a:lnTo>
                    <a:pt x="90" y="228"/>
                  </a:lnTo>
                  <a:lnTo>
                    <a:pt x="94" y="228"/>
                  </a:lnTo>
                  <a:lnTo>
                    <a:pt x="90" y="228"/>
                  </a:lnTo>
                  <a:lnTo>
                    <a:pt x="90" y="232"/>
                  </a:lnTo>
                  <a:lnTo>
                    <a:pt x="86" y="228"/>
                  </a:lnTo>
                  <a:lnTo>
                    <a:pt x="82" y="228"/>
                  </a:lnTo>
                  <a:lnTo>
                    <a:pt x="78" y="228"/>
                  </a:lnTo>
                  <a:lnTo>
                    <a:pt x="76" y="232"/>
                  </a:lnTo>
                  <a:lnTo>
                    <a:pt x="72" y="232"/>
                  </a:lnTo>
                  <a:lnTo>
                    <a:pt x="76" y="232"/>
                  </a:lnTo>
                  <a:lnTo>
                    <a:pt x="78" y="232"/>
                  </a:lnTo>
                  <a:lnTo>
                    <a:pt x="82" y="232"/>
                  </a:lnTo>
                  <a:lnTo>
                    <a:pt x="78" y="232"/>
                  </a:lnTo>
                  <a:lnTo>
                    <a:pt x="82" y="232"/>
                  </a:lnTo>
                  <a:lnTo>
                    <a:pt x="86" y="232"/>
                  </a:lnTo>
                  <a:lnTo>
                    <a:pt x="90" y="232"/>
                  </a:lnTo>
                  <a:lnTo>
                    <a:pt x="90" y="234"/>
                  </a:lnTo>
                  <a:lnTo>
                    <a:pt x="86" y="234"/>
                  </a:lnTo>
                  <a:lnTo>
                    <a:pt x="90" y="234"/>
                  </a:lnTo>
                  <a:lnTo>
                    <a:pt x="90" y="234"/>
                  </a:lnTo>
                  <a:lnTo>
                    <a:pt x="90" y="234"/>
                  </a:lnTo>
                  <a:close/>
                  <a:moveTo>
                    <a:pt x="90" y="164"/>
                  </a:moveTo>
                  <a:lnTo>
                    <a:pt x="90" y="162"/>
                  </a:lnTo>
                  <a:lnTo>
                    <a:pt x="90" y="164"/>
                  </a:lnTo>
                  <a:lnTo>
                    <a:pt x="94" y="164"/>
                  </a:lnTo>
                  <a:lnTo>
                    <a:pt x="90" y="164"/>
                  </a:lnTo>
                  <a:lnTo>
                    <a:pt x="90" y="164"/>
                  </a:lnTo>
                  <a:lnTo>
                    <a:pt x="90" y="164"/>
                  </a:lnTo>
                  <a:close/>
                  <a:moveTo>
                    <a:pt x="86" y="232"/>
                  </a:moveTo>
                  <a:lnTo>
                    <a:pt x="90" y="232"/>
                  </a:lnTo>
                  <a:lnTo>
                    <a:pt x="86" y="232"/>
                  </a:lnTo>
                  <a:lnTo>
                    <a:pt x="86" y="232"/>
                  </a:lnTo>
                  <a:lnTo>
                    <a:pt x="86" y="232"/>
                  </a:lnTo>
                  <a:close/>
                  <a:moveTo>
                    <a:pt x="94" y="234"/>
                  </a:moveTo>
                  <a:lnTo>
                    <a:pt x="94" y="232"/>
                  </a:lnTo>
                  <a:lnTo>
                    <a:pt x="98" y="234"/>
                  </a:lnTo>
                  <a:lnTo>
                    <a:pt x="94" y="234"/>
                  </a:lnTo>
                  <a:lnTo>
                    <a:pt x="94" y="234"/>
                  </a:lnTo>
                  <a:lnTo>
                    <a:pt x="94" y="234"/>
                  </a:lnTo>
                  <a:close/>
                  <a:moveTo>
                    <a:pt x="116" y="264"/>
                  </a:moveTo>
                  <a:lnTo>
                    <a:pt x="112" y="264"/>
                  </a:lnTo>
                  <a:lnTo>
                    <a:pt x="116" y="264"/>
                  </a:lnTo>
                  <a:lnTo>
                    <a:pt x="116" y="264"/>
                  </a:lnTo>
                  <a:lnTo>
                    <a:pt x="116" y="264"/>
                  </a:lnTo>
                  <a:close/>
                  <a:moveTo>
                    <a:pt x="106" y="212"/>
                  </a:moveTo>
                  <a:lnTo>
                    <a:pt x="106" y="208"/>
                  </a:lnTo>
                  <a:lnTo>
                    <a:pt x="106" y="206"/>
                  </a:lnTo>
                  <a:lnTo>
                    <a:pt x="106" y="208"/>
                  </a:lnTo>
                  <a:lnTo>
                    <a:pt x="106" y="212"/>
                  </a:lnTo>
                  <a:lnTo>
                    <a:pt x="106" y="212"/>
                  </a:lnTo>
                  <a:lnTo>
                    <a:pt x="106" y="212"/>
                  </a:lnTo>
                  <a:close/>
                  <a:moveTo>
                    <a:pt x="8" y="262"/>
                  </a:moveTo>
                  <a:lnTo>
                    <a:pt x="4" y="262"/>
                  </a:lnTo>
                  <a:lnTo>
                    <a:pt x="8" y="258"/>
                  </a:lnTo>
                  <a:lnTo>
                    <a:pt x="12" y="258"/>
                  </a:lnTo>
                  <a:lnTo>
                    <a:pt x="12" y="262"/>
                  </a:lnTo>
                  <a:lnTo>
                    <a:pt x="8" y="262"/>
                  </a:lnTo>
                  <a:lnTo>
                    <a:pt x="8" y="262"/>
                  </a:lnTo>
                  <a:lnTo>
                    <a:pt x="8" y="262"/>
                  </a:lnTo>
                  <a:close/>
                  <a:moveTo>
                    <a:pt x="8" y="264"/>
                  </a:moveTo>
                  <a:lnTo>
                    <a:pt x="8" y="262"/>
                  </a:lnTo>
                  <a:lnTo>
                    <a:pt x="12" y="262"/>
                  </a:lnTo>
                  <a:lnTo>
                    <a:pt x="12" y="264"/>
                  </a:lnTo>
                  <a:lnTo>
                    <a:pt x="8" y="264"/>
                  </a:lnTo>
                  <a:lnTo>
                    <a:pt x="8" y="264"/>
                  </a:lnTo>
                  <a:lnTo>
                    <a:pt x="8" y="264"/>
                  </a:lnTo>
                  <a:close/>
                  <a:moveTo>
                    <a:pt x="112" y="264"/>
                  </a:moveTo>
                  <a:lnTo>
                    <a:pt x="112" y="268"/>
                  </a:lnTo>
                  <a:lnTo>
                    <a:pt x="108" y="268"/>
                  </a:lnTo>
                  <a:lnTo>
                    <a:pt x="108" y="272"/>
                  </a:lnTo>
                  <a:lnTo>
                    <a:pt x="108" y="276"/>
                  </a:lnTo>
                  <a:lnTo>
                    <a:pt x="108" y="280"/>
                  </a:lnTo>
                  <a:lnTo>
                    <a:pt x="106" y="280"/>
                  </a:lnTo>
                  <a:lnTo>
                    <a:pt x="106" y="284"/>
                  </a:lnTo>
                  <a:lnTo>
                    <a:pt x="102" y="288"/>
                  </a:lnTo>
                  <a:lnTo>
                    <a:pt x="102" y="284"/>
                  </a:lnTo>
                  <a:lnTo>
                    <a:pt x="102" y="280"/>
                  </a:lnTo>
                  <a:lnTo>
                    <a:pt x="102" y="276"/>
                  </a:lnTo>
                  <a:lnTo>
                    <a:pt x="102" y="272"/>
                  </a:lnTo>
                  <a:lnTo>
                    <a:pt x="106" y="268"/>
                  </a:lnTo>
                  <a:lnTo>
                    <a:pt x="108" y="264"/>
                  </a:lnTo>
                  <a:lnTo>
                    <a:pt x="112" y="264"/>
                  </a:lnTo>
                  <a:lnTo>
                    <a:pt x="112" y="264"/>
                  </a:lnTo>
                  <a:lnTo>
                    <a:pt x="112" y="264"/>
                  </a:lnTo>
                  <a:close/>
                  <a:moveTo>
                    <a:pt x="76" y="302"/>
                  </a:moveTo>
                  <a:lnTo>
                    <a:pt x="76" y="298"/>
                  </a:lnTo>
                  <a:lnTo>
                    <a:pt x="76" y="294"/>
                  </a:lnTo>
                  <a:lnTo>
                    <a:pt x="78" y="292"/>
                  </a:lnTo>
                  <a:lnTo>
                    <a:pt x="78" y="288"/>
                  </a:lnTo>
                  <a:lnTo>
                    <a:pt x="82" y="288"/>
                  </a:lnTo>
                  <a:lnTo>
                    <a:pt x="82" y="284"/>
                  </a:lnTo>
                  <a:lnTo>
                    <a:pt x="82" y="280"/>
                  </a:lnTo>
                  <a:lnTo>
                    <a:pt x="86" y="276"/>
                  </a:lnTo>
                  <a:lnTo>
                    <a:pt x="86" y="280"/>
                  </a:lnTo>
                  <a:lnTo>
                    <a:pt x="86" y="284"/>
                  </a:lnTo>
                  <a:lnTo>
                    <a:pt x="82" y="284"/>
                  </a:lnTo>
                  <a:lnTo>
                    <a:pt x="82" y="288"/>
                  </a:lnTo>
                  <a:lnTo>
                    <a:pt x="82" y="292"/>
                  </a:lnTo>
                  <a:lnTo>
                    <a:pt x="78" y="292"/>
                  </a:lnTo>
                  <a:lnTo>
                    <a:pt x="78" y="294"/>
                  </a:lnTo>
                  <a:lnTo>
                    <a:pt x="78" y="298"/>
                  </a:lnTo>
                  <a:lnTo>
                    <a:pt x="78" y="302"/>
                  </a:lnTo>
                  <a:lnTo>
                    <a:pt x="76" y="302"/>
                  </a:lnTo>
                  <a:lnTo>
                    <a:pt x="76" y="302"/>
                  </a:lnTo>
                  <a:lnTo>
                    <a:pt x="76" y="30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Freeform 124">
              <a:extLst>
                <a:ext uri="{FF2B5EF4-FFF2-40B4-BE49-F238E27FC236}">
                  <a16:creationId xmlns:a16="http://schemas.microsoft.com/office/drawing/2014/main" id="{0C7869C2-4449-168E-E94C-130F435392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30725" y="3184593"/>
              <a:ext cx="98425" cy="63500"/>
            </a:xfrm>
            <a:custGeom>
              <a:avLst/>
              <a:gdLst>
                <a:gd name="T0" fmla="*/ 6 w 62"/>
                <a:gd name="T1" fmla="*/ 14 h 40"/>
                <a:gd name="T2" fmla="*/ 10 w 62"/>
                <a:gd name="T3" fmla="*/ 10 h 40"/>
                <a:gd name="T4" fmla="*/ 10 w 62"/>
                <a:gd name="T5" fmla="*/ 6 h 40"/>
                <a:gd name="T6" fmla="*/ 18 w 62"/>
                <a:gd name="T7" fmla="*/ 6 h 40"/>
                <a:gd name="T8" fmla="*/ 18 w 62"/>
                <a:gd name="T9" fmla="*/ 6 h 40"/>
                <a:gd name="T10" fmla="*/ 18 w 62"/>
                <a:gd name="T11" fmla="*/ 6 h 40"/>
                <a:gd name="T12" fmla="*/ 22 w 62"/>
                <a:gd name="T13" fmla="*/ 4 h 40"/>
                <a:gd name="T14" fmla="*/ 22 w 62"/>
                <a:gd name="T15" fmla="*/ 4 h 40"/>
                <a:gd name="T16" fmla="*/ 26 w 62"/>
                <a:gd name="T17" fmla="*/ 4 h 40"/>
                <a:gd name="T18" fmla="*/ 28 w 62"/>
                <a:gd name="T19" fmla="*/ 4 h 40"/>
                <a:gd name="T20" fmla="*/ 32 w 62"/>
                <a:gd name="T21" fmla="*/ 4 h 40"/>
                <a:gd name="T22" fmla="*/ 36 w 62"/>
                <a:gd name="T23" fmla="*/ 4 h 40"/>
                <a:gd name="T24" fmla="*/ 32 w 62"/>
                <a:gd name="T25" fmla="*/ 4 h 40"/>
                <a:gd name="T26" fmla="*/ 36 w 62"/>
                <a:gd name="T27" fmla="*/ 0 h 40"/>
                <a:gd name="T28" fmla="*/ 36 w 62"/>
                <a:gd name="T29" fmla="*/ 0 h 40"/>
                <a:gd name="T30" fmla="*/ 40 w 62"/>
                <a:gd name="T31" fmla="*/ 0 h 40"/>
                <a:gd name="T32" fmla="*/ 40 w 62"/>
                <a:gd name="T33" fmla="*/ 4 h 40"/>
                <a:gd name="T34" fmla="*/ 48 w 62"/>
                <a:gd name="T35" fmla="*/ 4 h 40"/>
                <a:gd name="T36" fmla="*/ 52 w 62"/>
                <a:gd name="T37" fmla="*/ 6 h 40"/>
                <a:gd name="T38" fmla="*/ 48 w 62"/>
                <a:gd name="T39" fmla="*/ 10 h 40"/>
                <a:gd name="T40" fmla="*/ 48 w 62"/>
                <a:gd name="T41" fmla="*/ 14 h 40"/>
                <a:gd name="T42" fmla="*/ 52 w 62"/>
                <a:gd name="T43" fmla="*/ 14 h 40"/>
                <a:gd name="T44" fmla="*/ 52 w 62"/>
                <a:gd name="T45" fmla="*/ 18 h 40"/>
                <a:gd name="T46" fmla="*/ 56 w 62"/>
                <a:gd name="T47" fmla="*/ 18 h 40"/>
                <a:gd name="T48" fmla="*/ 58 w 62"/>
                <a:gd name="T49" fmla="*/ 14 h 40"/>
                <a:gd name="T50" fmla="*/ 62 w 62"/>
                <a:gd name="T51" fmla="*/ 22 h 40"/>
                <a:gd name="T52" fmla="*/ 62 w 62"/>
                <a:gd name="T53" fmla="*/ 26 h 40"/>
                <a:gd name="T54" fmla="*/ 58 w 62"/>
                <a:gd name="T55" fmla="*/ 22 h 40"/>
                <a:gd name="T56" fmla="*/ 56 w 62"/>
                <a:gd name="T57" fmla="*/ 26 h 40"/>
                <a:gd name="T58" fmla="*/ 56 w 62"/>
                <a:gd name="T59" fmla="*/ 30 h 40"/>
                <a:gd name="T60" fmla="*/ 56 w 62"/>
                <a:gd name="T61" fmla="*/ 30 h 40"/>
                <a:gd name="T62" fmla="*/ 52 w 62"/>
                <a:gd name="T63" fmla="*/ 30 h 40"/>
                <a:gd name="T64" fmla="*/ 48 w 62"/>
                <a:gd name="T65" fmla="*/ 30 h 40"/>
                <a:gd name="T66" fmla="*/ 44 w 62"/>
                <a:gd name="T67" fmla="*/ 26 h 40"/>
                <a:gd name="T68" fmla="*/ 44 w 62"/>
                <a:gd name="T69" fmla="*/ 30 h 40"/>
                <a:gd name="T70" fmla="*/ 40 w 62"/>
                <a:gd name="T71" fmla="*/ 34 h 40"/>
                <a:gd name="T72" fmla="*/ 40 w 62"/>
                <a:gd name="T73" fmla="*/ 36 h 40"/>
                <a:gd name="T74" fmla="*/ 40 w 62"/>
                <a:gd name="T75" fmla="*/ 36 h 40"/>
                <a:gd name="T76" fmla="*/ 40 w 62"/>
                <a:gd name="T77" fmla="*/ 34 h 40"/>
                <a:gd name="T78" fmla="*/ 36 w 62"/>
                <a:gd name="T79" fmla="*/ 34 h 40"/>
                <a:gd name="T80" fmla="*/ 32 w 62"/>
                <a:gd name="T81" fmla="*/ 30 h 40"/>
                <a:gd name="T82" fmla="*/ 32 w 62"/>
                <a:gd name="T83" fmla="*/ 26 h 40"/>
                <a:gd name="T84" fmla="*/ 26 w 62"/>
                <a:gd name="T85" fmla="*/ 36 h 40"/>
                <a:gd name="T86" fmla="*/ 26 w 62"/>
                <a:gd name="T87" fmla="*/ 36 h 40"/>
                <a:gd name="T88" fmla="*/ 22 w 62"/>
                <a:gd name="T89" fmla="*/ 36 h 40"/>
                <a:gd name="T90" fmla="*/ 18 w 62"/>
                <a:gd name="T91" fmla="*/ 36 h 40"/>
                <a:gd name="T92" fmla="*/ 14 w 62"/>
                <a:gd name="T93" fmla="*/ 36 h 40"/>
                <a:gd name="T94" fmla="*/ 10 w 62"/>
                <a:gd name="T95" fmla="*/ 34 h 40"/>
                <a:gd name="T96" fmla="*/ 10 w 62"/>
                <a:gd name="T97" fmla="*/ 26 h 40"/>
                <a:gd name="T98" fmla="*/ 2 w 62"/>
                <a:gd name="T99" fmla="*/ 26 h 40"/>
                <a:gd name="T100" fmla="*/ 2 w 62"/>
                <a:gd name="T101" fmla="*/ 30 h 40"/>
                <a:gd name="T102" fmla="*/ 0 w 62"/>
                <a:gd name="T103" fmla="*/ 34 h 40"/>
                <a:gd name="T104" fmla="*/ 0 w 62"/>
                <a:gd name="T105" fmla="*/ 30 h 40"/>
                <a:gd name="T106" fmla="*/ 0 w 62"/>
                <a:gd name="T107" fmla="*/ 26 h 40"/>
                <a:gd name="T108" fmla="*/ 2 w 62"/>
                <a:gd name="T109" fmla="*/ 22 h 40"/>
                <a:gd name="T110" fmla="*/ 2 w 62"/>
                <a:gd name="T111" fmla="*/ 18 h 40"/>
                <a:gd name="T112" fmla="*/ 36 w 62"/>
                <a:gd name="T11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2" h="40">
                  <a:moveTo>
                    <a:pt x="2" y="18"/>
                  </a:moveTo>
                  <a:lnTo>
                    <a:pt x="6" y="18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8" y="6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0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2" y="14"/>
                  </a:lnTo>
                  <a:lnTo>
                    <a:pt x="52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8" y="18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62" y="14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2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62" y="26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8" y="30"/>
                  </a:lnTo>
                  <a:lnTo>
                    <a:pt x="58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28" y="30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22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4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18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close/>
                  <a:moveTo>
                    <a:pt x="36" y="0"/>
                  </a:move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Freeform 125">
              <a:extLst>
                <a:ext uri="{FF2B5EF4-FFF2-40B4-BE49-F238E27FC236}">
                  <a16:creationId xmlns:a16="http://schemas.microsoft.com/office/drawing/2014/main" id="{EF86FC19-B353-0AD2-E839-AF4034615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9500" y="3029018"/>
              <a:ext cx="403225" cy="260350"/>
            </a:xfrm>
            <a:custGeom>
              <a:avLst/>
              <a:gdLst>
                <a:gd name="T0" fmla="*/ 96 w 254"/>
                <a:gd name="T1" fmla="*/ 134 h 164"/>
                <a:gd name="T2" fmla="*/ 104 w 254"/>
                <a:gd name="T3" fmla="*/ 124 h 164"/>
                <a:gd name="T4" fmla="*/ 108 w 254"/>
                <a:gd name="T5" fmla="*/ 124 h 164"/>
                <a:gd name="T6" fmla="*/ 104 w 254"/>
                <a:gd name="T7" fmla="*/ 108 h 164"/>
                <a:gd name="T8" fmla="*/ 100 w 254"/>
                <a:gd name="T9" fmla="*/ 98 h 164"/>
                <a:gd name="T10" fmla="*/ 86 w 254"/>
                <a:gd name="T11" fmla="*/ 90 h 164"/>
                <a:gd name="T12" fmla="*/ 64 w 254"/>
                <a:gd name="T13" fmla="*/ 86 h 164"/>
                <a:gd name="T14" fmla="*/ 46 w 254"/>
                <a:gd name="T15" fmla="*/ 98 h 164"/>
                <a:gd name="T16" fmla="*/ 24 w 254"/>
                <a:gd name="T17" fmla="*/ 94 h 164"/>
                <a:gd name="T18" fmla="*/ 8 w 254"/>
                <a:gd name="T19" fmla="*/ 90 h 164"/>
                <a:gd name="T20" fmla="*/ 4 w 254"/>
                <a:gd name="T21" fmla="*/ 74 h 164"/>
                <a:gd name="T22" fmla="*/ 16 w 254"/>
                <a:gd name="T23" fmla="*/ 48 h 164"/>
                <a:gd name="T24" fmla="*/ 26 w 254"/>
                <a:gd name="T25" fmla="*/ 38 h 164"/>
                <a:gd name="T26" fmla="*/ 24 w 254"/>
                <a:gd name="T27" fmla="*/ 18 h 164"/>
                <a:gd name="T28" fmla="*/ 42 w 254"/>
                <a:gd name="T29" fmla="*/ 12 h 164"/>
                <a:gd name="T30" fmla="*/ 64 w 254"/>
                <a:gd name="T31" fmla="*/ 16 h 164"/>
                <a:gd name="T32" fmla="*/ 82 w 254"/>
                <a:gd name="T33" fmla="*/ 18 h 164"/>
                <a:gd name="T34" fmla="*/ 94 w 254"/>
                <a:gd name="T35" fmla="*/ 18 h 164"/>
                <a:gd name="T36" fmla="*/ 108 w 254"/>
                <a:gd name="T37" fmla="*/ 22 h 164"/>
                <a:gd name="T38" fmla="*/ 120 w 254"/>
                <a:gd name="T39" fmla="*/ 18 h 164"/>
                <a:gd name="T40" fmla="*/ 134 w 254"/>
                <a:gd name="T41" fmla="*/ 8 h 164"/>
                <a:gd name="T42" fmla="*/ 156 w 254"/>
                <a:gd name="T43" fmla="*/ 0 h 164"/>
                <a:gd name="T44" fmla="*/ 172 w 254"/>
                <a:gd name="T45" fmla="*/ 12 h 164"/>
                <a:gd name="T46" fmla="*/ 176 w 254"/>
                <a:gd name="T47" fmla="*/ 26 h 164"/>
                <a:gd name="T48" fmla="*/ 190 w 254"/>
                <a:gd name="T49" fmla="*/ 38 h 164"/>
                <a:gd name="T50" fmla="*/ 198 w 254"/>
                <a:gd name="T51" fmla="*/ 42 h 164"/>
                <a:gd name="T52" fmla="*/ 212 w 254"/>
                <a:gd name="T53" fmla="*/ 46 h 164"/>
                <a:gd name="T54" fmla="*/ 232 w 254"/>
                <a:gd name="T55" fmla="*/ 48 h 164"/>
                <a:gd name="T56" fmla="*/ 246 w 254"/>
                <a:gd name="T57" fmla="*/ 56 h 164"/>
                <a:gd name="T58" fmla="*/ 250 w 254"/>
                <a:gd name="T59" fmla="*/ 72 h 164"/>
                <a:gd name="T60" fmla="*/ 254 w 254"/>
                <a:gd name="T61" fmla="*/ 90 h 164"/>
                <a:gd name="T62" fmla="*/ 236 w 254"/>
                <a:gd name="T63" fmla="*/ 98 h 164"/>
                <a:gd name="T64" fmla="*/ 224 w 254"/>
                <a:gd name="T65" fmla="*/ 112 h 164"/>
                <a:gd name="T66" fmla="*/ 206 w 254"/>
                <a:gd name="T67" fmla="*/ 120 h 164"/>
                <a:gd name="T68" fmla="*/ 190 w 254"/>
                <a:gd name="T69" fmla="*/ 124 h 164"/>
                <a:gd name="T70" fmla="*/ 186 w 254"/>
                <a:gd name="T71" fmla="*/ 128 h 164"/>
                <a:gd name="T72" fmla="*/ 172 w 254"/>
                <a:gd name="T73" fmla="*/ 128 h 164"/>
                <a:gd name="T74" fmla="*/ 168 w 254"/>
                <a:gd name="T75" fmla="*/ 130 h 164"/>
                <a:gd name="T76" fmla="*/ 176 w 254"/>
                <a:gd name="T77" fmla="*/ 134 h 164"/>
                <a:gd name="T78" fmla="*/ 186 w 254"/>
                <a:gd name="T79" fmla="*/ 146 h 164"/>
                <a:gd name="T80" fmla="*/ 184 w 254"/>
                <a:gd name="T81" fmla="*/ 138 h 164"/>
                <a:gd name="T82" fmla="*/ 198 w 254"/>
                <a:gd name="T83" fmla="*/ 146 h 164"/>
                <a:gd name="T84" fmla="*/ 194 w 254"/>
                <a:gd name="T85" fmla="*/ 154 h 164"/>
                <a:gd name="T86" fmla="*/ 176 w 254"/>
                <a:gd name="T87" fmla="*/ 160 h 164"/>
                <a:gd name="T88" fmla="*/ 160 w 254"/>
                <a:gd name="T89" fmla="*/ 158 h 164"/>
                <a:gd name="T90" fmla="*/ 150 w 254"/>
                <a:gd name="T91" fmla="*/ 146 h 164"/>
                <a:gd name="T92" fmla="*/ 160 w 254"/>
                <a:gd name="T93" fmla="*/ 134 h 164"/>
                <a:gd name="T94" fmla="*/ 146 w 254"/>
                <a:gd name="T95" fmla="*/ 130 h 164"/>
                <a:gd name="T96" fmla="*/ 138 w 254"/>
                <a:gd name="T97" fmla="*/ 124 h 164"/>
                <a:gd name="T98" fmla="*/ 142 w 254"/>
                <a:gd name="T99" fmla="*/ 124 h 164"/>
                <a:gd name="T100" fmla="*/ 138 w 254"/>
                <a:gd name="T101" fmla="*/ 112 h 164"/>
                <a:gd name="T102" fmla="*/ 134 w 254"/>
                <a:gd name="T103" fmla="*/ 120 h 164"/>
                <a:gd name="T104" fmla="*/ 116 w 254"/>
                <a:gd name="T105" fmla="*/ 134 h 164"/>
                <a:gd name="T106" fmla="*/ 108 w 254"/>
                <a:gd name="T107" fmla="*/ 146 h 164"/>
                <a:gd name="T108" fmla="*/ 94 w 254"/>
                <a:gd name="T109" fmla="*/ 15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4" h="164">
                  <a:moveTo>
                    <a:pt x="86" y="146"/>
                  </a:moveTo>
                  <a:lnTo>
                    <a:pt x="86" y="142"/>
                  </a:lnTo>
                  <a:lnTo>
                    <a:pt x="90" y="142"/>
                  </a:lnTo>
                  <a:lnTo>
                    <a:pt x="90" y="138"/>
                  </a:lnTo>
                  <a:lnTo>
                    <a:pt x="94" y="138"/>
                  </a:lnTo>
                  <a:lnTo>
                    <a:pt x="94" y="134"/>
                  </a:lnTo>
                  <a:lnTo>
                    <a:pt x="96" y="134"/>
                  </a:lnTo>
                  <a:lnTo>
                    <a:pt x="96" y="130"/>
                  </a:lnTo>
                  <a:lnTo>
                    <a:pt x="96" y="128"/>
                  </a:lnTo>
                  <a:lnTo>
                    <a:pt x="96" y="124"/>
                  </a:lnTo>
                  <a:lnTo>
                    <a:pt x="100" y="124"/>
                  </a:lnTo>
                  <a:lnTo>
                    <a:pt x="100" y="128"/>
                  </a:lnTo>
                  <a:lnTo>
                    <a:pt x="100" y="124"/>
                  </a:lnTo>
                  <a:lnTo>
                    <a:pt x="104" y="124"/>
                  </a:lnTo>
                  <a:lnTo>
                    <a:pt x="104" y="128"/>
                  </a:lnTo>
                  <a:lnTo>
                    <a:pt x="108" y="128"/>
                  </a:lnTo>
                  <a:lnTo>
                    <a:pt x="108" y="124"/>
                  </a:lnTo>
                  <a:lnTo>
                    <a:pt x="108" y="128"/>
                  </a:lnTo>
                  <a:lnTo>
                    <a:pt x="112" y="128"/>
                  </a:lnTo>
                  <a:lnTo>
                    <a:pt x="112" y="124"/>
                  </a:lnTo>
                  <a:lnTo>
                    <a:pt x="108" y="124"/>
                  </a:lnTo>
                  <a:lnTo>
                    <a:pt x="112" y="124"/>
                  </a:lnTo>
                  <a:lnTo>
                    <a:pt x="112" y="120"/>
                  </a:lnTo>
                  <a:lnTo>
                    <a:pt x="112" y="116"/>
                  </a:lnTo>
                  <a:lnTo>
                    <a:pt x="108" y="116"/>
                  </a:lnTo>
                  <a:lnTo>
                    <a:pt x="104" y="116"/>
                  </a:lnTo>
                  <a:lnTo>
                    <a:pt x="104" y="112"/>
                  </a:lnTo>
                  <a:lnTo>
                    <a:pt x="104" y="108"/>
                  </a:lnTo>
                  <a:lnTo>
                    <a:pt x="104" y="104"/>
                  </a:lnTo>
                  <a:lnTo>
                    <a:pt x="104" y="108"/>
                  </a:lnTo>
                  <a:lnTo>
                    <a:pt x="100" y="104"/>
                  </a:lnTo>
                  <a:lnTo>
                    <a:pt x="104" y="104"/>
                  </a:lnTo>
                  <a:lnTo>
                    <a:pt x="100" y="104"/>
                  </a:lnTo>
                  <a:lnTo>
                    <a:pt x="100" y="102"/>
                  </a:lnTo>
                  <a:lnTo>
                    <a:pt x="100" y="98"/>
                  </a:lnTo>
                  <a:lnTo>
                    <a:pt x="100" y="94"/>
                  </a:lnTo>
                  <a:lnTo>
                    <a:pt x="96" y="94"/>
                  </a:lnTo>
                  <a:lnTo>
                    <a:pt x="94" y="90"/>
                  </a:lnTo>
                  <a:lnTo>
                    <a:pt x="90" y="90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86" y="90"/>
                  </a:lnTo>
                  <a:lnTo>
                    <a:pt x="86" y="86"/>
                  </a:lnTo>
                  <a:lnTo>
                    <a:pt x="82" y="86"/>
                  </a:lnTo>
                  <a:lnTo>
                    <a:pt x="80" y="82"/>
                  </a:lnTo>
                  <a:lnTo>
                    <a:pt x="76" y="82"/>
                  </a:lnTo>
                  <a:lnTo>
                    <a:pt x="72" y="86"/>
                  </a:lnTo>
                  <a:lnTo>
                    <a:pt x="68" y="86"/>
                  </a:lnTo>
                  <a:lnTo>
                    <a:pt x="64" y="86"/>
                  </a:lnTo>
                  <a:lnTo>
                    <a:pt x="64" y="90"/>
                  </a:lnTo>
                  <a:lnTo>
                    <a:pt x="60" y="90"/>
                  </a:lnTo>
                  <a:lnTo>
                    <a:pt x="56" y="94"/>
                  </a:lnTo>
                  <a:lnTo>
                    <a:pt x="54" y="94"/>
                  </a:lnTo>
                  <a:lnTo>
                    <a:pt x="50" y="94"/>
                  </a:lnTo>
                  <a:lnTo>
                    <a:pt x="46" y="94"/>
                  </a:lnTo>
                  <a:lnTo>
                    <a:pt x="46" y="98"/>
                  </a:lnTo>
                  <a:lnTo>
                    <a:pt x="42" y="98"/>
                  </a:lnTo>
                  <a:lnTo>
                    <a:pt x="38" y="98"/>
                  </a:lnTo>
                  <a:lnTo>
                    <a:pt x="38" y="94"/>
                  </a:lnTo>
                  <a:lnTo>
                    <a:pt x="34" y="94"/>
                  </a:lnTo>
                  <a:lnTo>
                    <a:pt x="30" y="94"/>
                  </a:lnTo>
                  <a:lnTo>
                    <a:pt x="26" y="94"/>
                  </a:lnTo>
                  <a:lnTo>
                    <a:pt x="24" y="94"/>
                  </a:lnTo>
                  <a:lnTo>
                    <a:pt x="20" y="94"/>
                  </a:lnTo>
                  <a:lnTo>
                    <a:pt x="16" y="94"/>
                  </a:lnTo>
                  <a:lnTo>
                    <a:pt x="16" y="90"/>
                  </a:lnTo>
                  <a:lnTo>
                    <a:pt x="16" y="94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8" y="90"/>
                  </a:lnTo>
                  <a:lnTo>
                    <a:pt x="4" y="86"/>
                  </a:lnTo>
                  <a:lnTo>
                    <a:pt x="0" y="82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4" y="78"/>
                  </a:lnTo>
                  <a:lnTo>
                    <a:pt x="4" y="74"/>
                  </a:lnTo>
                  <a:lnTo>
                    <a:pt x="8" y="72"/>
                  </a:lnTo>
                  <a:lnTo>
                    <a:pt x="12" y="72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16" y="52"/>
                  </a:lnTo>
                  <a:lnTo>
                    <a:pt x="16" y="48"/>
                  </a:lnTo>
                  <a:lnTo>
                    <a:pt x="20" y="48"/>
                  </a:lnTo>
                  <a:lnTo>
                    <a:pt x="20" y="46"/>
                  </a:lnTo>
                  <a:lnTo>
                    <a:pt x="24" y="46"/>
                  </a:lnTo>
                  <a:lnTo>
                    <a:pt x="24" y="42"/>
                  </a:lnTo>
                  <a:lnTo>
                    <a:pt x="26" y="42"/>
                  </a:lnTo>
                  <a:lnTo>
                    <a:pt x="30" y="42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4" y="26"/>
                  </a:lnTo>
                  <a:lnTo>
                    <a:pt x="24" y="22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6" y="18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6" y="12"/>
                  </a:lnTo>
                  <a:lnTo>
                    <a:pt x="50" y="12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4" y="16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8" y="16"/>
                  </a:lnTo>
                  <a:lnTo>
                    <a:pt x="72" y="16"/>
                  </a:lnTo>
                  <a:lnTo>
                    <a:pt x="76" y="18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6" y="18"/>
                  </a:lnTo>
                  <a:lnTo>
                    <a:pt x="86" y="16"/>
                  </a:lnTo>
                  <a:lnTo>
                    <a:pt x="86" y="18"/>
                  </a:lnTo>
                  <a:lnTo>
                    <a:pt x="90" y="18"/>
                  </a:lnTo>
                  <a:lnTo>
                    <a:pt x="94" y="18"/>
                  </a:lnTo>
                  <a:lnTo>
                    <a:pt x="94" y="22"/>
                  </a:lnTo>
                  <a:lnTo>
                    <a:pt x="94" y="18"/>
                  </a:lnTo>
                  <a:lnTo>
                    <a:pt x="96" y="18"/>
                  </a:lnTo>
                  <a:lnTo>
                    <a:pt x="100" y="18"/>
                  </a:lnTo>
                  <a:lnTo>
                    <a:pt x="100" y="22"/>
                  </a:lnTo>
                  <a:lnTo>
                    <a:pt x="104" y="22"/>
                  </a:lnTo>
                  <a:lnTo>
                    <a:pt x="104" y="18"/>
                  </a:lnTo>
                  <a:lnTo>
                    <a:pt x="108" y="18"/>
                  </a:lnTo>
                  <a:lnTo>
                    <a:pt x="108" y="22"/>
                  </a:lnTo>
                  <a:lnTo>
                    <a:pt x="112" y="18"/>
                  </a:lnTo>
                  <a:lnTo>
                    <a:pt x="116" y="18"/>
                  </a:lnTo>
                  <a:lnTo>
                    <a:pt x="116" y="22"/>
                  </a:lnTo>
                  <a:lnTo>
                    <a:pt x="120" y="22"/>
                  </a:lnTo>
                  <a:lnTo>
                    <a:pt x="120" y="26"/>
                  </a:lnTo>
                  <a:lnTo>
                    <a:pt x="120" y="22"/>
                  </a:lnTo>
                  <a:lnTo>
                    <a:pt x="120" y="18"/>
                  </a:lnTo>
                  <a:lnTo>
                    <a:pt x="120" y="16"/>
                  </a:lnTo>
                  <a:lnTo>
                    <a:pt x="120" y="12"/>
                  </a:lnTo>
                  <a:lnTo>
                    <a:pt x="124" y="12"/>
                  </a:lnTo>
                  <a:lnTo>
                    <a:pt x="124" y="8"/>
                  </a:lnTo>
                  <a:lnTo>
                    <a:pt x="126" y="8"/>
                  </a:lnTo>
                  <a:lnTo>
                    <a:pt x="130" y="8"/>
                  </a:lnTo>
                  <a:lnTo>
                    <a:pt x="134" y="8"/>
                  </a:lnTo>
                  <a:lnTo>
                    <a:pt x="138" y="8"/>
                  </a:lnTo>
                  <a:lnTo>
                    <a:pt x="142" y="8"/>
                  </a:lnTo>
                  <a:lnTo>
                    <a:pt x="146" y="8"/>
                  </a:lnTo>
                  <a:lnTo>
                    <a:pt x="146" y="4"/>
                  </a:lnTo>
                  <a:lnTo>
                    <a:pt x="150" y="4"/>
                  </a:lnTo>
                  <a:lnTo>
                    <a:pt x="154" y="4"/>
                  </a:lnTo>
                  <a:lnTo>
                    <a:pt x="156" y="0"/>
                  </a:lnTo>
                  <a:lnTo>
                    <a:pt x="160" y="0"/>
                  </a:lnTo>
                  <a:lnTo>
                    <a:pt x="160" y="4"/>
                  </a:lnTo>
                  <a:lnTo>
                    <a:pt x="164" y="4"/>
                  </a:lnTo>
                  <a:lnTo>
                    <a:pt x="164" y="0"/>
                  </a:lnTo>
                  <a:lnTo>
                    <a:pt x="168" y="4"/>
                  </a:lnTo>
                  <a:lnTo>
                    <a:pt x="168" y="8"/>
                  </a:lnTo>
                  <a:lnTo>
                    <a:pt x="172" y="12"/>
                  </a:lnTo>
                  <a:lnTo>
                    <a:pt x="176" y="16"/>
                  </a:lnTo>
                  <a:lnTo>
                    <a:pt x="172" y="16"/>
                  </a:lnTo>
                  <a:lnTo>
                    <a:pt x="168" y="16"/>
                  </a:lnTo>
                  <a:lnTo>
                    <a:pt x="172" y="18"/>
                  </a:lnTo>
                  <a:lnTo>
                    <a:pt x="172" y="22"/>
                  </a:lnTo>
                  <a:lnTo>
                    <a:pt x="172" y="26"/>
                  </a:lnTo>
                  <a:lnTo>
                    <a:pt x="176" y="26"/>
                  </a:lnTo>
                  <a:lnTo>
                    <a:pt x="180" y="26"/>
                  </a:lnTo>
                  <a:lnTo>
                    <a:pt x="184" y="26"/>
                  </a:lnTo>
                  <a:lnTo>
                    <a:pt x="184" y="30"/>
                  </a:lnTo>
                  <a:lnTo>
                    <a:pt x="186" y="30"/>
                  </a:lnTo>
                  <a:lnTo>
                    <a:pt x="186" y="34"/>
                  </a:lnTo>
                  <a:lnTo>
                    <a:pt x="190" y="34"/>
                  </a:lnTo>
                  <a:lnTo>
                    <a:pt x="190" y="38"/>
                  </a:lnTo>
                  <a:lnTo>
                    <a:pt x="186" y="38"/>
                  </a:lnTo>
                  <a:lnTo>
                    <a:pt x="186" y="42"/>
                  </a:lnTo>
                  <a:lnTo>
                    <a:pt x="190" y="42"/>
                  </a:lnTo>
                  <a:lnTo>
                    <a:pt x="190" y="46"/>
                  </a:lnTo>
                  <a:lnTo>
                    <a:pt x="194" y="46"/>
                  </a:lnTo>
                  <a:lnTo>
                    <a:pt x="194" y="42"/>
                  </a:lnTo>
                  <a:lnTo>
                    <a:pt x="198" y="42"/>
                  </a:lnTo>
                  <a:lnTo>
                    <a:pt x="198" y="46"/>
                  </a:lnTo>
                  <a:lnTo>
                    <a:pt x="202" y="46"/>
                  </a:lnTo>
                  <a:lnTo>
                    <a:pt x="206" y="46"/>
                  </a:lnTo>
                  <a:lnTo>
                    <a:pt x="206" y="48"/>
                  </a:lnTo>
                  <a:lnTo>
                    <a:pt x="206" y="46"/>
                  </a:lnTo>
                  <a:lnTo>
                    <a:pt x="210" y="46"/>
                  </a:lnTo>
                  <a:lnTo>
                    <a:pt x="212" y="46"/>
                  </a:lnTo>
                  <a:lnTo>
                    <a:pt x="216" y="42"/>
                  </a:lnTo>
                  <a:lnTo>
                    <a:pt x="220" y="48"/>
                  </a:lnTo>
                  <a:lnTo>
                    <a:pt x="224" y="48"/>
                  </a:lnTo>
                  <a:lnTo>
                    <a:pt x="224" y="52"/>
                  </a:lnTo>
                  <a:lnTo>
                    <a:pt x="228" y="52"/>
                  </a:lnTo>
                  <a:lnTo>
                    <a:pt x="228" y="48"/>
                  </a:lnTo>
                  <a:lnTo>
                    <a:pt x="232" y="48"/>
                  </a:lnTo>
                  <a:lnTo>
                    <a:pt x="232" y="52"/>
                  </a:lnTo>
                  <a:lnTo>
                    <a:pt x="236" y="52"/>
                  </a:lnTo>
                  <a:lnTo>
                    <a:pt x="240" y="52"/>
                  </a:lnTo>
                  <a:lnTo>
                    <a:pt x="240" y="56"/>
                  </a:lnTo>
                  <a:lnTo>
                    <a:pt x="242" y="52"/>
                  </a:lnTo>
                  <a:lnTo>
                    <a:pt x="242" y="56"/>
                  </a:lnTo>
                  <a:lnTo>
                    <a:pt x="246" y="56"/>
                  </a:lnTo>
                  <a:lnTo>
                    <a:pt x="246" y="60"/>
                  </a:lnTo>
                  <a:lnTo>
                    <a:pt x="250" y="60"/>
                  </a:lnTo>
                  <a:lnTo>
                    <a:pt x="254" y="60"/>
                  </a:lnTo>
                  <a:lnTo>
                    <a:pt x="254" y="64"/>
                  </a:lnTo>
                  <a:lnTo>
                    <a:pt x="254" y="68"/>
                  </a:lnTo>
                  <a:lnTo>
                    <a:pt x="254" y="72"/>
                  </a:lnTo>
                  <a:lnTo>
                    <a:pt x="250" y="72"/>
                  </a:lnTo>
                  <a:lnTo>
                    <a:pt x="250" y="74"/>
                  </a:lnTo>
                  <a:lnTo>
                    <a:pt x="254" y="74"/>
                  </a:lnTo>
                  <a:lnTo>
                    <a:pt x="250" y="74"/>
                  </a:lnTo>
                  <a:lnTo>
                    <a:pt x="250" y="78"/>
                  </a:lnTo>
                  <a:lnTo>
                    <a:pt x="250" y="82"/>
                  </a:lnTo>
                  <a:lnTo>
                    <a:pt x="254" y="86"/>
                  </a:lnTo>
                  <a:lnTo>
                    <a:pt x="254" y="90"/>
                  </a:lnTo>
                  <a:lnTo>
                    <a:pt x="250" y="90"/>
                  </a:lnTo>
                  <a:lnTo>
                    <a:pt x="250" y="94"/>
                  </a:lnTo>
                  <a:lnTo>
                    <a:pt x="250" y="98"/>
                  </a:lnTo>
                  <a:lnTo>
                    <a:pt x="246" y="98"/>
                  </a:lnTo>
                  <a:lnTo>
                    <a:pt x="242" y="98"/>
                  </a:lnTo>
                  <a:lnTo>
                    <a:pt x="240" y="98"/>
                  </a:lnTo>
                  <a:lnTo>
                    <a:pt x="236" y="98"/>
                  </a:lnTo>
                  <a:lnTo>
                    <a:pt x="236" y="102"/>
                  </a:lnTo>
                  <a:lnTo>
                    <a:pt x="232" y="102"/>
                  </a:lnTo>
                  <a:lnTo>
                    <a:pt x="228" y="102"/>
                  </a:lnTo>
                  <a:lnTo>
                    <a:pt x="228" y="104"/>
                  </a:lnTo>
                  <a:lnTo>
                    <a:pt x="228" y="108"/>
                  </a:lnTo>
                  <a:lnTo>
                    <a:pt x="228" y="112"/>
                  </a:lnTo>
                  <a:lnTo>
                    <a:pt x="224" y="112"/>
                  </a:lnTo>
                  <a:lnTo>
                    <a:pt x="220" y="112"/>
                  </a:lnTo>
                  <a:lnTo>
                    <a:pt x="216" y="112"/>
                  </a:lnTo>
                  <a:lnTo>
                    <a:pt x="216" y="116"/>
                  </a:lnTo>
                  <a:lnTo>
                    <a:pt x="212" y="116"/>
                  </a:lnTo>
                  <a:lnTo>
                    <a:pt x="210" y="116"/>
                  </a:lnTo>
                  <a:lnTo>
                    <a:pt x="210" y="120"/>
                  </a:lnTo>
                  <a:lnTo>
                    <a:pt x="206" y="120"/>
                  </a:lnTo>
                  <a:lnTo>
                    <a:pt x="206" y="116"/>
                  </a:lnTo>
                  <a:lnTo>
                    <a:pt x="206" y="120"/>
                  </a:lnTo>
                  <a:lnTo>
                    <a:pt x="202" y="120"/>
                  </a:lnTo>
                  <a:lnTo>
                    <a:pt x="198" y="120"/>
                  </a:lnTo>
                  <a:lnTo>
                    <a:pt x="194" y="120"/>
                  </a:lnTo>
                  <a:lnTo>
                    <a:pt x="194" y="124"/>
                  </a:lnTo>
                  <a:lnTo>
                    <a:pt x="190" y="124"/>
                  </a:lnTo>
                  <a:lnTo>
                    <a:pt x="186" y="128"/>
                  </a:lnTo>
                  <a:lnTo>
                    <a:pt x="186" y="130"/>
                  </a:lnTo>
                  <a:lnTo>
                    <a:pt x="184" y="130"/>
                  </a:lnTo>
                  <a:lnTo>
                    <a:pt x="186" y="130"/>
                  </a:lnTo>
                  <a:lnTo>
                    <a:pt x="186" y="128"/>
                  </a:lnTo>
                  <a:lnTo>
                    <a:pt x="186" y="124"/>
                  </a:lnTo>
                  <a:lnTo>
                    <a:pt x="186" y="128"/>
                  </a:lnTo>
                  <a:lnTo>
                    <a:pt x="184" y="128"/>
                  </a:lnTo>
                  <a:lnTo>
                    <a:pt x="180" y="130"/>
                  </a:lnTo>
                  <a:lnTo>
                    <a:pt x="176" y="130"/>
                  </a:lnTo>
                  <a:lnTo>
                    <a:pt x="176" y="134"/>
                  </a:lnTo>
                  <a:lnTo>
                    <a:pt x="176" y="130"/>
                  </a:lnTo>
                  <a:lnTo>
                    <a:pt x="172" y="130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68" y="130"/>
                  </a:lnTo>
                  <a:lnTo>
                    <a:pt x="172" y="130"/>
                  </a:lnTo>
                  <a:lnTo>
                    <a:pt x="168" y="130"/>
                  </a:lnTo>
                  <a:lnTo>
                    <a:pt x="164" y="128"/>
                  </a:lnTo>
                  <a:lnTo>
                    <a:pt x="164" y="130"/>
                  </a:lnTo>
                  <a:lnTo>
                    <a:pt x="168" y="130"/>
                  </a:lnTo>
                  <a:lnTo>
                    <a:pt x="168" y="134"/>
                  </a:lnTo>
                  <a:lnTo>
                    <a:pt x="168" y="130"/>
                  </a:lnTo>
                  <a:lnTo>
                    <a:pt x="168" y="134"/>
                  </a:lnTo>
                  <a:lnTo>
                    <a:pt x="172" y="134"/>
                  </a:lnTo>
                  <a:lnTo>
                    <a:pt x="176" y="134"/>
                  </a:lnTo>
                  <a:lnTo>
                    <a:pt x="172" y="134"/>
                  </a:lnTo>
                  <a:lnTo>
                    <a:pt x="176" y="134"/>
                  </a:lnTo>
                  <a:lnTo>
                    <a:pt x="176" y="138"/>
                  </a:lnTo>
                  <a:lnTo>
                    <a:pt x="180" y="138"/>
                  </a:lnTo>
                  <a:lnTo>
                    <a:pt x="180" y="142"/>
                  </a:lnTo>
                  <a:lnTo>
                    <a:pt x="184" y="142"/>
                  </a:lnTo>
                  <a:lnTo>
                    <a:pt x="184" y="146"/>
                  </a:lnTo>
                  <a:lnTo>
                    <a:pt x="186" y="150"/>
                  </a:lnTo>
                  <a:lnTo>
                    <a:pt x="186" y="146"/>
                  </a:lnTo>
                  <a:lnTo>
                    <a:pt x="184" y="142"/>
                  </a:lnTo>
                  <a:lnTo>
                    <a:pt x="184" y="138"/>
                  </a:lnTo>
                  <a:lnTo>
                    <a:pt x="180" y="138"/>
                  </a:lnTo>
                  <a:lnTo>
                    <a:pt x="180" y="134"/>
                  </a:lnTo>
                  <a:lnTo>
                    <a:pt x="180" y="130"/>
                  </a:lnTo>
                  <a:lnTo>
                    <a:pt x="180" y="134"/>
                  </a:lnTo>
                  <a:lnTo>
                    <a:pt x="184" y="138"/>
                  </a:lnTo>
                  <a:lnTo>
                    <a:pt x="184" y="142"/>
                  </a:lnTo>
                  <a:lnTo>
                    <a:pt x="186" y="146"/>
                  </a:lnTo>
                  <a:lnTo>
                    <a:pt x="190" y="146"/>
                  </a:lnTo>
                  <a:lnTo>
                    <a:pt x="190" y="150"/>
                  </a:lnTo>
                  <a:lnTo>
                    <a:pt x="190" y="146"/>
                  </a:lnTo>
                  <a:lnTo>
                    <a:pt x="194" y="146"/>
                  </a:lnTo>
                  <a:lnTo>
                    <a:pt x="198" y="146"/>
                  </a:lnTo>
                  <a:lnTo>
                    <a:pt x="202" y="146"/>
                  </a:lnTo>
                  <a:lnTo>
                    <a:pt x="206" y="146"/>
                  </a:lnTo>
                  <a:lnTo>
                    <a:pt x="202" y="146"/>
                  </a:lnTo>
                  <a:lnTo>
                    <a:pt x="202" y="150"/>
                  </a:lnTo>
                  <a:lnTo>
                    <a:pt x="202" y="154"/>
                  </a:lnTo>
                  <a:lnTo>
                    <a:pt x="198" y="154"/>
                  </a:lnTo>
                  <a:lnTo>
                    <a:pt x="194" y="154"/>
                  </a:lnTo>
                  <a:lnTo>
                    <a:pt x="190" y="154"/>
                  </a:lnTo>
                  <a:lnTo>
                    <a:pt x="190" y="150"/>
                  </a:lnTo>
                  <a:lnTo>
                    <a:pt x="186" y="154"/>
                  </a:lnTo>
                  <a:lnTo>
                    <a:pt x="184" y="158"/>
                  </a:lnTo>
                  <a:lnTo>
                    <a:pt x="180" y="158"/>
                  </a:lnTo>
                  <a:lnTo>
                    <a:pt x="176" y="158"/>
                  </a:lnTo>
                  <a:lnTo>
                    <a:pt x="176" y="160"/>
                  </a:lnTo>
                  <a:lnTo>
                    <a:pt x="172" y="160"/>
                  </a:lnTo>
                  <a:lnTo>
                    <a:pt x="172" y="164"/>
                  </a:lnTo>
                  <a:lnTo>
                    <a:pt x="168" y="164"/>
                  </a:lnTo>
                  <a:lnTo>
                    <a:pt x="164" y="164"/>
                  </a:lnTo>
                  <a:lnTo>
                    <a:pt x="160" y="164"/>
                  </a:lnTo>
                  <a:lnTo>
                    <a:pt x="160" y="160"/>
                  </a:lnTo>
                  <a:lnTo>
                    <a:pt x="160" y="158"/>
                  </a:lnTo>
                  <a:lnTo>
                    <a:pt x="164" y="158"/>
                  </a:lnTo>
                  <a:lnTo>
                    <a:pt x="164" y="154"/>
                  </a:lnTo>
                  <a:lnTo>
                    <a:pt x="160" y="154"/>
                  </a:lnTo>
                  <a:lnTo>
                    <a:pt x="160" y="150"/>
                  </a:lnTo>
                  <a:lnTo>
                    <a:pt x="156" y="150"/>
                  </a:lnTo>
                  <a:lnTo>
                    <a:pt x="154" y="146"/>
                  </a:lnTo>
                  <a:lnTo>
                    <a:pt x="150" y="146"/>
                  </a:lnTo>
                  <a:lnTo>
                    <a:pt x="146" y="146"/>
                  </a:lnTo>
                  <a:lnTo>
                    <a:pt x="150" y="142"/>
                  </a:lnTo>
                  <a:lnTo>
                    <a:pt x="154" y="142"/>
                  </a:lnTo>
                  <a:lnTo>
                    <a:pt x="154" y="138"/>
                  </a:lnTo>
                  <a:lnTo>
                    <a:pt x="156" y="138"/>
                  </a:lnTo>
                  <a:lnTo>
                    <a:pt x="160" y="138"/>
                  </a:lnTo>
                  <a:lnTo>
                    <a:pt x="160" y="134"/>
                  </a:lnTo>
                  <a:lnTo>
                    <a:pt x="164" y="134"/>
                  </a:lnTo>
                  <a:lnTo>
                    <a:pt x="164" y="130"/>
                  </a:lnTo>
                  <a:lnTo>
                    <a:pt x="160" y="130"/>
                  </a:lnTo>
                  <a:lnTo>
                    <a:pt x="156" y="130"/>
                  </a:lnTo>
                  <a:lnTo>
                    <a:pt x="154" y="130"/>
                  </a:lnTo>
                  <a:lnTo>
                    <a:pt x="150" y="130"/>
                  </a:lnTo>
                  <a:lnTo>
                    <a:pt x="146" y="130"/>
                  </a:lnTo>
                  <a:lnTo>
                    <a:pt x="142" y="130"/>
                  </a:lnTo>
                  <a:lnTo>
                    <a:pt x="142" y="128"/>
                  </a:lnTo>
                  <a:lnTo>
                    <a:pt x="138" y="128"/>
                  </a:lnTo>
                  <a:lnTo>
                    <a:pt x="142" y="128"/>
                  </a:lnTo>
                  <a:lnTo>
                    <a:pt x="138" y="124"/>
                  </a:lnTo>
                  <a:lnTo>
                    <a:pt x="134" y="124"/>
                  </a:lnTo>
                  <a:lnTo>
                    <a:pt x="138" y="124"/>
                  </a:lnTo>
                  <a:lnTo>
                    <a:pt x="142" y="124"/>
                  </a:lnTo>
                  <a:lnTo>
                    <a:pt x="146" y="124"/>
                  </a:lnTo>
                  <a:lnTo>
                    <a:pt x="150" y="120"/>
                  </a:lnTo>
                  <a:lnTo>
                    <a:pt x="146" y="120"/>
                  </a:lnTo>
                  <a:lnTo>
                    <a:pt x="146" y="124"/>
                  </a:lnTo>
                  <a:lnTo>
                    <a:pt x="142" y="120"/>
                  </a:lnTo>
                  <a:lnTo>
                    <a:pt x="142" y="124"/>
                  </a:lnTo>
                  <a:lnTo>
                    <a:pt x="138" y="120"/>
                  </a:lnTo>
                  <a:lnTo>
                    <a:pt x="138" y="116"/>
                  </a:lnTo>
                  <a:lnTo>
                    <a:pt x="138" y="112"/>
                  </a:lnTo>
                  <a:lnTo>
                    <a:pt x="138" y="108"/>
                  </a:lnTo>
                  <a:lnTo>
                    <a:pt x="134" y="108"/>
                  </a:lnTo>
                  <a:lnTo>
                    <a:pt x="138" y="108"/>
                  </a:lnTo>
                  <a:lnTo>
                    <a:pt x="138" y="112"/>
                  </a:lnTo>
                  <a:lnTo>
                    <a:pt x="138" y="116"/>
                  </a:lnTo>
                  <a:lnTo>
                    <a:pt x="138" y="120"/>
                  </a:lnTo>
                  <a:lnTo>
                    <a:pt x="134" y="120"/>
                  </a:lnTo>
                  <a:lnTo>
                    <a:pt x="130" y="120"/>
                  </a:lnTo>
                  <a:lnTo>
                    <a:pt x="134" y="120"/>
                  </a:lnTo>
                  <a:lnTo>
                    <a:pt x="134" y="116"/>
                  </a:lnTo>
                  <a:lnTo>
                    <a:pt x="134" y="120"/>
                  </a:lnTo>
                  <a:lnTo>
                    <a:pt x="130" y="120"/>
                  </a:lnTo>
                  <a:lnTo>
                    <a:pt x="126" y="120"/>
                  </a:lnTo>
                  <a:lnTo>
                    <a:pt x="124" y="124"/>
                  </a:lnTo>
                  <a:lnTo>
                    <a:pt x="124" y="128"/>
                  </a:lnTo>
                  <a:lnTo>
                    <a:pt x="120" y="128"/>
                  </a:lnTo>
                  <a:lnTo>
                    <a:pt x="120" y="130"/>
                  </a:lnTo>
                  <a:lnTo>
                    <a:pt x="116" y="134"/>
                  </a:lnTo>
                  <a:lnTo>
                    <a:pt x="112" y="138"/>
                  </a:lnTo>
                  <a:lnTo>
                    <a:pt x="108" y="138"/>
                  </a:lnTo>
                  <a:lnTo>
                    <a:pt x="108" y="142"/>
                  </a:lnTo>
                  <a:lnTo>
                    <a:pt x="108" y="138"/>
                  </a:lnTo>
                  <a:lnTo>
                    <a:pt x="104" y="138"/>
                  </a:lnTo>
                  <a:lnTo>
                    <a:pt x="104" y="142"/>
                  </a:lnTo>
                  <a:lnTo>
                    <a:pt x="108" y="146"/>
                  </a:lnTo>
                  <a:lnTo>
                    <a:pt x="108" y="150"/>
                  </a:lnTo>
                  <a:lnTo>
                    <a:pt x="108" y="146"/>
                  </a:lnTo>
                  <a:lnTo>
                    <a:pt x="104" y="146"/>
                  </a:lnTo>
                  <a:lnTo>
                    <a:pt x="100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4" y="150"/>
                  </a:lnTo>
                  <a:lnTo>
                    <a:pt x="90" y="150"/>
                  </a:lnTo>
                  <a:lnTo>
                    <a:pt x="90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4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Freeform 126">
              <a:extLst>
                <a:ext uri="{FF2B5EF4-FFF2-40B4-BE49-F238E27FC236}">
                  <a16:creationId xmlns:a16="http://schemas.microsoft.com/office/drawing/2014/main" id="{67B4DFE4-E365-8D82-10D3-FEDF942B5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0050" y="2733743"/>
              <a:ext cx="225425" cy="381000"/>
            </a:xfrm>
            <a:custGeom>
              <a:avLst/>
              <a:gdLst>
                <a:gd name="T0" fmla="*/ 106 w 142"/>
                <a:gd name="T1" fmla="*/ 2 h 240"/>
                <a:gd name="T2" fmla="*/ 98 w 142"/>
                <a:gd name="T3" fmla="*/ 10 h 240"/>
                <a:gd name="T4" fmla="*/ 94 w 142"/>
                <a:gd name="T5" fmla="*/ 14 h 240"/>
                <a:gd name="T6" fmla="*/ 76 w 142"/>
                <a:gd name="T7" fmla="*/ 44 h 240"/>
                <a:gd name="T8" fmla="*/ 72 w 142"/>
                <a:gd name="T9" fmla="*/ 48 h 240"/>
                <a:gd name="T10" fmla="*/ 46 w 142"/>
                <a:gd name="T11" fmla="*/ 130 h 240"/>
                <a:gd name="T12" fmla="*/ 50 w 142"/>
                <a:gd name="T13" fmla="*/ 108 h 240"/>
                <a:gd name="T14" fmla="*/ 38 w 142"/>
                <a:gd name="T15" fmla="*/ 122 h 240"/>
                <a:gd name="T16" fmla="*/ 34 w 142"/>
                <a:gd name="T17" fmla="*/ 108 h 240"/>
                <a:gd name="T18" fmla="*/ 42 w 142"/>
                <a:gd name="T19" fmla="*/ 92 h 240"/>
                <a:gd name="T20" fmla="*/ 34 w 142"/>
                <a:gd name="T21" fmla="*/ 92 h 240"/>
                <a:gd name="T22" fmla="*/ 34 w 142"/>
                <a:gd name="T23" fmla="*/ 78 h 240"/>
                <a:gd name="T24" fmla="*/ 42 w 142"/>
                <a:gd name="T25" fmla="*/ 62 h 240"/>
                <a:gd name="T26" fmla="*/ 56 w 142"/>
                <a:gd name="T27" fmla="*/ 52 h 240"/>
                <a:gd name="T28" fmla="*/ 60 w 142"/>
                <a:gd name="T29" fmla="*/ 62 h 240"/>
                <a:gd name="T30" fmla="*/ 56 w 142"/>
                <a:gd name="T31" fmla="*/ 70 h 240"/>
                <a:gd name="T32" fmla="*/ 72 w 142"/>
                <a:gd name="T33" fmla="*/ 70 h 240"/>
                <a:gd name="T34" fmla="*/ 90 w 142"/>
                <a:gd name="T35" fmla="*/ 82 h 240"/>
                <a:gd name="T36" fmla="*/ 80 w 142"/>
                <a:gd name="T37" fmla="*/ 100 h 240"/>
                <a:gd name="T38" fmla="*/ 82 w 142"/>
                <a:gd name="T39" fmla="*/ 108 h 240"/>
                <a:gd name="T40" fmla="*/ 98 w 142"/>
                <a:gd name="T41" fmla="*/ 134 h 240"/>
                <a:gd name="T42" fmla="*/ 112 w 142"/>
                <a:gd name="T43" fmla="*/ 156 h 240"/>
                <a:gd name="T44" fmla="*/ 108 w 142"/>
                <a:gd name="T45" fmla="*/ 160 h 240"/>
                <a:gd name="T46" fmla="*/ 124 w 142"/>
                <a:gd name="T47" fmla="*/ 176 h 240"/>
                <a:gd name="T48" fmla="*/ 136 w 142"/>
                <a:gd name="T49" fmla="*/ 198 h 240"/>
                <a:gd name="T50" fmla="*/ 124 w 142"/>
                <a:gd name="T51" fmla="*/ 210 h 240"/>
                <a:gd name="T52" fmla="*/ 132 w 142"/>
                <a:gd name="T53" fmla="*/ 220 h 240"/>
                <a:gd name="T54" fmla="*/ 106 w 142"/>
                <a:gd name="T55" fmla="*/ 224 h 240"/>
                <a:gd name="T56" fmla="*/ 82 w 142"/>
                <a:gd name="T57" fmla="*/ 224 h 240"/>
                <a:gd name="T58" fmla="*/ 50 w 142"/>
                <a:gd name="T59" fmla="*/ 232 h 240"/>
                <a:gd name="T60" fmla="*/ 46 w 142"/>
                <a:gd name="T61" fmla="*/ 228 h 240"/>
                <a:gd name="T62" fmla="*/ 76 w 142"/>
                <a:gd name="T63" fmla="*/ 210 h 240"/>
                <a:gd name="T64" fmla="*/ 64 w 142"/>
                <a:gd name="T65" fmla="*/ 210 h 240"/>
                <a:gd name="T66" fmla="*/ 46 w 142"/>
                <a:gd name="T67" fmla="*/ 206 h 240"/>
                <a:gd name="T68" fmla="*/ 56 w 142"/>
                <a:gd name="T69" fmla="*/ 190 h 240"/>
                <a:gd name="T70" fmla="*/ 50 w 142"/>
                <a:gd name="T71" fmla="*/ 176 h 240"/>
                <a:gd name="T72" fmla="*/ 76 w 142"/>
                <a:gd name="T73" fmla="*/ 168 h 240"/>
                <a:gd name="T74" fmla="*/ 68 w 142"/>
                <a:gd name="T75" fmla="*/ 146 h 240"/>
                <a:gd name="T76" fmla="*/ 64 w 142"/>
                <a:gd name="T77" fmla="*/ 134 h 240"/>
                <a:gd name="T78" fmla="*/ 50 w 142"/>
                <a:gd name="T79" fmla="*/ 138 h 240"/>
                <a:gd name="T80" fmla="*/ 16 w 142"/>
                <a:gd name="T81" fmla="*/ 62 h 240"/>
                <a:gd name="T82" fmla="*/ 26 w 142"/>
                <a:gd name="T83" fmla="*/ 60 h 240"/>
                <a:gd name="T84" fmla="*/ 8 w 142"/>
                <a:gd name="T85" fmla="*/ 74 h 240"/>
                <a:gd name="T86" fmla="*/ 26 w 142"/>
                <a:gd name="T87" fmla="*/ 86 h 240"/>
                <a:gd name="T88" fmla="*/ 30 w 142"/>
                <a:gd name="T89" fmla="*/ 74 h 240"/>
                <a:gd name="T90" fmla="*/ 30 w 142"/>
                <a:gd name="T91" fmla="*/ 78 h 240"/>
                <a:gd name="T92" fmla="*/ 12 w 142"/>
                <a:gd name="T93" fmla="*/ 82 h 240"/>
                <a:gd name="T94" fmla="*/ 12 w 142"/>
                <a:gd name="T95" fmla="*/ 90 h 240"/>
                <a:gd name="T96" fmla="*/ 22 w 142"/>
                <a:gd name="T97" fmla="*/ 96 h 240"/>
                <a:gd name="T98" fmla="*/ 34 w 142"/>
                <a:gd name="T99" fmla="*/ 104 h 240"/>
                <a:gd name="T100" fmla="*/ 26 w 142"/>
                <a:gd name="T101" fmla="*/ 96 h 240"/>
                <a:gd name="T102" fmla="*/ 30 w 142"/>
                <a:gd name="T103" fmla="*/ 112 h 240"/>
                <a:gd name="T104" fmla="*/ 26 w 142"/>
                <a:gd name="T105" fmla="*/ 112 h 240"/>
                <a:gd name="T106" fmla="*/ 46 w 142"/>
                <a:gd name="T107" fmla="*/ 116 h 240"/>
                <a:gd name="T108" fmla="*/ 20 w 142"/>
                <a:gd name="T109" fmla="*/ 146 h 240"/>
                <a:gd name="T110" fmla="*/ 4 w 142"/>
                <a:gd name="T111" fmla="*/ 138 h 240"/>
                <a:gd name="T112" fmla="*/ 34 w 142"/>
                <a:gd name="T113" fmla="*/ 138 h 240"/>
                <a:gd name="T114" fmla="*/ 34 w 142"/>
                <a:gd name="T115" fmla="*/ 150 h 240"/>
                <a:gd name="T116" fmla="*/ 56 w 142"/>
                <a:gd name="T117" fmla="*/ 164 h 240"/>
                <a:gd name="T118" fmla="*/ 128 w 142"/>
                <a:gd name="T119" fmla="*/ 21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2" h="240">
                  <a:moveTo>
                    <a:pt x="80" y="36"/>
                  </a:moveTo>
                  <a:lnTo>
                    <a:pt x="82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6"/>
                  </a:lnTo>
                  <a:close/>
                  <a:moveTo>
                    <a:pt x="106" y="2"/>
                  </a:moveTo>
                  <a:lnTo>
                    <a:pt x="102" y="2"/>
                  </a:lnTo>
                  <a:lnTo>
                    <a:pt x="106" y="0"/>
                  </a:lnTo>
                  <a:lnTo>
                    <a:pt x="106" y="2"/>
                  </a:lnTo>
                  <a:lnTo>
                    <a:pt x="106" y="2"/>
                  </a:lnTo>
                  <a:lnTo>
                    <a:pt x="106" y="2"/>
                  </a:lnTo>
                  <a:close/>
                  <a:moveTo>
                    <a:pt x="102" y="6"/>
                  </a:moveTo>
                  <a:lnTo>
                    <a:pt x="102" y="2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102" y="6"/>
                  </a:lnTo>
                  <a:close/>
                  <a:moveTo>
                    <a:pt x="94" y="14"/>
                  </a:moveTo>
                  <a:lnTo>
                    <a:pt x="98" y="10"/>
                  </a:lnTo>
                  <a:lnTo>
                    <a:pt x="94" y="10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98" y="10"/>
                  </a:lnTo>
                  <a:lnTo>
                    <a:pt x="102" y="10"/>
                  </a:lnTo>
                  <a:lnTo>
                    <a:pt x="102" y="14"/>
                  </a:lnTo>
                  <a:lnTo>
                    <a:pt x="98" y="14"/>
                  </a:lnTo>
                  <a:lnTo>
                    <a:pt x="102" y="14"/>
                  </a:lnTo>
                  <a:lnTo>
                    <a:pt x="102" y="18"/>
                  </a:lnTo>
                  <a:lnTo>
                    <a:pt x="98" y="18"/>
                  </a:lnTo>
                  <a:lnTo>
                    <a:pt x="98" y="22"/>
                  </a:lnTo>
                  <a:lnTo>
                    <a:pt x="98" y="18"/>
                  </a:lnTo>
                  <a:lnTo>
                    <a:pt x="98" y="14"/>
                  </a:lnTo>
                  <a:lnTo>
                    <a:pt x="94" y="18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4" y="14"/>
                  </a:lnTo>
                  <a:close/>
                  <a:moveTo>
                    <a:pt x="76" y="44"/>
                  </a:moveTo>
                  <a:lnTo>
                    <a:pt x="72" y="44"/>
                  </a:lnTo>
                  <a:lnTo>
                    <a:pt x="68" y="44"/>
                  </a:lnTo>
                  <a:lnTo>
                    <a:pt x="68" y="40"/>
                  </a:lnTo>
                  <a:lnTo>
                    <a:pt x="72" y="40"/>
                  </a:lnTo>
                  <a:lnTo>
                    <a:pt x="76" y="40"/>
                  </a:lnTo>
                  <a:lnTo>
                    <a:pt x="76" y="44"/>
                  </a:lnTo>
                  <a:lnTo>
                    <a:pt x="80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close/>
                  <a:moveTo>
                    <a:pt x="72" y="48"/>
                  </a:moveTo>
                  <a:lnTo>
                    <a:pt x="68" y="48"/>
                  </a:lnTo>
                  <a:lnTo>
                    <a:pt x="68" y="44"/>
                  </a:lnTo>
                  <a:lnTo>
                    <a:pt x="72" y="44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close/>
                  <a:moveTo>
                    <a:pt x="76" y="48"/>
                  </a:moveTo>
                  <a:lnTo>
                    <a:pt x="72" y="48"/>
                  </a:lnTo>
                  <a:lnTo>
                    <a:pt x="76" y="48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close/>
                  <a:moveTo>
                    <a:pt x="50" y="138"/>
                  </a:moveTo>
                  <a:lnTo>
                    <a:pt x="46" y="138"/>
                  </a:lnTo>
                  <a:lnTo>
                    <a:pt x="46" y="134"/>
                  </a:lnTo>
                  <a:lnTo>
                    <a:pt x="42" y="134"/>
                  </a:lnTo>
                  <a:lnTo>
                    <a:pt x="42" y="130"/>
                  </a:lnTo>
                  <a:lnTo>
                    <a:pt x="46" y="130"/>
                  </a:lnTo>
                  <a:lnTo>
                    <a:pt x="46" y="126"/>
                  </a:lnTo>
                  <a:lnTo>
                    <a:pt x="50" y="126"/>
                  </a:lnTo>
                  <a:lnTo>
                    <a:pt x="50" y="122"/>
                  </a:lnTo>
                  <a:lnTo>
                    <a:pt x="50" y="120"/>
                  </a:lnTo>
                  <a:lnTo>
                    <a:pt x="50" y="116"/>
                  </a:lnTo>
                  <a:lnTo>
                    <a:pt x="46" y="116"/>
                  </a:lnTo>
                  <a:lnTo>
                    <a:pt x="46" y="112"/>
                  </a:lnTo>
                  <a:lnTo>
                    <a:pt x="50" y="112"/>
                  </a:lnTo>
                  <a:lnTo>
                    <a:pt x="52" y="112"/>
                  </a:lnTo>
                  <a:lnTo>
                    <a:pt x="50" y="112"/>
                  </a:lnTo>
                  <a:lnTo>
                    <a:pt x="50" y="108"/>
                  </a:lnTo>
                  <a:lnTo>
                    <a:pt x="46" y="108"/>
                  </a:lnTo>
                  <a:lnTo>
                    <a:pt x="46" y="112"/>
                  </a:lnTo>
                  <a:lnTo>
                    <a:pt x="42" y="112"/>
                  </a:lnTo>
                  <a:lnTo>
                    <a:pt x="42" y="108"/>
                  </a:lnTo>
                  <a:lnTo>
                    <a:pt x="46" y="104"/>
                  </a:lnTo>
                  <a:lnTo>
                    <a:pt x="42" y="108"/>
                  </a:lnTo>
                  <a:lnTo>
                    <a:pt x="38" y="108"/>
                  </a:lnTo>
                  <a:lnTo>
                    <a:pt x="38" y="112"/>
                  </a:lnTo>
                  <a:lnTo>
                    <a:pt x="42" y="116"/>
                  </a:lnTo>
                  <a:lnTo>
                    <a:pt x="38" y="116"/>
                  </a:lnTo>
                  <a:lnTo>
                    <a:pt x="38" y="122"/>
                  </a:lnTo>
                  <a:lnTo>
                    <a:pt x="34" y="126"/>
                  </a:lnTo>
                  <a:lnTo>
                    <a:pt x="34" y="122"/>
                  </a:lnTo>
                  <a:lnTo>
                    <a:pt x="34" y="120"/>
                  </a:lnTo>
                  <a:lnTo>
                    <a:pt x="34" y="116"/>
                  </a:lnTo>
                  <a:lnTo>
                    <a:pt x="38" y="116"/>
                  </a:lnTo>
                  <a:lnTo>
                    <a:pt x="34" y="116"/>
                  </a:lnTo>
                  <a:lnTo>
                    <a:pt x="34" y="112"/>
                  </a:lnTo>
                  <a:lnTo>
                    <a:pt x="38" y="112"/>
                  </a:lnTo>
                  <a:lnTo>
                    <a:pt x="38" y="108"/>
                  </a:lnTo>
                  <a:lnTo>
                    <a:pt x="34" y="112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38" y="104"/>
                  </a:lnTo>
                  <a:lnTo>
                    <a:pt x="38" y="100"/>
                  </a:lnTo>
                  <a:lnTo>
                    <a:pt x="42" y="100"/>
                  </a:lnTo>
                  <a:lnTo>
                    <a:pt x="46" y="100"/>
                  </a:lnTo>
                  <a:lnTo>
                    <a:pt x="46" y="96"/>
                  </a:lnTo>
                  <a:lnTo>
                    <a:pt x="42" y="100"/>
                  </a:lnTo>
                  <a:lnTo>
                    <a:pt x="42" y="96"/>
                  </a:lnTo>
                  <a:lnTo>
                    <a:pt x="42" y="92"/>
                  </a:lnTo>
                  <a:lnTo>
                    <a:pt x="46" y="92"/>
                  </a:lnTo>
                  <a:lnTo>
                    <a:pt x="42" y="92"/>
                  </a:lnTo>
                  <a:lnTo>
                    <a:pt x="38" y="96"/>
                  </a:lnTo>
                  <a:lnTo>
                    <a:pt x="34" y="96"/>
                  </a:lnTo>
                  <a:lnTo>
                    <a:pt x="30" y="96"/>
                  </a:lnTo>
                  <a:lnTo>
                    <a:pt x="34" y="96"/>
                  </a:lnTo>
                  <a:lnTo>
                    <a:pt x="34" y="92"/>
                  </a:lnTo>
                  <a:lnTo>
                    <a:pt x="38" y="92"/>
                  </a:lnTo>
                  <a:lnTo>
                    <a:pt x="34" y="92"/>
                  </a:lnTo>
                  <a:lnTo>
                    <a:pt x="30" y="92"/>
                  </a:lnTo>
                  <a:lnTo>
                    <a:pt x="26" y="92"/>
                  </a:lnTo>
                  <a:lnTo>
                    <a:pt x="30" y="92"/>
                  </a:lnTo>
                  <a:lnTo>
                    <a:pt x="34" y="92"/>
                  </a:lnTo>
                  <a:lnTo>
                    <a:pt x="34" y="90"/>
                  </a:lnTo>
                  <a:lnTo>
                    <a:pt x="38" y="90"/>
                  </a:lnTo>
                  <a:lnTo>
                    <a:pt x="34" y="90"/>
                  </a:lnTo>
                  <a:lnTo>
                    <a:pt x="34" y="86"/>
                  </a:lnTo>
                  <a:lnTo>
                    <a:pt x="34" y="90"/>
                  </a:lnTo>
                  <a:lnTo>
                    <a:pt x="38" y="90"/>
                  </a:lnTo>
                  <a:lnTo>
                    <a:pt x="34" y="86"/>
                  </a:lnTo>
                  <a:lnTo>
                    <a:pt x="38" y="86"/>
                  </a:lnTo>
                  <a:lnTo>
                    <a:pt x="38" y="82"/>
                  </a:lnTo>
                  <a:lnTo>
                    <a:pt x="38" y="78"/>
                  </a:lnTo>
                  <a:lnTo>
                    <a:pt x="34" y="78"/>
                  </a:lnTo>
                  <a:lnTo>
                    <a:pt x="34" y="74"/>
                  </a:lnTo>
                  <a:lnTo>
                    <a:pt x="38" y="74"/>
                  </a:lnTo>
                  <a:lnTo>
                    <a:pt x="34" y="74"/>
                  </a:lnTo>
                  <a:lnTo>
                    <a:pt x="34" y="70"/>
                  </a:lnTo>
                  <a:lnTo>
                    <a:pt x="34" y="66"/>
                  </a:lnTo>
                  <a:lnTo>
                    <a:pt x="38" y="70"/>
                  </a:lnTo>
                  <a:lnTo>
                    <a:pt x="38" y="66"/>
                  </a:lnTo>
                  <a:lnTo>
                    <a:pt x="42" y="66"/>
                  </a:lnTo>
                  <a:lnTo>
                    <a:pt x="46" y="66"/>
                  </a:lnTo>
                  <a:lnTo>
                    <a:pt x="42" y="66"/>
                  </a:lnTo>
                  <a:lnTo>
                    <a:pt x="42" y="62"/>
                  </a:lnTo>
                  <a:lnTo>
                    <a:pt x="38" y="62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46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6" y="52"/>
                  </a:lnTo>
                  <a:lnTo>
                    <a:pt x="50" y="52"/>
                  </a:lnTo>
                  <a:lnTo>
                    <a:pt x="50" y="56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60" y="52"/>
                  </a:lnTo>
                  <a:lnTo>
                    <a:pt x="64" y="52"/>
                  </a:lnTo>
                  <a:lnTo>
                    <a:pt x="68" y="52"/>
                  </a:lnTo>
                  <a:lnTo>
                    <a:pt x="72" y="52"/>
                  </a:lnTo>
                  <a:lnTo>
                    <a:pt x="76" y="52"/>
                  </a:lnTo>
                  <a:lnTo>
                    <a:pt x="72" y="56"/>
                  </a:lnTo>
                  <a:lnTo>
                    <a:pt x="72" y="60"/>
                  </a:lnTo>
                  <a:lnTo>
                    <a:pt x="68" y="60"/>
                  </a:lnTo>
                  <a:lnTo>
                    <a:pt x="68" y="62"/>
                  </a:lnTo>
                  <a:lnTo>
                    <a:pt x="64" y="62"/>
                  </a:lnTo>
                  <a:lnTo>
                    <a:pt x="60" y="62"/>
                  </a:lnTo>
                  <a:lnTo>
                    <a:pt x="60" y="66"/>
                  </a:lnTo>
                  <a:lnTo>
                    <a:pt x="56" y="66"/>
                  </a:lnTo>
                  <a:lnTo>
                    <a:pt x="52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60" y="70"/>
                  </a:lnTo>
                  <a:lnTo>
                    <a:pt x="60" y="66"/>
                  </a:lnTo>
                  <a:lnTo>
                    <a:pt x="64" y="66"/>
                  </a:lnTo>
                  <a:lnTo>
                    <a:pt x="64" y="70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2" y="74"/>
                  </a:lnTo>
                  <a:lnTo>
                    <a:pt x="56" y="74"/>
                  </a:lnTo>
                  <a:lnTo>
                    <a:pt x="56" y="70"/>
                  </a:lnTo>
                  <a:lnTo>
                    <a:pt x="60" y="74"/>
                  </a:lnTo>
                  <a:lnTo>
                    <a:pt x="56" y="74"/>
                  </a:lnTo>
                  <a:lnTo>
                    <a:pt x="56" y="78"/>
                  </a:lnTo>
                  <a:lnTo>
                    <a:pt x="60" y="74"/>
                  </a:lnTo>
                  <a:lnTo>
                    <a:pt x="64" y="74"/>
                  </a:lnTo>
                  <a:lnTo>
                    <a:pt x="68" y="74"/>
                  </a:lnTo>
                  <a:lnTo>
                    <a:pt x="68" y="70"/>
                  </a:lnTo>
                  <a:lnTo>
                    <a:pt x="72" y="70"/>
                  </a:lnTo>
                  <a:lnTo>
                    <a:pt x="72" y="74"/>
                  </a:lnTo>
                  <a:lnTo>
                    <a:pt x="76" y="74"/>
                  </a:lnTo>
                  <a:lnTo>
                    <a:pt x="76" y="70"/>
                  </a:lnTo>
                  <a:lnTo>
                    <a:pt x="80" y="70"/>
                  </a:lnTo>
                  <a:lnTo>
                    <a:pt x="82" y="74"/>
                  </a:lnTo>
                  <a:lnTo>
                    <a:pt x="86" y="74"/>
                  </a:lnTo>
                  <a:lnTo>
                    <a:pt x="86" y="70"/>
                  </a:lnTo>
                  <a:lnTo>
                    <a:pt x="90" y="70"/>
                  </a:lnTo>
                  <a:lnTo>
                    <a:pt x="90" y="74"/>
                  </a:lnTo>
                  <a:lnTo>
                    <a:pt x="90" y="78"/>
                  </a:lnTo>
                  <a:lnTo>
                    <a:pt x="90" y="82"/>
                  </a:lnTo>
                  <a:lnTo>
                    <a:pt x="86" y="82"/>
                  </a:lnTo>
                  <a:lnTo>
                    <a:pt x="86" y="86"/>
                  </a:lnTo>
                  <a:lnTo>
                    <a:pt x="86" y="90"/>
                  </a:lnTo>
                  <a:lnTo>
                    <a:pt x="82" y="92"/>
                  </a:lnTo>
                  <a:lnTo>
                    <a:pt x="82" y="96"/>
                  </a:lnTo>
                  <a:lnTo>
                    <a:pt x="80" y="96"/>
                  </a:lnTo>
                  <a:lnTo>
                    <a:pt x="80" y="100"/>
                  </a:lnTo>
                  <a:lnTo>
                    <a:pt x="76" y="100"/>
                  </a:lnTo>
                  <a:lnTo>
                    <a:pt x="72" y="100"/>
                  </a:lnTo>
                  <a:lnTo>
                    <a:pt x="76" y="100"/>
                  </a:lnTo>
                  <a:lnTo>
                    <a:pt x="80" y="100"/>
                  </a:lnTo>
                  <a:lnTo>
                    <a:pt x="80" y="104"/>
                  </a:lnTo>
                  <a:lnTo>
                    <a:pt x="76" y="104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4" y="108"/>
                  </a:lnTo>
                  <a:lnTo>
                    <a:pt x="68" y="108"/>
                  </a:lnTo>
                  <a:lnTo>
                    <a:pt x="72" y="112"/>
                  </a:lnTo>
                  <a:lnTo>
                    <a:pt x="76" y="112"/>
                  </a:lnTo>
                  <a:lnTo>
                    <a:pt x="76" y="108"/>
                  </a:lnTo>
                  <a:lnTo>
                    <a:pt x="80" y="108"/>
                  </a:lnTo>
                  <a:lnTo>
                    <a:pt x="82" y="108"/>
                  </a:lnTo>
                  <a:lnTo>
                    <a:pt x="82" y="112"/>
                  </a:lnTo>
                  <a:lnTo>
                    <a:pt x="86" y="112"/>
                  </a:lnTo>
                  <a:lnTo>
                    <a:pt x="86" y="116"/>
                  </a:lnTo>
                  <a:lnTo>
                    <a:pt x="90" y="116"/>
                  </a:lnTo>
                  <a:lnTo>
                    <a:pt x="90" y="120"/>
                  </a:lnTo>
                  <a:lnTo>
                    <a:pt x="94" y="120"/>
                  </a:lnTo>
                  <a:lnTo>
                    <a:pt x="94" y="122"/>
                  </a:lnTo>
                  <a:lnTo>
                    <a:pt x="94" y="126"/>
                  </a:lnTo>
                  <a:lnTo>
                    <a:pt x="94" y="130"/>
                  </a:lnTo>
                  <a:lnTo>
                    <a:pt x="98" y="130"/>
                  </a:lnTo>
                  <a:lnTo>
                    <a:pt x="98" y="134"/>
                  </a:lnTo>
                  <a:lnTo>
                    <a:pt x="98" y="138"/>
                  </a:lnTo>
                  <a:lnTo>
                    <a:pt x="102" y="138"/>
                  </a:lnTo>
                  <a:lnTo>
                    <a:pt x="106" y="142"/>
                  </a:lnTo>
                  <a:lnTo>
                    <a:pt x="108" y="142"/>
                  </a:lnTo>
                  <a:lnTo>
                    <a:pt x="108" y="146"/>
                  </a:lnTo>
                  <a:lnTo>
                    <a:pt x="112" y="146"/>
                  </a:lnTo>
                  <a:lnTo>
                    <a:pt x="112" y="150"/>
                  </a:lnTo>
                  <a:lnTo>
                    <a:pt x="116" y="150"/>
                  </a:lnTo>
                  <a:lnTo>
                    <a:pt x="112" y="150"/>
                  </a:lnTo>
                  <a:lnTo>
                    <a:pt x="112" y="152"/>
                  </a:lnTo>
                  <a:lnTo>
                    <a:pt x="112" y="156"/>
                  </a:lnTo>
                  <a:lnTo>
                    <a:pt x="116" y="156"/>
                  </a:lnTo>
                  <a:lnTo>
                    <a:pt x="116" y="160"/>
                  </a:lnTo>
                  <a:lnTo>
                    <a:pt x="120" y="160"/>
                  </a:lnTo>
                  <a:lnTo>
                    <a:pt x="116" y="164"/>
                  </a:lnTo>
                  <a:lnTo>
                    <a:pt x="116" y="160"/>
                  </a:lnTo>
                  <a:lnTo>
                    <a:pt x="120" y="160"/>
                  </a:lnTo>
                  <a:lnTo>
                    <a:pt x="116" y="160"/>
                  </a:lnTo>
                  <a:lnTo>
                    <a:pt x="112" y="160"/>
                  </a:lnTo>
                  <a:lnTo>
                    <a:pt x="108" y="160"/>
                  </a:lnTo>
                  <a:lnTo>
                    <a:pt x="106" y="160"/>
                  </a:lnTo>
                  <a:lnTo>
                    <a:pt x="108" y="160"/>
                  </a:lnTo>
                  <a:lnTo>
                    <a:pt x="112" y="160"/>
                  </a:lnTo>
                  <a:lnTo>
                    <a:pt x="116" y="160"/>
                  </a:lnTo>
                  <a:lnTo>
                    <a:pt x="116" y="164"/>
                  </a:lnTo>
                  <a:lnTo>
                    <a:pt x="120" y="164"/>
                  </a:lnTo>
                  <a:lnTo>
                    <a:pt x="120" y="168"/>
                  </a:lnTo>
                  <a:lnTo>
                    <a:pt x="120" y="172"/>
                  </a:lnTo>
                  <a:lnTo>
                    <a:pt x="120" y="176"/>
                  </a:lnTo>
                  <a:lnTo>
                    <a:pt x="116" y="176"/>
                  </a:lnTo>
                  <a:lnTo>
                    <a:pt x="120" y="180"/>
                  </a:lnTo>
                  <a:lnTo>
                    <a:pt x="124" y="180"/>
                  </a:lnTo>
                  <a:lnTo>
                    <a:pt x="124" y="176"/>
                  </a:lnTo>
                  <a:lnTo>
                    <a:pt x="128" y="176"/>
                  </a:lnTo>
                  <a:lnTo>
                    <a:pt x="132" y="176"/>
                  </a:lnTo>
                  <a:lnTo>
                    <a:pt x="136" y="176"/>
                  </a:lnTo>
                  <a:lnTo>
                    <a:pt x="138" y="180"/>
                  </a:lnTo>
                  <a:lnTo>
                    <a:pt x="142" y="182"/>
                  </a:lnTo>
                  <a:lnTo>
                    <a:pt x="142" y="186"/>
                  </a:lnTo>
                  <a:lnTo>
                    <a:pt x="138" y="190"/>
                  </a:lnTo>
                  <a:lnTo>
                    <a:pt x="138" y="194"/>
                  </a:lnTo>
                  <a:lnTo>
                    <a:pt x="136" y="198"/>
                  </a:lnTo>
                  <a:lnTo>
                    <a:pt x="132" y="194"/>
                  </a:lnTo>
                  <a:lnTo>
                    <a:pt x="136" y="198"/>
                  </a:lnTo>
                  <a:lnTo>
                    <a:pt x="136" y="202"/>
                  </a:lnTo>
                  <a:lnTo>
                    <a:pt x="132" y="202"/>
                  </a:lnTo>
                  <a:lnTo>
                    <a:pt x="132" y="198"/>
                  </a:lnTo>
                  <a:lnTo>
                    <a:pt x="132" y="202"/>
                  </a:lnTo>
                  <a:lnTo>
                    <a:pt x="128" y="202"/>
                  </a:lnTo>
                  <a:lnTo>
                    <a:pt x="132" y="202"/>
                  </a:lnTo>
                  <a:lnTo>
                    <a:pt x="132" y="206"/>
                  </a:lnTo>
                  <a:lnTo>
                    <a:pt x="128" y="206"/>
                  </a:lnTo>
                  <a:lnTo>
                    <a:pt x="124" y="206"/>
                  </a:lnTo>
                  <a:lnTo>
                    <a:pt x="120" y="210"/>
                  </a:lnTo>
                  <a:lnTo>
                    <a:pt x="124" y="210"/>
                  </a:lnTo>
                  <a:lnTo>
                    <a:pt x="124" y="206"/>
                  </a:lnTo>
                  <a:lnTo>
                    <a:pt x="128" y="206"/>
                  </a:lnTo>
                  <a:lnTo>
                    <a:pt x="128" y="210"/>
                  </a:lnTo>
                  <a:lnTo>
                    <a:pt x="124" y="210"/>
                  </a:lnTo>
                  <a:lnTo>
                    <a:pt x="128" y="210"/>
                  </a:lnTo>
                  <a:lnTo>
                    <a:pt x="132" y="210"/>
                  </a:lnTo>
                  <a:lnTo>
                    <a:pt x="136" y="210"/>
                  </a:lnTo>
                  <a:lnTo>
                    <a:pt x="136" y="212"/>
                  </a:lnTo>
                  <a:lnTo>
                    <a:pt x="136" y="216"/>
                  </a:lnTo>
                  <a:lnTo>
                    <a:pt x="132" y="216"/>
                  </a:lnTo>
                  <a:lnTo>
                    <a:pt x="132" y="220"/>
                  </a:lnTo>
                  <a:lnTo>
                    <a:pt x="128" y="220"/>
                  </a:lnTo>
                  <a:lnTo>
                    <a:pt x="128" y="216"/>
                  </a:lnTo>
                  <a:lnTo>
                    <a:pt x="128" y="220"/>
                  </a:lnTo>
                  <a:lnTo>
                    <a:pt x="124" y="220"/>
                  </a:lnTo>
                  <a:lnTo>
                    <a:pt x="120" y="220"/>
                  </a:lnTo>
                  <a:lnTo>
                    <a:pt x="120" y="224"/>
                  </a:lnTo>
                  <a:lnTo>
                    <a:pt x="116" y="220"/>
                  </a:lnTo>
                  <a:lnTo>
                    <a:pt x="112" y="220"/>
                  </a:lnTo>
                  <a:lnTo>
                    <a:pt x="108" y="220"/>
                  </a:lnTo>
                  <a:lnTo>
                    <a:pt x="106" y="220"/>
                  </a:lnTo>
                  <a:lnTo>
                    <a:pt x="106" y="224"/>
                  </a:lnTo>
                  <a:lnTo>
                    <a:pt x="106" y="220"/>
                  </a:lnTo>
                  <a:lnTo>
                    <a:pt x="102" y="220"/>
                  </a:lnTo>
                  <a:lnTo>
                    <a:pt x="98" y="220"/>
                  </a:lnTo>
                  <a:lnTo>
                    <a:pt x="94" y="224"/>
                  </a:lnTo>
                  <a:lnTo>
                    <a:pt x="90" y="224"/>
                  </a:lnTo>
                  <a:lnTo>
                    <a:pt x="86" y="224"/>
                  </a:lnTo>
                  <a:lnTo>
                    <a:pt x="90" y="224"/>
                  </a:lnTo>
                  <a:lnTo>
                    <a:pt x="86" y="224"/>
                  </a:lnTo>
                  <a:lnTo>
                    <a:pt x="82" y="224"/>
                  </a:lnTo>
                  <a:lnTo>
                    <a:pt x="82" y="228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6" y="224"/>
                  </a:lnTo>
                  <a:lnTo>
                    <a:pt x="72" y="224"/>
                  </a:lnTo>
                  <a:lnTo>
                    <a:pt x="68" y="224"/>
                  </a:lnTo>
                  <a:lnTo>
                    <a:pt x="68" y="228"/>
                  </a:lnTo>
                  <a:lnTo>
                    <a:pt x="64" y="232"/>
                  </a:lnTo>
                  <a:lnTo>
                    <a:pt x="64" y="236"/>
                  </a:lnTo>
                  <a:lnTo>
                    <a:pt x="60" y="232"/>
                  </a:lnTo>
                  <a:lnTo>
                    <a:pt x="56" y="232"/>
                  </a:lnTo>
                  <a:lnTo>
                    <a:pt x="52" y="232"/>
                  </a:lnTo>
                  <a:lnTo>
                    <a:pt x="50" y="232"/>
                  </a:lnTo>
                  <a:lnTo>
                    <a:pt x="46" y="236"/>
                  </a:lnTo>
                  <a:lnTo>
                    <a:pt x="46" y="240"/>
                  </a:lnTo>
                  <a:lnTo>
                    <a:pt x="42" y="240"/>
                  </a:lnTo>
                  <a:lnTo>
                    <a:pt x="42" y="236"/>
                  </a:lnTo>
                  <a:lnTo>
                    <a:pt x="38" y="236"/>
                  </a:lnTo>
                  <a:lnTo>
                    <a:pt x="38" y="240"/>
                  </a:lnTo>
                  <a:lnTo>
                    <a:pt x="34" y="240"/>
                  </a:lnTo>
                  <a:lnTo>
                    <a:pt x="34" y="236"/>
                  </a:lnTo>
                  <a:lnTo>
                    <a:pt x="38" y="236"/>
                  </a:lnTo>
                  <a:lnTo>
                    <a:pt x="42" y="232"/>
                  </a:lnTo>
                  <a:lnTo>
                    <a:pt x="46" y="228"/>
                  </a:lnTo>
                  <a:lnTo>
                    <a:pt x="46" y="224"/>
                  </a:lnTo>
                  <a:lnTo>
                    <a:pt x="50" y="224"/>
                  </a:lnTo>
                  <a:lnTo>
                    <a:pt x="52" y="220"/>
                  </a:lnTo>
                  <a:lnTo>
                    <a:pt x="52" y="216"/>
                  </a:lnTo>
                  <a:lnTo>
                    <a:pt x="56" y="216"/>
                  </a:lnTo>
                  <a:lnTo>
                    <a:pt x="56" y="212"/>
                  </a:lnTo>
                  <a:lnTo>
                    <a:pt x="60" y="212"/>
                  </a:lnTo>
                  <a:lnTo>
                    <a:pt x="64" y="212"/>
                  </a:lnTo>
                  <a:lnTo>
                    <a:pt x="68" y="212"/>
                  </a:lnTo>
                  <a:lnTo>
                    <a:pt x="76" y="212"/>
                  </a:lnTo>
                  <a:lnTo>
                    <a:pt x="76" y="210"/>
                  </a:lnTo>
                  <a:lnTo>
                    <a:pt x="76" y="206"/>
                  </a:lnTo>
                  <a:lnTo>
                    <a:pt x="80" y="206"/>
                  </a:lnTo>
                  <a:lnTo>
                    <a:pt x="80" y="202"/>
                  </a:lnTo>
                  <a:lnTo>
                    <a:pt x="82" y="202"/>
                  </a:lnTo>
                  <a:lnTo>
                    <a:pt x="80" y="202"/>
                  </a:lnTo>
                  <a:lnTo>
                    <a:pt x="80" y="206"/>
                  </a:lnTo>
                  <a:lnTo>
                    <a:pt x="76" y="206"/>
                  </a:lnTo>
                  <a:lnTo>
                    <a:pt x="72" y="206"/>
                  </a:lnTo>
                  <a:lnTo>
                    <a:pt x="72" y="210"/>
                  </a:lnTo>
                  <a:lnTo>
                    <a:pt x="68" y="210"/>
                  </a:lnTo>
                  <a:lnTo>
                    <a:pt x="64" y="210"/>
                  </a:lnTo>
                  <a:lnTo>
                    <a:pt x="64" y="206"/>
                  </a:lnTo>
                  <a:lnTo>
                    <a:pt x="60" y="206"/>
                  </a:lnTo>
                  <a:lnTo>
                    <a:pt x="56" y="206"/>
                  </a:lnTo>
                  <a:lnTo>
                    <a:pt x="60" y="202"/>
                  </a:lnTo>
                  <a:lnTo>
                    <a:pt x="56" y="202"/>
                  </a:lnTo>
                  <a:lnTo>
                    <a:pt x="52" y="202"/>
                  </a:lnTo>
                  <a:lnTo>
                    <a:pt x="50" y="202"/>
                  </a:lnTo>
                  <a:lnTo>
                    <a:pt x="50" y="206"/>
                  </a:lnTo>
                  <a:lnTo>
                    <a:pt x="50" y="202"/>
                  </a:lnTo>
                  <a:lnTo>
                    <a:pt x="50" y="206"/>
                  </a:lnTo>
                  <a:lnTo>
                    <a:pt x="46" y="206"/>
                  </a:lnTo>
                  <a:lnTo>
                    <a:pt x="46" y="202"/>
                  </a:lnTo>
                  <a:lnTo>
                    <a:pt x="50" y="202"/>
                  </a:lnTo>
                  <a:lnTo>
                    <a:pt x="46" y="202"/>
                  </a:lnTo>
                  <a:lnTo>
                    <a:pt x="42" y="202"/>
                  </a:lnTo>
                  <a:lnTo>
                    <a:pt x="46" y="202"/>
                  </a:lnTo>
                  <a:lnTo>
                    <a:pt x="46" y="198"/>
                  </a:lnTo>
                  <a:lnTo>
                    <a:pt x="42" y="198"/>
                  </a:lnTo>
                  <a:lnTo>
                    <a:pt x="46" y="198"/>
                  </a:lnTo>
                  <a:lnTo>
                    <a:pt x="50" y="194"/>
                  </a:lnTo>
                  <a:lnTo>
                    <a:pt x="52" y="194"/>
                  </a:lnTo>
                  <a:lnTo>
                    <a:pt x="56" y="190"/>
                  </a:lnTo>
                  <a:lnTo>
                    <a:pt x="56" y="186"/>
                  </a:lnTo>
                  <a:lnTo>
                    <a:pt x="60" y="186"/>
                  </a:lnTo>
                  <a:lnTo>
                    <a:pt x="60" y="182"/>
                  </a:lnTo>
                  <a:lnTo>
                    <a:pt x="56" y="182"/>
                  </a:lnTo>
                  <a:lnTo>
                    <a:pt x="60" y="180"/>
                  </a:lnTo>
                  <a:lnTo>
                    <a:pt x="56" y="180"/>
                  </a:lnTo>
                  <a:lnTo>
                    <a:pt x="56" y="176"/>
                  </a:lnTo>
                  <a:lnTo>
                    <a:pt x="52" y="176"/>
                  </a:lnTo>
                  <a:lnTo>
                    <a:pt x="52" y="180"/>
                  </a:lnTo>
                  <a:lnTo>
                    <a:pt x="50" y="180"/>
                  </a:lnTo>
                  <a:lnTo>
                    <a:pt x="50" y="176"/>
                  </a:lnTo>
                  <a:lnTo>
                    <a:pt x="52" y="176"/>
                  </a:lnTo>
                  <a:lnTo>
                    <a:pt x="56" y="172"/>
                  </a:lnTo>
                  <a:lnTo>
                    <a:pt x="56" y="168"/>
                  </a:lnTo>
                  <a:lnTo>
                    <a:pt x="60" y="168"/>
                  </a:lnTo>
                  <a:lnTo>
                    <a:pt x="64" y="168"/>
                  </a:lnTo>
                  <a:lnTo>
                    <a:pt x="68" y="168"/>
                  </a:lnTo>
                  <a:lnTo>
                    <a:pt x="72" y="168"/>
                  </a:lnTo>
                  <a:lnTo>
                    <a:pt x="72" y="164"/>
                  </a:lnTo>
                  <a:lnTo>
                    <a:pt x="76" y="168"/>
                  </a:lnTo>
                  <a:lnTo>
                    <a:pt x="80" y="168"/>
                  </a:lnTo>
                  <a:lnTo>
                    <a:pt x="76" y="168"/>
                  </a:lnTo>
                  <a:lnTo>
                    <a:pt x="76" y="164"/>
                  </a:lnTo>
                  <a:lnTo>
                    <a:pt x="72" y="164"/>
                  </a:lnTo>
                  <a:lnTo>
                    <a:pt x="72" y="160"/>
                  </a:lnTo>
                  <a:lnTo>
                    <a:pt x="76" y="160"/>
                  </a:lnTo>
                  <a:lnTo>
                    <a:pt x="72" y="156"/>
                  </a:lnTo>
                  <a:lnTo>
                    <a:pt x="76" y="152"/>
                  </a:lnTo>
                  <a:lnTo>
                    <a:pt x="76" y="150"/>
                  </a:lnTo>
                  <a:lnTo>
                    <a:pt x="72" y="152"/>
                  </a:lnTo>
                  <a:lnTo>
                    <a:pt x="72" y="150"/>
                  </a:lnTo>
                  <a:lnTo>
                    <a:pt x="68" y="150"/>
                  </a:lnTo>
                  <a:lnTo>
                    <a:pt x="68" y="146"/>
                  </a:lnTo>
                  <a:lnTo>
                    <a:pt x="68" y="142"/>
                  </a:lnTo>
                  <a:lnTo>
                    <a:pt x="64" y="142"/>
                  </a:lnTo>
                  <a:lnTo>
                    <a:pt x="64" y="138"/>
                  </a:lnTo>
                  <a:lnTo>
                    <a:pt x="68" y="134"/>
                  </a:lnTo>
                  <a:lnTo>
                    <a:pt x="72" y="134"/>
                  </a:lnTo>
                  <a:lnTo>
                    <a:pt x="76" y="134"/>
                  </a:lnTo>
                  <a:lnTo>
                    <a:pt x="76" y="130"/>
                  </a:lnTo>
                  <a:lnTo>
                    <a:pt x="72" y="130"/>
                  </a:lnTo>
                  <a:lnTo>
                    <a:pt x="68" y="130"/>
                  </a:lnTo>
                  <a:lnTo>
                    <a:pt x="64" y="130"/>
                  </a:lnTo>
                  <a:lnTo>
                    <a:pt x="64" y="134"/>
                  </a:lnTo>
                  <a:lnTo>
                    <a:pt x="60" y="134"/>
                  </a:lnTo>
                  <a:lnTo>
                    <a:pt x="60" y="138"/>
                  </a:lnTo>
                  <a:lnTo>
                    <a:pt x="56" y="138"/>
                  </a:lnTo>
                  <a:lnTo>
                    <a:pt x="52" y="134"/>
                  </a:lnTo>
                  <a:lnTo>
                    <a:pt x="52" y="138"/>
                  </a:lnTo>
                  <a:lnTo>
                    <a:pt x="56" y="138"/>
                  </a:lnTo>
                  <a:lnTo>
                    <a:pt x="52" y="138"/>
                  </a:lnTo>
                  <a:lnTo>
                    <a:pt x="50" y="134"/>
                  </a:lnTo>
                  <a:lnTo>
                    <a:pt x="46" y="134"/>
                  </a:lnTo>
                  <a:lnTo>
                    <a:pt x="46" y="138"/>
                  </a:lnTo>
                  <a:lnTo>
                    <a:pt x="50" y="138"/>
                  </a:lnTo>
                  <a:lnTo>
                    <a:pt x="50" y="138"/>
                  </a:lnTo>
                  <a:lnTo>
                    <a:pt x="50" y="138"/>
                  </a:lnTo>
                  <a:close/>
                  <a:moveTo>
                    <a:pt x="22" y="66"/>
                  </a:moveTo>
                  <a:lnTo>
                    <a:pt x="22" y="62"/>
                  </a:lnTo>
                  <a:lnTo>
                    <a:pt x="20" y="66"/>
                  </a:lnTo>
                  <a:lnTo>
                    <a:pt x="22" y="66"/>
                  </a:lnTo>
                  <a:lnTo>
                    <a:pt x="20" y="70"/>
                  </a:lnTo>
                  <a:lnTo>
                    <a:pt x="16" y="70"/>
                  </a:lnTo>
                  <a:lnTo>
                    <a:pt x="20" y="66"/>
                  </a:lnTo>
                  <a:lnTo>
                    <a:pt x="16" y="66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20" y="60"/>
                  </a:lnTo>
                  <a:lnTo>
                    <a:pt x="20" y="62"/>
                  </a:lnTo>
                  <a:lnTo>
                    <a:pt x="20" y="60"/>
                  </a:lnTo>
                  <a:lnTo>
                    <a:pt x="22" y="56"/>
                  </a:lnTo>
                  <a:lnTo>
                    <a:pt x="26" y="56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30" y="56"/>
                  </a:lnTo>
                  <a:lnTo>
                    <a:pt x="26" y="56"/>
                  </a:lnTo>
                  <a:lnTo>
                    <a:pt x="26" y="60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26" y="62"/>
                  </a:lnTo>
                  <a:lnTo>
                    <a:pt x="22" y="62"/>
                  </a:lnTo>
                  <a:lnTo>
                    <a:pt x="26" y="62"/>
                  </a:lnTo>
                  <a:lnTo>
                    <a:pt x="22" y="66"/>
                  </a:lnTo>
                  <a:lnTo>
                    <a:pt x="22" y="66"/>
                  </a:lnTo>
                  <a:lnTo>
                    <a:pt x="22" y="66"/>
                  </a:lnTo>
                  <a:close/>
                  <a:moveTo>
                    <a:pt x="16" y="74"/>
                  </a:moveTo>
                  <a:lnTo>
                    <a:pt x="12" y="74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6" y="70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16" y="74"/>
                  </a:lnTo>
                  <a:close/>
                  <a:moveTo>
                    <a:pt x="34" y="86"/>
                  </a:moveTo>
                  <a:lnTo>
                    <a:pt x="30" y="86"/>
                  </a:lnTo>
                  <a:lnTo>
                    <a:pt x="30" y="82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26" y="86"/>
                  </a:lnTo>
                  <a:lnTo>
                    <a:pt x="26" y="82"/>
                  </a:lnTo>
                  <a:lnTo>
                    <a:pt x="22" y="82"/>
                  </a:lnTo>
                  <a:lnTo>
                    <a:pt x="26" y="82"/>
                  </a:lnTo>
                  <a:lnTo>
                    <a:pt x="22" y="78"/>
                  </a:lnTo>
                  <a:lnTo>
                    <a:pt x="22" y="82"/>
                  </a:lnTo>
                  <a:lnTo>
                    <a:pt x="22" y="78"/>
                  </a:lnTo>
                  <a:lnTo>
                    <a:pt x="20" y="78"/>
                  </a:lnTo>
                  <a:lnTo>
                    <a:pt x="22" y="74"/>
                  </a:lnTo>
                  <a:lnTo>
                    <a:pt x="26" y="74"/>
                  </a:lnTo>
                  <a:lnTo>
                    <a:pt x="26" y="70"/>
                  </a:lnTo>
                  <a:lnTo>
                    <a:pt x="30" y="74"/>
                  </a:lnTo>
                  <a:lnTo>
                    <a:pt x="30" y="78"/>
                  </a:lnTo>
                  <a:lnTo>
                    <a:pt x="30" y="82"/>
                  </a:lnTo>
                  <a:lnTo>
                    <a:pt x="34" y="82"/>
                  </a:lnTo>
                  <a:lnTo>
                    <a:pt x="38" y="82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4" y="86"/>
                  </a:lnTo>
                  <a:close/>
                  <a:moveTo>
                    <a:pt x="30" y="82"/>
                  </a:moveTo>
                  <a:lnTo>
                    <a:pt x="30" y="78"/>
                  </a:lnTo>
                  <a:lnTo>
                    <a:pt x="30" y="74"/>
                  </a:lnTo>
                  <a:lnTo>
                    <a:pt x="30" y="78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2"/>
                  </a:lnTo>
                  <a:close/>
                  <a:moveTo>
                    <a:pt x="12" y="78"/>
                  </a:moveTo>
                  <a:lnTo>
                    <a:pt x="16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close/>
                  <a:moveTo>
                    <a:pt x="16" y="86"/>
                  </a:moveTo>
                  <a:lnTo>
                    <a:pt x="12" y="86"/>
                  </a:lnTo>
                  <a:lnTo>
                    <a:pt x="12" y="82"/>
                  </a:lnTo>
                  <a:lnTo>
                    <a:pt x="12" y="78"/>
                  </a:lnTo>
                  <a:lnTo>
                    <a:pt x="16" y="78"/>
                  </a:lnTo>
                  <a:lnTo>
                    <a:pt x="16" y="82"/>
                  </a:lnTo>
                  <a:lnTo>
                    <a:pt x="12" y="82"/>
                  </a:lnTo>
                  <a:lnTo>
                    <a:pt x="12" y="78"/>
                  </a:lnTo>
                  <a:lnTo>
                    <a:pt x="12" y="82"/>
                  </a:lnTo>
                  <a:lnTo>
                    <a:pt x="12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close/>
                  <a:moveTo>
                    <a:pt x="12" y="90"/>
                  </a:moveTo>
                  <a:lnTo>
                    <a:pt x="8" y="90"/>
                  </a:lnTo>
                  <a:lnTo>
                    <a:pt x="12" y="86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90"/>
                  </a:lnTo>
                  <a:close/>
                  <a:moveTo>
                    <a:pt x="26" y="90"/>
                  </a:moveTo>
                  <a:lnTo>
                    <a:pt x="26" y="86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0"/>
                  </a:lnTo>
                  <a:close/>
                  <a:moveTo>
                    <a:pt x="22" y="96"/>
                  </a:moveTo>
                  <a:lnTo>
                    <a:pt x="22" y="92"/>
                  </a:lnTo>
                  <a:lnTo>
                    <a:pt x="26" y="92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22" y="96"/>
                  </a:lnTo>
                  <a:close/>
                  <a:moveTo>
                    <a:pt x="30" y="96"/>
                  </a:moveTo>
                  <a:lnTo>
                    <a:pt x="34" y="96"/>
                  </a:lnTo>
                  <a:lnTo>
                    <a:pt x="34" y="100"/>
                  </a:lnTo>
                  <a:lnTo>
                    <a:pt x="38" y="100"/>
                  </a:lnTo>
                  <a:lnTo>
                    <a:pt x="34" y="100"/>
                  </a:lnTo>
                  <a:lnTo>
                    <a:pt x="34" y="104"/>
                  </a:lnTo>
                  <a:lnTo>
                    <a:pt x="34" y="100"/>
                  </a:lnTo>
                  <a:lnTo>
                    <a:pt x="30" y="104"/>
                  </a:lnTo>
                  <a:lnTo>
                    <a:pt x="26" y="104"/>
                  </a:lnTo>
                  <a:lnTo>
                    <a:pt x="26" y="100"/>
                  </a:lnTo>
                  <a:lnTo>
                    <a:pt x="26" y="104"/>
                  </a:lnTo>
                  <a:lnTo>
                    <a:pt x="30" y="100"/>
                  </a:lnTo>
                  <a:lnTo>
                    <a:pt x="26" y="100"/>
                  </a:lnTo>
                  <a:lnTo>
                    <a:pt x="30" y="100"/>
                  </a:lnTo>
                  <a:lnTo>
                    <a:pt x="30" y="96"/>
                  </a:lnTo>
                  <a:lnTo>
                    <a:pt x="30" y="100"/>
                  </a:lnTo>
                  <a:lnTo>
                    <a:pt x="26" y="96"/>
                  </a:lnTo>
                  <a:lnTo>
                    <a:pt x="30" y="96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20" y="100"/>
                  </a:moveTo>
                  <a:lnTo>
                    <a:pt x="16" y="96"/>
                  </a:lnTo>
                  <a:lnTo>
                    <a:pt x="20" y="96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20" y="100"/>
                  </a:lnTo>
                  <a:close/>
                  <a:moveTo>
                    <a:pt x="30" y="116"/>
                  </a:moveTo>
                  <a:lnTo>
                    <a:pt x="30" y="112"/>
                  </a:lnTo>
                  <a:lnTo>
                    <a:pt x="30" y="108"/>
                  </a:lnTo>
                  <a:lnTo>
                    <a:pt x="34" y="108"/>
                  </a:lnTo>
                  <a:lnTo>
                    <a:pt x="34" y="112"/>
                  </a:lnTo>
                  <a:lnTo>
                    <a:pt x="30" y="112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close/>
                  <a:moveTo>
                    <a:pt x="26" y="120"/>
                  </a:moveTo>
                  <a:lnTo>
                    <a:pt x="26" y="116"/>
                  </a:lnTo>
                  <a:lnTo>
                    <a:pt x="22" y="116"/>
                  </a:lnTo>
                  <a:lnTo>
                    <a:pt x="26" y="112"/>
                  </a:lnTo>
                  <a:lnTo>
                    <a:pt x="30" y="112"/>
                  </a:lnTo>
                  <a:lnTo>
                    <a:pt x="30" y="116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0"/>
                  </a:lnTo>
                  <a:close/>
                  <a:moveTo>
                    <a:pt x="46" y="116"/>
                  </a:moveTo>
                  <a:lnTo>
                    <a:pt x="42" y="112"/>
                  </a:lnTo>
                  <a:lnTo>
                    <a:pt x="46" y="112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close/>
                  <a:moveTo>
                    <a:pt x="42" y="122"/>
                  </a:moveTo>
                  <a:lnTo>
                    <a:pt x="42" y="120"/>
                  </a:lnTo>
                  <a:lnTo>
                    <a:pt x="42" y="116"/>
                  </a:lnTo>
                  <a:lnTo>
                    <a:pt x="46" y="120"/>
                  </a:lnTo>
                  <a:lnTo>
                    <a:pt x="46" y="122"/>
                  </a:lnTo>
                  <a:lnTo>
                    <a:pt x="42" y="122"/>
                  </a:lnTo>
                  <a:lnTo>
                    <a:pt x="42" y="122"/>
                  </a:lnTo>
                  <a:lnTo>
                    <a:pt x="42" y="122"/>
                  </a:lnTo>
                  <a:close/>
                  <a:moveTo>
                    <a:pt x="22" y="152"/>
                  </a:moveTo>
                  <a:lnTo>
                    <a:pt x="20" y="150"/>
                  </a:lnTo>
                  <a:lnTo>
                    <a:pt x="20" y="146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12" y="150"/>
                  </a:lnTo>
                  <a:lnTo>
                    <a:pt x="8" y="150"/>
                  </a:lnTo>
                  <a:lnTo>
                    <a:pt x="4" y="150"/>
                  </a:lnTo>
                  <a:lnTo>
                    <a:pt x="4" y="146"/>
                  </a:lnTo>
                  <a:lnTo>
                    <a:pt x="0" y="146"/>
                  </a:lnTo>
                  <a:lnTo>
                    <a:pt x="0" y="142"/>
                  </a:lnTo>
                  <a:lnTo>
                    <a:pt x="4" y="142"/>
                  </a:lnTo>
                  <a:lnTo>
                    <a:pt x="8" y="142"/>
                  </a:lnTo>
                  <a:lnTo>
                    <a:pt x="4" y="138"/>
                  </a:lnTo>
                  <a:lnTo>
                    <a:pt x="8" y="138"/>
                  </a:lnTo>
                  <a:lnTo>
                    <a:pt x="12" y="134"/>
                  </a:lnTo>
                  <a:lnTo>
                    <a:pt x="12" y="130"/>
                  </a:lnTo>
                  <a:lnTo>
                    <a:pt x="16" y="130"/>
                  </a:lnTo>
                  <a:lnTo>
                    <a:pt x="20" y="126"/>
                  </a:lnTo>
                  <a:lnTo>
                    <a:pt x="22" y="126"/>
                  </a:lnTo>
                  <a:lnTo>
                    <a:pt x="26" y="126"/>
                  </a:lnTo>
                  <a:lnTo>
                    <a:pt x="30" y="126"/>
                  </a:lnTo>
                  <a:lnTo>
                    <a:pt x="30" y="130"/>
                  </a:lnTo>
                  <a:lnTo>
                    <a:pt x="34" y="134"/>
                  </a:lnTo>
                  <a:lnTo>
                    <a:pt x="34" y="138"/>
                  </a:lnTo>
                  <a:lnTo>
                    <a:pt x="34" y="142"/>
                  </a:lnTo>
                  <a:lnTo>
                    <a:pt x="34" y="138"/>
                  </a:lnTo>
                  <a:lnTo>
                    <a:pt x="38" y="138"/>
                  </a:lnTo>
                  <a:lnTo>
                    <a:pt x="38" y="142"/>
                  </a:lnTo>
                  <a:lnTo>
                    <a:pt x="38" y="146"/>
                  </a:lnTo>
                  <a:lnTo>
                    <a:pt x="38" y="142"/>
                  </a:lnTo>
                  <a:lnTo>
                    <a:pt x="34" y="142"/>
                  </a:lnTo>
                  <a:lnTo>
                    <a:pt x="38" y="142"/>
                  </a:lnTo>
                  <a:lnTo>
                    <a:pt x="38" y="146"/>
                  </a:lnTo>
                  <a:lnTo>
                    <a:pt x="38" y="150"/>
                  </a:lnTo>
                  <a:lnTo>
                    <a:pt x="34" y="150"/>
                  </a:lnTo>
                  <a:lnTo>
                    <a:pt x="34" y="152"/>
                  </a:lnTo>
                  <a:lnTo>
                    <a:pt x="30" y="152"/>
                  </a:lnTo>
                  <a:lnTo>
                    <a:pt x="26" y="150"/>
                  </a:lnTo>
                  <a:lnTo>
                    <a:pt x="26" y="152"/>
                  </a:lnTo>
                  <a:lnTo>
                    <a:pt x="22" y="152"/>
                  </a:lnTo>
                  <a:lnTo>
                    <a:pt x="22" y="152"/>
                  </a:lnTo>
                  <a:lnTo>
                    <a:pt x="22" y="152"/>
                  </a:lnTo>
                  <a:close/>
                  <a:moveTo>
                    <a:pt x="52" y="172"/>
                  </a:moveTo>
                  <a:lnTo>
                    <a:pt x="52" y="168"/>
                  </a:lnTo>
                  <a:lnTo>
                    <a:pt x="52" y="164"/>
                  </a:lnTo>
                  <a:lnTo>
                    <a:pt x="56" y="164"/>
                  </a:lnTo>
                  <a:lnTo>
                    <a:pt x="56" y="168"/>
                  </a:lnTo>
                  <a:lnTo>
                    <a:pt x="60" y="168"/>
                  </a:lnTo>
                  <a:lnTo>
                    <a:pt x="56" y="168"/>
                  </a:lnTo>
                  <a:lnTo>
                    <a:pt x="56" y="172"/>
                  </a:lnTo>
                  <a:lnTo>
                    <a:pt x="52" y="172"/>
                  </a:lnTo>
                  <a:lnTo>
                    <a:pt x="52" y="172"/>
                  </a:lnTo>
                  <a:lnTo>
                    <a:pt x="52" y="172"/>
                  </a:lnTo>
                  <a:close/>
                  <a:moveTo>
                    <a:pt x="128" y="210"/>
                  </a:moveTo>
                  <a:lnTo>
                    <a:pt x="132" y="210"/>
                  </a:lnTo>
                  <a:lnTo>
                    <a:pt x="128" y="210"/>
                  </a:lnTo>
                  <a:lnTo>
                    <a:pt x="128" y="210"/>
                  </a:lnTo>
                  <a:lnTo>
                    <a:pt x="128" y="210"/>
                  </a:lnTo>
                  <a:close/>
                  <a:moveTo>
                    <a:pt x="98" y="224"/>
                  </a:moveTo>
                  <a:lnTo>
                    <a:pt x="94" y="224"/>
                  </a:lnTo>
                  <a:lnTo>
                    <a:pt x="98" y="220"/>
                  </a:lnTo>
                  <a:lnTo>
                    <a:pt x="102" y="224"/>
                  </a:lnTo>
                  <a:lnTo>
                    <a:pt x="98" y="224"/>
                  </a:lnTo>
                  <a:lnTo>
                    <a:pt x="98" y="224"/>
                  </a:lnTo>
                  <a:lnTo>
                    <a:pt x="98" y="2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Freeform 127">
              <a:extLst>
                <a:ext uri="{FF2B5EF4-FFF2-40B4-BE49-F238E27FC236}">
                  <a16:creationId xmlns:a16="http://schemas.microsoft.com/office/drawing/2014/main" id="{8618DDE9-EBAF-3F44-5D5F-8328B7DA0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7350" y="3514793"/>
              <a:ext cx="463550" cy="527050"/>
            </a:xfrm>
            <a:custGeom>
              <a:avLst/>
              <a:gdLst>
                <a:gd name="T0" fmla="*/ 202 w 292"/>
                <a:gd name="T1" fmla="*/ 10 h 332"/>
                <a:gd name="T2" fmla="*/ 214 w 292"/>
                <a:gd name="T3" fmla="*/ 4 h 332"/>
                <a:gd name="T4" fmla="*/ 224 w 292"/>
                <a:gd name="T5" fmla="*/ 4 h 332"/>
                <a:gd name="T6" fmla="*/ 228 w 292"/>
                <a:gd name="T7" fmla="*/ 4 h 332"/>
                <a:gd name="T8" fmla="*/ 236 w 292"/>
                <a:gd name="T9" fmla="*/ 8 h 332"/>
                <a:gd name="T10" fmla="*/ 246 w 292"/>
                <a:gd name="T11" fmla="*/ 8 h 332"/>
                <a:gd name="T12" fmla="*/ 240 w 292"/>
                <a:gd name="T13" fmla="*/ 10 h 332"/>
                <a:gd name="T14" fmla="*/ 244 w 292"/>
                <a:gd name="T15" fmla="*/ 26 h 332"/>
                <a:gd name="T16" fmla="*/ 240 w 292"/>
                <a:gd name="T17" fmla="*/ 44 h 332"/>
                <a:gd name="T18" fmla="*/ 232 w 292"/>
                <a:gd name="T19" fmla="*/ 56 h 332"/>
                <a:gd name="T20" fmla="*/ 232 w 292"/>
                <a:gd name="T21" fmla="*/ 66 h 332"/>
                <a:gd name="T22" fmla="*/ 240 w 292"/>
                <a:gd name="T23" fmla="*/ 78 h 332"/>
                <a:gd name="T24" fmla="*/ 246 w 292"/>
                <a:gd name="T25" fmla="*/ 90 h 332"/>
                <a:gd name="T26" fmla="*/ 254 w 292"/>
                <a:gd name="T27" fmla="*/ 112 h 332"/>
                <a:gd name="T28" fmla="*/ 258 w 292"/>
                <a:gd name="T29" fmla="*/ 130 h 332"/>
                <a:gd name="T30" fmla="*/ 262 w 292"/>
                <a:gd name="T31" fmla="*/ 142 h 332"/>
                <a:gd name="T32" fmla="*/ 262 w 292"/>
                <a:gd name="T33" fmla="*/ 160 h 332"/>
                <a:gd name="T34" fmla="*/ 262 w 292"/>
                <a:gd name="T35" fmla="*/ 180 h 332"/>
                <a:gd name="T36" fmla="*/ 266 w 292"/>
                <a:gd name="T37" fmla="*/ 194 h 332"/>
                <a:gd name="T38" fmla="*/ 266 w 292"/>
                <a:gd name="T39" fmla="*/ 216 h 332"/>
                <a:gd name="T40" fmla="*/ 270 w 292"/>
                <a:gd name="T41" fmla="*/ 232 h 332"/>
                <a:gd name="T42" fmla="*/ 284 w 292"/>
                <a:gd name="T43" fmla="*/ 236 h 332"/>
                <a:gd name="T44" fmla="*/ 288 w 292"/>
                <a:gd name="T45" fmla="*/ 254 h 332"/>
                <a:gd name="T46" fmla="*/ 270 w 292"/>
                <a:gd name="T47" fmla="*/ 270 h 332"/>
                <a:gd name="T48" fmla="*/ 246 w 292"/>
                <a:gd name="T49" fmla="*/ 284 h 332"/>
                <a:gd name="T50" fmla="*/ 228 w 292"/>
                <a:gd name="T51" fmla="*/ 300 h 332"/>
                <a:gd name="T52" fmla="*/ 210 w 292"/>
                <a:gd name="T53" fmla="*/ 320 h 332"/>
                <a:gd name="T54" fmla="*/ 188 w 292"/>
                <a:gd name="T55" fmla="*/ 328 h 332"/>
                <a:gd name="T56" fmla="*/ 170 w 292"/>
                <a:gd name="T57" fmla="*/ 328 h 332"/>
                <a:gd name="T58" fmla="*/ 162 w 292"/>
                <a:gd name="T59" fmla="*/ 314 h 332"/>
                <a:gd name="T60" fmla="*/ 150 w 292"/>
                <a:gd name="T61" fmla="*/ 306 h 332"/>
                <a:gd name="T62" fmla="*/ 142 w 292"/>
                <a:gd name="T63" fmla="*/ 300 h 332"/>
                <a:gd name="T64" fmla="*/ 128 w 292"/>
                <a:gd name="T65" fmla="*/ 284 h 332"/>
                <a:gd name="T66" fmla="*/ 106 w 292"/>
                <a:gd name="T67" fmla="*/ 266 h 332"/>
                <a:gd name="T68" fmla="*/ 80 w 292"/>
                <a:gd name="T69" fmla="*/ 242 h 332"/>
                <a:gd name="T70" fmla="*/ 56 w 292"/>
                <a:gd name="T71" fmla="*/ 224 h 332"/>
                <a:gd name="T72" fmla="*/ 34 w 292"/>
                <a:gd name="T73" fmla="*/ 210 h 332"/>
                <a:gd name="T74" fmla="*/ 20 w 292"/>
                <a:gd name="T75" fmla="*/ 198 h 332"/>
                <a:gd name="T76" fmla="*/ 0 w 292"/>
                <a:gd name="T77" fmla="*/ 180 h 332"/>
                <a:gd name="T78" fmla="*/ 4 w 292"/>
                <a:gd name="T79" fmla="*/ 154 h 332"/>
                <a:gd name="T80" fmla="*/ 16 w 292"/>
                <a:gd name="T81" fmla="*/ 146 h 332"/>
                <a:gd name="T82" fmla="*/ 30 w 292"/>
                <a:gd name="T83" fmla="*/ 142 h 332"/>
                <a:gd name="T84" fmla="*/ 42 w 292"/>
                <a:gd name="T85" fmla="*/ 134 h 332"/>
                <a:gd name="T86" fmla="*/ 54 w 292"/>
                <a:gd name="T87" fmla="*/ 126 h 332"/>
                <a:gd name="T88" fmla="*/ 68 w 292"/>
                <a:gd name="T89" fmla="*/ 116 h 332"/>
                <a:gd name="T90" fmla="*/ 68 w 292"/>
                <a:gd name="T91" fmla="*/ 108 h 332"/>
                <a:gd name="T92" fmla="*/ 76 w 292"/>
                <a:gd name="T93" fmla="*/ 100 h 332"/>
                <a:gd name="T94" fmla="*/ 94 w 292"/>
                <a:gd name="T95" fmla="*/ 94 h 332"/>
                <a:gd name="T96" fmla="*/ 110 w 292"/>
                <a:gd name="T97" fmla="*/ 94 h 332"/>
                <a:gd name="T98" fmla="*/ 106 w 292"/>
                <a:gd name="T99" fmla="*/ 86 h 332"/>
                <a:gd name="T100" fmla="*/ 102 w 292"/>
                <a:gd name="T101" fmla="*/ 66 h 332"/>
                <a:gd name="T102" fmla="*/ 98 w 292"/>
                <a:gd name="T103" fmla="*/ 52 h 332"/>
                <a:gd name="T104" fmla="*/ 94 w 292"/>
                <a:gd name="T105" fmla="*/ 40 h 332"/>
                <a:gd name="T106" fmla="*/ 106 w 292"/>
                <a:gd name="T107" fmla="*/ 34 h 332"/>
                <a:gd name="T108" fmla="*/ 120 w 292"/>
                <a:gd name="T109" fmla="*/ 22 h 332"/>
                <a:gd name="T110" fmla="*/ 132 w 292"/>
                <a:gd name="T111" fmla="*/ 18 h 332"/>
                <a:gd name="T112" fmla="*/ 142 w 292"/>
                <a:gd name="T113" fmla="*/ 10 h 332"/>
                <a:gd name="T114" fmla="*/ 162 w 292"/>
                <a:gd name="T115" fmla="*/ 10 h 332"/>
                <a:gd name="T116" fmla="*/ 176 w 292"/>
                <a:gd name="T117" fmla="*/ 8 h 332"/>
                <a:gd name="T118" fmla="*/ 188 w 292"/>
                <a:gd name="T119" fmla="*/ 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2" h="332">
                  <a:moveTo>
                    <a:pt x="188" y="4"/>
                  </a:moveTo>
                  <a:lnTo>
                    <a:pt x="192" y="4"/>
                  </a:lnTo>
                  <a:lnTo>
                    <a:pt x="194" y="8"/>
                  </a:lnTo>
                  <a:lnTo>
                    <a:pt x="198" y="10"/>
                  </a:lnTo>
                  <a:lnTo>
                    <a:pt x="202" y="10"/>
                  </a:lnTo>
                  <a:lnTo>
                    <a:pt x="202" y="8"/>
                  </a:lnTo>
                  <a:lnTo>
                    <a:pt x="206" y="8"/>
                  </a:lnTo>
                  <a:lnTo>
                    <a:pt x="210" y="8"/>
                  </a:lnTo>
                  <a:lnTo>
                    <a:pt x="210" y="4"/>
                  </a:lnTo>
                  <a:lnTo>
                    <a:pt x="214" y="4"/>
                  </a:lnTo>
                  <a:lnTo>
                    <a:pt x="214" y="0"/>
                  </a:lnTo>
                  <a:lnTo>
                    <a:pt x="216" y="0"/>
                  </a:lnTo>
                  <a:lnTo>
                    <a:pt x="216" y="4"/>
                  </a:lnTo>
                  <a:lnTo>
                    <a:pt x="220" y="4"/>
                  </a:lnTo>
                  <a:lnTo>
                    <a:pt x="224" y="4"/>
                  </a:lnTo>
                  <a:lnTo>
                    <a:pt x="228" y="4"/>
                  </a:lnTo>
                  <a:lnTo>
                    <a:pt x="224" y="4"/>
                  </a:lnTo>
                  <a:lnTo>
                    <a:pt x="224" y="0"/>
                  </a:lnTo>
                  <a:lnTo>
                    <a:pt x="228" y="0"/>
                  </a:lnTo>
                  <a:lnTo>
                    <a:pt x="228" y="4"/>
                  </a:lnTo>
                  <a:lnTo>
                    <a:pt x="228" y="0"/>
                  </a:lnTo>
                  <a:lnTo>
                    <a:pt x="228" y="4"/>
                  </a:lnTo>
                  <a:lnTo>
                    <a:pt x="232" y="4"/>
                  </a:lnTo>
                  <a:lnTo>
                    <a:pt x="236" y="4"/>
                  </a:lnTo>
                  <a:lnTo>
                    <a:pt x="236" y="8"/>
                  </a:lnTo>
                  <a:lnTo>
                    <a:pt x="240" y="8"/>
                  </a:lnTo>
                  <a:lnTo>
                    <a:pt x="240" y="4"/>
                  </a:lnTo>
                  <a:lnTo>
                    <a:pt x="244" y="4"/>
                  </a:lnTo>
                  <a:lnTo>
                    <a:pt x="246" y="4"/>
                  </a:lnTo>
                  <a:lnTo>
                    <a:pt x="246" y="8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0" y="10"/>
                  </a:lnTo>
                  <a:lnTo>
                    <a:pt x="240" y="14"/>
                  </a:lnTo>
                  <a:lnTo>
                    <a:pt x="240" y="10"/>
                  </a:lnTo>
                  <a:lnTo>
                    <a:pt x="244" y="14"/>
                  </a:lnTo>
                  <a:lnTo>
                    <a:pt x="244" y="18"/>
                  </a:lnTo>
                  <a:lnTo>
                    <a:pt x="240" y="22"/>
                  </a:lnTo>
                  <a:lnTo>
                    <a:pt x="240" y="26"/>
                  </a:lnTo>
                  <a:lnTo>
                    <a:pt x="244" y="26"/>
                  </a:lnTo>
                  <a:lnTo>
                    <a:pt x="244" y="30"/>
                  </a:lnTo>
                  <a:lnTo>
                    <a:pt x="244" y="34"/>
                  </a:lnTo>
                  <a:lnTo>
                    <a:pt x="244" y="38"/>
                  </a:lnTo>
                  <a:lnTo>
                    <a:pt x="240" y="40"/>
                  </a:lnTo>
                  <a:lnTo>
                    <a:pt x="240" y="44"/>
                  </a:lnTo>
                  <a:lnTo>
                    <a:pt x="240" y="48"/>
                  </a:lnTo>
                  <a:lnTo>
                    <a:pt x="236" y="48"/>
                  </a:lnTo>
                  <a:lnTo>
                    <a:pt x="236" y="52"/>
                  </a:lnTo>
                  <a:lnTo>
                    <a:pt x="236" y="56"/>
                  </a:lnTo>
                  <a:lnTo>
                    <a:pt x="232" y="56"/>
                  </a:lnTo>
                  <a:lnTo>
                    <a:pt x="232" y="60"/>
                  </a:lnTo>
                  <a:lnTo>
                    <a:pt x="228" y="60"/>
                  </a:lnTo>
                  <a:lnTo>
                    <a:pt x="228" y="64"/>
                  </a:lnTo>
                  <a:lnTo>
                    <a:pt x="232" y="64"/>
                  </a:lnTo>
                  <a:lnTo>
                    <a:pt x="232" y="66"/>
                  </a:lnTo>
                  <a:lnTo>
                    <a:pt x="232" y="70"/>
                  </a:lnTo>
                  <a:lnTo>
                    <a:pt x="232" y="74"/>
                  </a:lnTo>
                  <a:lnTo>
                    <a:pt x="236" y="74"/>
                  </a:lnTo>
                  <a:lnTo>
                    <a:pt x="240" y="74"/>
                  </a:lnTo>
                  <a:lnTo>
                    <a:pt x="240" y="78"/>
                  </a:lnTo>
                  <a:lnTo>
                    <a:pt x="240" y="82"/>
                  </a:lnTo>
                  <a:lnTo>
                    <a:pt x="244" y="82"/>
                  </a:lnTo>
                  <a:lnTo>
                    <a:pt x="244" y="86"/>
                  </a:lnTo>
                  <a:lnTo>
                    <a:pt x="244" y="90"/>
                  </a:lnTo>
                  <a:lnTo>
                    <a:pt x="246" y="90"/>
                  </a:lnTo>
                  <a:lnTo>
                    <a:pt x="250" y="94"/>
                  </a:lnTo>
                  <a:lnTo>
                    <a:pt x="250" y="96"/>
                  </a:lnTo>
                  <a:lnTo>
                    <a:pt x="254" y="96"/>
                  </a:lnTo>
                  <a:lnTo>
                    <a:pt x="254" y="104"/>
                  </a:lnTo>
                  <a:lnTo>
                    <a:pt x="254" y="112"/>
                  </a:lnTo>
                  <a:lnTo>
                    <a:pt x="254" y="116"/>
                  </a:lnTo>
                  <a:lnTo>
                    <a:pt x="258" y="120"/>
                  </a:lnTo>
                  <a:lnTo>
                    <a:pt x="258" y="124"/>
                  </a:lnTo>
                  <a:lnTo>
                    <a:pt x="258" y="126"/>
                  </a:lnTo>
                  <a:lnTo>
                    <a:pt x="258" y="130"/>
                  </a:lnTo>
                  <a:lnTo>
                    <a:pt x="254" y="130"/>
                  </a:lnTo>
                  <a:lnTo>
                    <a:pt x="258" y="134"/>
                  </a:lnTo>
                  <a:lnTo>
                    <a:pt x="258" y="138"/>
                  </a:lnTo>
                  <a:lnTo>
                    <a:pt x="262" y="138"/>
                  </a:lnTo>
                  <a:lnTo>
                    <a:pt x="262" y="142"/>
                  </a:lnTo>
                  <a:lnTo>
                    <a:pt x="262" y="146"/>
                  </a:lnTo>
                  <a:lnTo>
                    <a:pt x="262" y="150"/>
                  </a:lnTo>
                  <a:lnTo>
                    <a:pt x="262" y="154"/>
                  </a:lnTo>
                  <a:lnTo>
                    <a:pt x="262" y="156"/>
                  </a:lnTo>
                  <a:lnTo>
                    <a:pt x="262" y="160"/>
                  </a:lnTo>
                  <a:lnTo>
                    <a:pt x="262" y="164"/>
                  </a:lnTo>
                  <a:lnTo>
                    <a:pt x="262" y="168"/>
                  </a:lnTo>
                  <a:lnTo>
                    <a:pt x="266" y="172"/>
                  </a:lnTo>
                  <a:lnTo>
                    <a:pt x="266" y="176"/>
                  </a:lnTo>
                  <a:lnTo>
                    <a:pt x="262" y="180"/>
                  </a:lnTo>
                  <a:lnTo>
                    <a:pt x="262" y="182"/>
                  </a:lnTo>
                  <a:lnTo>
                    <a:pt x="262" y="186"/>
                  </a:lnTo>
                  <a:lnTo>
                    <a:pt x="262" y="190"/>
                  </a:lnTo>
                  <a:lnTo>
                    <a:pt x="266" y="190"/>
                  </a:lnTo>
                  <a:lnTo>
                    <a:pt x="266" y="194"/>
                  </a:lnTo>
                  <a:lnTo>
                    <a:pt x="262" y="198"/>
                  </a:lnTo>
                  <a:lnTo>
                    <a:pt x="258" y="202"/>
                  </a:lnTo>
                  <a:lnTo>
                    <a:pt x="258" y="206"/>
                  </a:lnTo>
                  <a:lnTo>
                    <a:pt x="262" y="212"/>
                  </a:lnTo>
                  <a:lnTo>
                    <a:pt x="266" y="216"/>
                  </a:lnTo>
                  <a:lnTo>
                    <a:pt x="266" y="220"/>
                  </a:lnTo>
                  <a:lnTo>
                    <a:pt x="266" y="224"/>
                  </a:lnTo>
                  <a:lnTo>
                    <a:pt x="266" y="228"/>
                  </a:lnTo>
                  <a:lnTo>
                    <a:pt x="270" y="228"/>
                  </a:lnTo>
                  <a:lnTo>
                    <a:pt x="270" y="232"/>
                  </a:lnTo>
                  <a:lnTo>
                    <a:pt x="272" y="236"/>
                  </a:lnTo>
                  <a:lnTo>
                    <a:pt x="272" y="232"/>
                  </a:lnTo>
                  <a:lnTo>
                    <a:pt x="276" y="232"/>
                  </a:lnTo>
                  <a:lnTo>
                    <a:pt x="280" y="236"/>
                  </a:lnTo>
                  <a:lnTo>
                    <a:pt x="284" y="236"/>
                  </a:lnTo>
                  <a:lnTo>
                    <a:pt x="288" y="236"/>
                  </a:lnTo>
                  <a:lnTo>
                    <a:pt x="292" y="242"/>
                  </a:lnTo>
                  <a:lnTo>
                    <a:pt x="292" y="250"/>
                  </a:lnTo>
                  <a:lnTo>
                    <a:pt x="292" y="254"/>
                  </a:lnTo>
                  <a:lnTo>
                    <a:pt x="288" y="254"/>
                  </a:lnTo>
                  <a:lnTo>
                    <a:pt x="280" y="262"/>
                  </a:lnTo>
                  <a:lnTo>
                    <a:pt x="276" y="262"/>
                  </a:lnTo>
                  <a:lnTo>
                    <a:pt x="276" y="266"/>
                  </a:lnTo>
                  <a:lnTo>
                    <a:pt x="272" y="266"/>
                  </a:lnTo>
                  <a:lnTo>
                    <a:pt x="270" y="270"/>
                  </a:lnTo>
                  <a:lnTo>
                    <a:pt x="266" y="270"/>
                  </a:lnTo>
                  <a:lnTo>
                    <a:pt x="262" y="272"/>
                  </a:lnTo>
                  <a:lnTo>
                    <a:pt x="258" y="276"/>
                  </a:lnTo>
                  <a:lnTo>
                    <a:pt x="250" y="280"/>
                  </a:lnTo>
                  <a:lnTo>
                    <a:pt x="246" y="284"/>
                  </a:lnTo>
                  <a:lnTo>
                    <a:pt x="246" y="288"/>
                  </a:lnTo>
                  <a:lnTo>
                    <a:pt x="240" y="292"/>
                  </a:lnTo>
                  <a:lnTo>
                    <a:pt x="236" y="296"/>
                  </a:lnTo>
                  <a:lnTo>
                    <a:pt x="232" y="296"/>
                  </a:lnTo>
                  <a:lnTo>
                    <a:pt x="228" y="300"/>
                  </a:lnTo>
                  <a:lnTo>
                    <a:pt x="220" y="306"/>
                  </a:lnTo>
                  <a:lnTo>
                    <a:pt x="216" y="310"/>
                  </a:lnTo>
                  <a:lnTo>
                    <a:pt x="216" y="314"/>
                  </a:lnTo>
                  <a:lnTo>
                    <a:pt x="214" y="316"/>
                  </a:lnTo>
                  <a:lnTo>
                    <a:pt x="210" y="320"/>
                  </a:lnTo>
                  <a:lnTo>
                    <a:pt x="206" y="324"/>
                  </a:lnTo>
                  <a:lnTo>
                    <a:pt x="202" y="324"/>
                  </a:lnTo>
                  <a:lnTo>
                    <a:pt x="198" y="324"/>
                  </a:lnTo>
                  <a:lnTo>
                    <a:pt x="194" y="324"/>
                  </a:lnTo>
                  <a:lnTo>
                    <a:pt x="188" y="328"/>
                  </a:lnTo>
                  <a:lnTo>
                    <a:pt x="184" y="328"/>
                  </a:lnTo>
                  <a:lnTo>
                    <a:pt x="180" y="328"/>
                  </a:lnTo>
                  <a:lnTo>
                    <a:pt x="176" y="328"/>
                  </a:lnTo>
                  <a:lnTo>
                    <a:pt x="172" y="332"/>
                  </a:lnTo>
                  <a:lnTo>
                    <a:pt x="170" y="328"/>
                  </a:lnTo>
                  <a:lnTo>
                    <a:pt x="170" y="324"/>
                  </a:lnTo>
                  <a:lnTo>
                    <a:pt x="170" y="320"/>
                  </a:lnTo>
                  <a:lnTo>
                    <a:pt x="170" y="316"/>
                  </a:lnTo>
                  <a:lnTo>
                    <a:pt x="166" y="314"/>
                  </a:lnTo>
                  <a:lnTo>
                    <a:pt x="162" y="314"/>
                  </a:lnTo>
                  <a:lnTo>
                    <a:pt x="158" y="314"/>
                  </a:lnTo>
                  <a:lnTo>
                    <a:pt x="158" y="310"/>
                  </a:lnTo>
                  <a:lnTo>
                    <a:pt x="154" y="310"/>
                  </a:lnTo>
                  <a:lnTo>
                    <a:pt x="150" y="310"/>
                  </a:lnTo>
                  <a:lnTo>
                    <a:pt x="150" y="306"/>
                  </a:lnTo>
                  <a:lnTo>
                    <a:pt x="146" y="306"/>
                  </a:lnTo>
                  <a:lnTo>
                    <a:pt x="146" y="302"/>
                  </a:lnTo>
                  <a:lnTo>
                    <a:pt x="142" y="302"/>
                  </a:lnTo>
                  <a:lnTo>
                    <a:pt x="140" y="300"/>
                  </a:lnTo>
                  <a:lnTo>
                    <a:pt x="142" y="300"/>
                  </a:lnTo>
                  <a:lnTo>
                    <a:pt x="142" y="296"/>
                  </a:lnTo>
                  <a:lnTo>
                    <a:pt x="140" y="296"/>
                  </a:lnTo>
                  <a:lnTo>
                    <a:pt x="136" y="292"/>
                  </a:lnTo>
                  <a:lnTo>
                    <a:pt x="132" y="284"/>
                  </a:lnTo>
                  <a:lnTo>
                    <a:pt x="128" y="284"/>
                  </a:lnTo>
                  <a:lnTo>
                    <a:pt x="124" y="280"/>
                  </a:lnTo>
                  <a:lnTo>
                    <a:pt x="116" y="276"/>
                  </a:lnTo>
                  <a:lnTo>
                    <a:pt x="114" y="272"/>
                  </a:lnTo>
                  <a:lnTo>
                    <a:pt x="110" y="270"/>
                  </a:lnTo>
                  <a:lnTo>
                    <a:pt x="106" y="266"/>
                  </a:lnTo>
                  <a:lnTo>
                    <a:pt x="98" y="262"/>
                  </a:lnTo>
                  <a:lnTo>
                    <a:pt x="94" y="258"/>
                  </a:lnTo>
                  <a:lnTo>
                    <a:pt x="90" y="250"/>
                  </a:lnTo>
                  <a:lnTo>
                    <a:pt x="84" y="246"/>
                  </a:lnTo>
                  <a:lnTo>
                    <a:pt x="80" y="242"/>
                  </a:lnTo>
                  <a:lnTo>
                    <a:pt x="76" y="240"/>
                  </a:lnTo>
                  <a:lnTo>
                    <a:pt x="72" y="236"/>
                  </a:lnTo>
                  <a:lnTo>
                    <a:pt x="64" y="232"/>
                  </a:lnTo>
                  <a:lnTo>
                    <a:pt x="60" y="228"/>
                  </a:lnTo>
                  <a:lnTo>
                    <a:pt x="56" y="224"/>
                  </a:lnTo>
                  <a:lnTo>
                    <a:pt x="54" y="224"/>
                  </a:lnTo>
                  <a:lnTo>
                    <a:pt x="50" y="220"/>
                  </a:lnTo>
                  <a:lnTo>
                    <a:pt x="46" y="216"/>
                  </a:lnTo>
                  <a:lnTo>
                    <a:pt x="42" y="212"/>
                  </a:lnTo>
                  <a:lnTo>
                    <a:pt x="34" y="210"/>
                  </a:lnTo>
                  <a:lnTo>
                    <a:pt x="30" y="206"/>
                  </a:lnTo>
                  <a:lnTo>
                    <a:pt x="28" y="202"/>
                  </a:lnTo>
                  <a:lnTo>
                    <a:pt x="24" y="202"/>
                  </a:lnTo>
                  <a:lnTo>
                    <a:pt x="24" y="198"/>
                  </a:lnTo>
                  <a:lnTo>
                    <a:pt x="20" y="198"/>
                  </a:lnTo>
                  <a:lnTo>
                    <a:pt x="16" y="194"/>
                  </a:lnTo>
                  <a:lnTo>
                    <a:pt x="8" y="190"/>
                  </a:lnTo>
                  <a:lnTo>
                    <a:pt x="8" y="186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0" y="156"/>
                  </a:lnTo>
                  <a:lnTo>
                    <a:pt x="4" y="156"/>
                  </a:lnTo>
                  <a:lnTo>
                    <a:pt x="4" y="154"/>
                  </a:lnTo>
                  <a:lnTo>
                    <a:pt x="8" y="154"/>
                  </a:lnTo>
                  <a:lnTo>
                    <a:pt x="8" y="150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6" y="146"/>
                  </a:lnTo>
                  <a:lnTo>
                    <a:pt x="20" y="146"/>
                  </a:lnTo>
                  <a:lnTo>
                    <a:pt x="20" y="142"/>
                  </a:lnTo>
                  <a:lnTo>
                    <a:pt x="24" y="142"/>
                  </a:lnTo>
                  <a:lnTo>
                    <a:pt x="28" y="142"/>
                  </a:lnTo>
                  <a:lnTo>
                    <a:pt x="30" y="142"/>
                  </a:lnTo>
                  <a:lnTo>
                    <a:pt x="30" y="138"/>
                  </a:lnTo>
                  <a:lnTo>
                    <a:pt x="34" y="138"/>
                  </a:lnTo>
                  <a:lnTo>
                    <a:pt x="38" y="138"/>
                  </a:lnTo>
                  <a:lnTo>
                    <a:pt x="42" y="138"/>
                  </a:lnTo>
                  <a:lnTo>
                    <a:pt x="42" y="134"/>
                  </a:lnTo>
                  <a:lnTo>
                    <a:pt x="46" y="134"/>
                  </a:lnTo>
                  <a:lnTo>
                    <a:pt x="50" y="134"/>
                  </a:lnTo>
                  <a:lnTo>
                    <a:pt x="50" y="130"/>
                  </a:lnTo>
                  <a:lnTo>
                    <a:pt x="54" y="130"/>
                  </a:lnTo>
                  <a:lnTo>
                    <a:pt x="54" y="126"/>
                  </a:lnTo>
                  <a:lnTo>
                    <a:pt x="54" y="124"/>
                  </a:lnTo>
                  <a:lnTo>
                    <a:pt x="56" y="124"/>
                  </a:lnTo>
                  <a:lnTo>
                    <a:pt x="60" y="124"/>
                  </a:lnTo>
                  <a:lnTo>
                    <a:pt x="64" y="120"/>
                  </a:lnTo>
                  <a:lnTo>
                    <a:pt x="68" y="116"/>
                  </a:lnTo>
                  <a:lnTo>
                    <a:pt x="72" y="116"/>
                  </a:lnTo>
                  <a:lnTo>
                    <a:pt x="72" y="112"/>
                  </a:lnTo>
                  <a:lnTo>
                    <a:pt x="68" y="112"/>
                  </a:lnTo>
                  <a:lnTo>
                    <a:pt x="72" y="108"/>
                  </a:lnTo>
                  <a:lnTo>
                    <a:pt x="68" y="108"/>
                  </a:lnTo>
                  <a:lnTo>
                    <a:pt x="68" y="104"/>
                  </a:lnTo>
                  <a:lnTo>
                    <a:pt x="72" y="100"/>
                  </a:lnTo>
                  <a:lnTo>
                    <a:pt x="72" y="104"/>
                  </a:lnTo>
                  <a:lnTo>
                    <a:pt x="76" y="104"/>
                  </a:lnTo>
                  <a:lnTo>
                    <a:pt x="76" y="100"/>
                  </a:lnTo>
                  <a:lnTo>
                    <a:pt x="80" y="100"/>
                  </a:lnTo>
                  <a:lnTo>
                    <a:pt x="84" y="100"/>
                  </a:lnTo>
                  <a:lnTo>
                    <a:pt x="84" y="96"/>
                  </a:lnTo>
                  <a:lnTo>
                    <a:pt x="90" y="94"/>
                  </a:lnTo>
                  <a:lnTo>
                    <a:pt x="94" y="94"/>
                  </a:lnTo>
                  <a:lnTo>
                    <a:pt x="98" y="94"/>
                  </a:lnTo>
                  <a:lnTo>
                    <a:pt x="102" y="94"/>
                  </a:lnTo>
                  <a:lnTo>
                    <a:pt x="106" y="94"/>
                  </a:lnTo>
                  <a:lnTo>
                    <a:pt x="106" y="96"/>
                  </a:lnTo>
                  <a:lnTo>
                    <a:pt x="110" y="94"/>
                  </a:lnTo>
                  <a:lnTo>
                    <a:pt x="106" y="94"/>
                  </a:lnTo>
                  <a:lnTo>
                    <a:pt x="106" y="90"/>
                  </a:lnTo>
                  <a:lnTo>
                    <a:pt x="110" y="90"/>
                  </a:lnTo>
                  <a:lnTo>
                    <a:pt x="110" y="86"/>
                  </a:lnTo>
                  <a:lnTo>
                    <a:pt x="106" y="86"/>
                  </a:lnTo>
                  <a:lnTo>
                    <a:pt x="106" y="82"/>
                  </a:lnTo>
                  <a:lnTo>
                    <a:pt x="102" y="78"/>
                  </a:lnTo>
                  <a:lnTo>
                    <a:pt x="102" y="74"/>
                  </a:lnTo>
                  <a:lnTo>
                    <a:pt x="102" y="70"/>
                  </a:lnTo>
                  <a:lnTo>
                    <a:pt x="102" y="66"/>
                  </a:lnTo>
                  <a:lnTo>
                    <a:pt x="98" y="64"/>
                  </a:lnTo>
                  <a:lnTo>
                    <a:pt x="102" y="64"/>
                  </a:lnTo>
                  <a:lnTo>
                    <a:pt x="102" y="60"/>
                  </a:lnTo>
                  <a:lnTo>
                    <a:pt x="98" y="56"/>
                  </a:lnTo>
                  <a:lnTo>
                    <a:pt x="98" y="52"/>
                  </a:lnTo>
                  <a:lnTo>
                    <a:pt x="102" y="52"/>
                  </a:lnTo>
                  <a:lnTo>
                    <a:pt x="98" y="52"/>
                  </a:lnTo>
                  <a:lnTo>
                    <a:pt x="98" y="48"/>
                  </a:lnTo>
                  <a:lnTo>
                    <a:pt x="98" y="44"/>
                  </a:lnTo>
                  <a:lnTo>
                    <a:pt x="94" y="40"/>
                  </a:lnTo>
                  <a:lnTo>
                    <a:pt x="98" y="40"/>
                  </a:lnTo>
                  <a:lnTo>
                    <a:pt x="98" y="38"/>
                  </a:lnTo>
                  <a:lnTo>
                    <a:pt x="102" y="38"/>
                  </a:lnTo>
                  <a:lnTo>
                    <a:pt x="102" y="34"/>
                  </a:lnTo>
                  <a:lnTo>
                    <a:pt x="106" y="34"/>
                  </a:lnTo>
                  <a:lnTo>
                    <a:pt x="106" y="30"/>
                  </a:lnTo>
                  <a:lnTo>
                    <a:pt x="110" y="30"/>
                  </a:lnTo>
                  <a:lnTo>
                    <a:pt x="114" y="26"/>
                  </a:lnTo>
                  <a:lnTo>
                    <a:pt x="116" y="26"/>
                  </a:lnTo>
                  <a:lnTo>
                    <a:pt x="120" y="22"/>
                  </a:lnTo>
                  <a:lnTo>
                    <a:pt x="120" y="26"/>
                  </a:lnTo>
                  <a:lnTo>
                    <a:pt x="124" y="26"/>
                  </a:lnTo>
                  <a:lnTo>
                    <a:pt x="124" y="22"/>
                  </a:lnTo>
                  <a:lnTo>
                    <a:pt x="128" y="18"/>
                  </a:lnTo>
                  <a:lnTo>
                    <a:pt x="132" y="18"/>
                  </a:lnTo>
                  <a:lnTo>
                    <a:pt x="132" y="14"/>
                  </a:lnTo>
                  <a:lnTo>
                    <a:pt x="136" y="14"/>
                  </a:lnTo>
                  <a:lnTo>
                    <a:pt x="140" y="14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6" y="10"/>
                  </a:lnTo>
                  <a:lnTo>
                    <a:pt x="150" y="10"/>
                  </a:lnTo>
                  <a:lnTo>
                    <a:pt x="154" y="10"/>
                  </a:lnTo>
                  <a:lnTo>
                    <a:pt x="158" y="10"/>
                  </a:lnTo>
                  <a:lnTo>
                    <a:pt x="162" y="10"/>
                  </a:lnTo>
                  <a:lnTo>
                    <a:pt x="166" y="10"/>
                  </a:lnTo>
                  <a:lnTo>
                    <a:pt x="166" y="8"/>
                  </a:lnTo>
                  <a:lnTo>
                    <a:pt x="170" y="8"/>
                  </a:lnTo>
                  <a:lnTo>
                    <a:pt x="172" y="8"/>
                  </a:lnTo>
                  <a:lnTo>
                    <a:pt x="176" y="8"/>
                  </a:lnTo>
                  <a:lnTo>
                    <a:pt x="176" y="4"/>
                  </a:lnTo>
                  <a:lnTo>
                    <a:pt x="180" y="4"/>
                  </a:lnTo>
                  <a:lnTo>
                    <a:pt x="184" y="4"/>
                  </a:lnTo>
                  <a:lnTo>
                    <a:pt x="188" y="4"/>
                  </a:lnTo>
                  <a:lnTo>
                    <a:pt x="188" y="4"/>
                  </a:lnTo>
                  <a:lnTo>
                    <a:pt x="188" y="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Freeform 128">
              <a:extLst>
                <a:ext uri="{FF2B5EF4-FFF2-40B4-BE49-F238E27FC236}">
                  <a16:creationId xmlns:a16="http://schemas.microsoft.com/office/drawing/2014/main" id="{4E82E255-DF81-D05E-4CE7-533B4E1D84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60900" y="4680018"/>
              <a:ext cx="273050" cy="374650"/>
            </a:xfrm>
            <a:custGeom>
              <a:avLst/>
              <a:gdLst>
                <a:gd name="T0" fmla="*/ 10 w 172"/>
                <a:gd name="T1" fmla="*/ 12 h 236"/>
                <a:gd name="T2" fmla="*/ 4 w 172"/>
                <a:gd name="T3" fmla="*/ 22 h 236"/>
                <a:gd name="T4" fmla="*/ 4 w 172"/>
                <a:gd name="T5" fmla="*/ 8 h 236"/>
                <a:gd name="T6" fmla="*/ 14 w 172"/>
                <a:gd name="T7" fmla="*/ 0 h 236"/>
                <a:gd name="T8" fmla="*/ 18 w 172"/>
                <a:gd name="T9" fmla="*/ 4 h 236"/>
                <a:gd name="T10" fmla="*/ 152 w 172"/>
                <a:gd name="T11" fmla="*/ 232 h 236"/>
                <a:gd name="T12" fmla="*/ 134 w 172"/>
                <a:gd name="T13" fmla="*/ 232 h 236"/>
                <a:gd name="T14" fmla="*/ 122 w 172"/>
                <a:gd name="T15" fmla="*/ 232 h 236"/>
                <a:gd name="T16" fmla="*/ 108 w 172"/>
                <a:gd name="T17" fmla="*/ 232 h 236"/>
                <a:gd name="T18" fmla="*/ 96 w 172"/>
                <a:gd name="T19" fmla="*/ 228 h 236"/>
                <a:gd name="T20" fmla="*/ 82 w 172"/>
                <a:gd name="T21" fmla="*/ 224 h 236"/>
                <a:gd name="T22" fmla="*/ 52 w 172"/>
                <a:gd name="T23" fmla="*/ 224 h 236"/>
                <a:gd name="T24" fmla="*/ 34 w 172"/>
                <a:gd name="T25" fmla="*/ 224 h 236"/>
                <a:gd name="T26" fmla="*/ 22 w 172"/>
                <a:gd name="T27" fmla="*/ 216 h 236"/>
                <a:gd name="T28" fmla="*/ 8 w 172"/>
                <a:gd name="T29" fmla="*/ 220 h 236"/>
                <a:gd name="T30" fmla="*/ 0 w 172"/>
                <a:gd name="T31" fmla="*/ 212 h 236"/>
                <a:gd name="T32" fmla="*/ 0 w 172"/>
                <a:gd name="T33" fmla="*/ 198 h 236"/>
                <a:gd name="T34" fmla="*/ 4 w 172"/>
                <a:gd name="T35" fmla="*/ 182 h 236"/>
                <a:gd name="T36" fmla="*/ 8 w 172"/>
                <a:gd name="T37" fmla="*/ 168 h 236"/>
                <a:gd name="T38" fmla="*/ 8 w 172"/>
                <a:gd name="T39" fmla="*/ 154 h 236"/>
                <a:gd name="T40" fmla="*/ 14 w 172"/>
                <a:gd name="T41" fmla="*/ 146 h 236"/>
                <a:gd name="T42" fmla="*/ 18 w 172"/>
                <a:gd name="T43" fmla="*/ 142 h 236"/>
                <a:gd name="T44" fmla="*/ 26 w 172"/>
                <a:gd name="T45" fmla="*/ 130 h 236"/>
                <a:gd name="T46" fmla="*/ 26 w 172"/>
                <a:gd name="T47" fmla="*/ 116 h 236"/>
                <a:gd name="T48" fmla="*/ 22 w 172"/>
                <a:gd name="T49" fmla="*/ 100 h 236"/>
                <a:gd name="T50" fmla="*/ 18 w 172"/>
                <a:gd name="T51" fmla="*/ 90 h 236"/>
                <a:gd name="T52" fmla="*/ 18 w 172"/>
                <a:gd name="T53" fmla="*/ 74 h 236"/>
                <a:gd name="T54" fmla="*/ 18 w 172"/>
                <a:gd name="T55" fmla="*/ 74 h 236"/>
                <a:gd name="T56" fmla="*/ 22 w 172"/>
                <a:gd name="T57" fmla="*/ 64 h 236"/>
                <a:gd name="T58" fmla="*/ 14 w 172"/>
                <a:gd name="T59" fmla="*/ 52 h 236"/>
                <a:gd name="T60" fmla="*/ 10 w 172"/>
                <a:gd name="T61" fmla="*/ 42 h 236"/>
                <a:gd name="T62" fmla="*/ 4 w 172"/>
                <a:gd name="T63" fmla="*/ 26 h 236"/>
                <a:gd name="T64" fmla="*/ 14 w 172"/>
                <a:gd name="T65" fmla="*/ 22 h 236"/>
                <a:gd name="T66" fmla="*/ 22 w 172"/>
                <a:gd name="T67" fmla="*/ 22 h 236"/>
                <a:gd name="T68" fmla="*/ 34 w 172"/>
                <a:gd name="T69" fmla="*/ 26 h 236"/>
                <a:gd name="T70" fmla="*/ 56 w 172"/>
                <a:gd name="T71" fmla="*/ 22 h 236"/>
                <a:gd name="T72" fmla="*/ 66 w 172"/>
                <a:gd name="T73" fmla="*/ 26 h 236"/>
                <a:gd name="T74" fmla="*/ 70 w 172"/>
                <a:gd name="T75" fmla="*/ 42 h 236"/>
                <a:gd name="T76" fmla="*/ 74 w 172"/>
                <a:gd name="T77" fmla="*/ 52 h 236"/>
                <a:gd name="T78" fmla="*/ 82 w 172"/>
                <a:gd name="T79" fmla="*/ 64 h 236"/>
                <a:gd name="T80" fmla="*/ 90 w 172"/>
                <a:gd name="T81" fmla="*/ 60 h 236"/>
                <a:gd name="T82" fmla="*/ 108 w 172"/>
                <a:gd name="T83" fmla="*/ 60 h 236"/>
                <a:gd name="T84" fmla="*/ 108 w 172"/>
                <a:gd name="T85" fmla="*/ 52 h 236"/>
                <a:gd name="T86" fmla="*/ 120 w 172"/>
                <a:gd name="T87" fmla="*/ 44 h 236"/>
                <a:gd name="T88" fmla="*/ 122 w 172"/>
                <a:gd name="T89" fmla="*/ 48 h 236"/>
                <a:gd name="T90" fmla="*/ 142 w 172"/>
                <a:gd name="T91" fmla="*/ 52 h 236"/>
                <a:gd name="T92" fmla="*/ 142 w 172"/>
                <a:gd name="T93" fmla="*/ 68 h 236"/>
                <a:gd name="T94" fmla="*/ 142 w 172"/>
                <a:gd name="T95" fmla="*/ 82 h 236"/>
                <a:gd name="T96" fmla="*/ 146 w 172"/>
                <a:gd name="T97" fmla="*/ 98 h 236"/>
                <a:gd name="T98" fmla="*/ 146 w 172"/>
                <a:gd name="T99" fmla="*/ 108 h 236"/>
                <a:gd name="T100" fmla="*/ 150 w 172"/>
                <a:gd name="T101" fmla="*/ 112 h 236"/>
                <a:gd name="T102" fmla="*/ 164 w 172"/>
                <a:gd name="T103" fmla="*/ 112 h 236"/>
                <a:gd name="T104" fmla="*/ 172 w 172"/>
                <a:gd name="T105" fmla="*/ 112 h 236"/>
                <a:gd name="T106" fmla="*/ 172 w 172"/>
                <a:gd name="T107" fmla="*/ 126 h 236"/>
                <a:gd name="T108" fmla="*/ 172 w 172"/>
                <a:gd name="T109" fmla="*/ 146 h 236"/>
                <a:gd name="T110" fmla="*/ 156 w 172"/>
                <a:gd name="T111" fmla="*/ 146 h 236"/>
                <a:gd name="T112" fmla="*/ 142 w 172"/>
                <a:gd name="T113" fmla="*/ 160 h 236"/>
                <a:gd name="T114" fmla="*/ 142 w 172"/>
                <a:gd name="T115" fmla="*/ 180 h 236"/>
                <a:gd name="T116" fmla="*/ 146 w 172"/>
                <a:gd name="T117" fmla="*/ 202 h 236"/>
                <a:gd name="T118" fmla="*/ 150 w 172"/>
                <a:gd name="T119" fmla="*/ 212 h 236"/>
                <a:gd name="T120" fmla="*/ 164 w 172"/>
                <a:gd name="T121" fmla="*/ 228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2" h="236">
                  <a:moveTo>
                    <a:pt x="18" y="4"/>
                  </a:moveTo>
                  <a:lnTo>
                    <a:pt x="14" y="4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22"/>
                  </a:lnTo>
                  <a:lnTo>
                    <a:pt x="8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close/>
                  <a:moveTo>
                    <a:pt x="164" y="228"/>
                  </a:moveTo>
                  <a:lnTo>
                    <a:pt x="160" y="228"/>
                  </a:lnTo>
                  <a:lnTo>
                    <a:pt x="156" y="228"/>
                  </a:lnTo>
                  <a:lnTo>
                    <a:pt x="152" y="232"/>
                  </a:lnTo>
                  <a:lnTo>
                    <a:pt x="150" y="232"/>
                  </a:lnTo>
                  <a:lnTo>
                    <a:pt x="142" y="232"/>
                  </a:lnTo>
                  <a:lnTo>
                    <a:pt x="134" y="236"/>
                  </a:lnTo>
                  <a:lnTo>
                    <a:pt x="134" y="232"/>
                  </a:lnTo>
                  <a:lnTo>
                    <a:pt x="130" y="232"/>
                  </a:lnTo>
                  <a:lnTo>
                    <a:pt x="126" y="236"/>
                  </a:lnTo>
                  <a:lnTo>
                    <a:pt x="122" y="236"/>
                  </a:lnTo>
                  <a:lnTo>
                    <a:pt x="122" y="232"/>
                  </a:lnTo>
                  <a:lnTo>
                    <a:pt x="120" y="232"/>
                  </a:lnTo>
                  <a:lnTo>
                    <a:pt x="116" y="232"/>
                  </a:lnTo>
                  <a:lnTo>
                    <a:pt x="112" y="232"/>
                  </a:lnTo>
                  <a:lnTo>
                    <a:pt x="108" y="232"/>
                  </a:lnTo>
                  <a:lnTo>
                    <a:pt x="104" y="232"/>
                  </a:lnTo>
                  <a:lnTo>
                    <a:pt x="100" y="232"/>
                  </a:lnTo>
                  <a:lnTo>
                    <a:pt x="96" y="232"/>
                  </a:lnTo>
                  <a:lnTo>
                    <a:pt x="96" y="228"/>
                  </a:lnTo>
                  <a:lnTo>
                    <a:pt x="94" y="224"/>
                  </a:lnTo>
                  <a:lnTo>
                    <a:pt x="90" y="224"/>
                  </a:lnTo>
                  <a:lnTo>
                    <a:pt x="86" y="224"/>
                  </a:lnTo>
                  <a:lnTo>
                    <a:pt x="82" y="224"/>
                  </a:lnTo>
                  <a:lnTo>
                    <a:pt x="78" y="224"/>
                  </a:lnTo>
                  <a:lnTo>
                    <a:pt x="66" y="224"/>
                  </a:lnTo>
                  <a:lnTo>
                    <a:pt x="60" y="224"/>
                  </a:lnTo>
                  <a:lnTo>
                    <a:pt x="52" y="224"/>
                  </a:lnTo>
                  <a:lnTo>
                    <a:pt x="44" y="224"/>
                  </a:lnTo>
                  <a:lnTo>
                    <a:pt x="40" y="224"/>
                  </a:lnTo>
                  <a:lnTo>
                    <a:pt x="38" y="224"/>
                  </a:lnTo>
                  <a:lnTo>
                    <a:pt x="34" y="224"/>
                  </a:lnTo>
                  <a:lnTo>
                    <a:pt x="30" y="224"/>
                  </a:lnTo>
                  <a:lnTo>
                    <a:pt x="30" y="220"/>
                  </a:lnTo>
                  <a:lnTo>
                    <a:pt x="26" y="220"/>
                  </a:lnTo>
                  <a:lnTo>
                    <a:pt x="22" y="216"/>
                  </a:lnTo>
                  <a:lnTo>
                    <a:pt x="18" y="216"/>
                  </a:lnTo>
                  <a:lnTo>
                    <a:pt x="14" y="216"/>
                  </a:lnTo>
                  <a:lnTo>
                    <a:pt x="10" y="220"/>
                  </a:lnTo>
                  <a:lnTo>
                    <a:pt x="8" y="220"/>
                  </a:lnTo>
                  <a:lnTo>
                    <a:pt x="4" y="220"/>
                  </a:lnTo>
                  <a:lnTo>
                    <a:pt x="0" y="220"/>
                  </a:lnTo>
                  <a:lnTo>
                    <a:pt x="0" y="216"/>
                  </a:lnTo>
                  <a:lnTo>
                    <a:pt x="0" y="212"/>
                  </a:lnTo>
                  <a:lnTo>
                    <a:pt x="0" y="210"/>
                  </a:lnTo>
                  <a:lnTo>
                    <a:pt x="0" y="206"/>
                  </a:lnTo>
                  <a:lnTo>
                    <a:pt x="0" y="202"/>
                  </a:lnTo>
                  <a:lnTo>
                    <a:pt x="0" y="198"/>
                  </a:lnTo>
                  <a:lnTo>
                    <a:pt x="0" y="194"/>
                  </a:lnTo>
                  <a:lnTo>
                    <a:pt x="4" y="190"/>
                  </a:lnTo>
                  <a:lnTo>
                    <a:pt x="4" y="186"/>
                  </a:lnTo>
                  <a:lnTo>
                    <a:pt x="4" y="182"/>
                  </a:lnTo>
                  <a:lnTo>
                    <a:pt x="4" y="180"/>
                  </a:lnTo>
                  <a:lnTo>
                    <a:pt x="8" y="176"/>
                  </a:lnTo>
                  <a:lnTo>
                    <a:pt x="8" y="172"/>
                  </a:lnTo>
                  <a:lnTo>
                    <a:pt x="8" y="168"/>
                  </a:lnTo>
                  <a:lnTo>
                    <a:pt x="8" y="164"/>
                  </a:lnTo>
                  <a:lnTo>
                    <a:pt x="8" y="160"/>
                  </a:lnTo>
                  <a:lnTo>
                    <a:pt x="10" y="156"/>
                  </a:lnTo>
                  <a:lnTo>
                    <a:pt x="8" y="154"/>
                  </a:lnTo>
                  <a:lnTo>
                    <a:pt x="10" y="154"/>
                  </a:lnTo>
                  <a:lnTo>
                    <a:pt x="10" y="150"/>
                  </a:lnTo>
                  <a:lnTo>
                    <a:pt x="14" y="150"/>
                  </a:lnTo>
                  <a:lnTo>
                    <a:pt x="14" y="146"/>
                  </a:lnTo>
                  <a:lnTo>
                    <a:pt x="14" y="142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8" y="142"/>
                  </a:lnTo>
                  <a:lnTo>
                    <a:pt x="22" y="138"/>
                  </a:lnTo>
                  <a:lnTo>
                    <a:pt x="22" y="134"/>
                  </a:lnTo>
                  <a:lnTo>
                    <a:pt x="26" y="134"/>
                  </a:lnTo>
                  <a:lnTo>
                    <a:pt x="26" y="130"/>
                  </a:lnTo>
                  <a:lnTo>
                    <a:pt x="26" y="126"/>
                  </a:lnTo>
                  <a:lnTo>
                    <a:pt x="26" y="124"/>
                  </a:lnTo>
                  <a:lnTo>
                    <a:pt x="26" y="120"/>
                  </a:lnTo>
                  <a:lnTo>
                    <a:pt x="26" y="116"/>
                  </a:lnTo>
                  <a:lnTo>
                    <a:pt x="30" y="112"/>
                  </a:lnTo>
                  <a:lnTo>
                    <a:pt x="26" y="108"/>
                  </a:lnTo>
                  <a:lnTo>
                    <a:pt x="26" y="104"/>
                  </a:lnTo>
                  <a:lnTo>
                    <a:pt x="22" y="100"/>
                  </a:lnTo>
                  <a:lnTo>
                    <a:pt x="22" y="98"/>
                  </a:lnTo>
                  <a:lnTo>
                    <a:pt x="22" y="94"/>
                  </a:lnTo>
                  <a:lnTo>
                    <a:pt x="18" y="94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2"/>
                  </a:lnTo>
                  <a:lnTo>
                    <a:pt x="14" y="78"/>
                  </a:lnTo>
                  <a:lnTo>
                    <a:pt x="18" y="74"/>
                  </a:lnTo>
                  <a:lnTo>
                    <a:pt x="18" y="78"/>
                  </a:lnTo>
                  <a:lnTo>
                    <a:pt x="14" y="78"/>
                  </a:lnTo>
                  <a:lnTo>
                    <a:pt x="18" y="78"/>
                  </a:lnTo>
                  <a:lnTo>
                    <a:pt x="18" y="74"/>
                  </a:lnTo>
                  <a:lnTo>
                    <a:pt x="22" y="74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2" y="64"/>
                  </a:lnTo>
                  <a:lnTo>
                    <a:pt x="18" y="64"/>
                  </a:lnTo>
                  <a:lnTo>
                    <a:pt x="18" y="60"/>
                  </a:lnTo>
                  <a:lnTo>
                    <a:pt x="18" y="56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10" y="38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8" y="22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22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8" y="26"/>
                  </a:lnTo>
                  <a:lnTo>
                    <a:pt x="40" y="22"/>
                  </a:lnTo>
                  <a:lnTo>
                    <a:pt x="44" y="22"/>
                  </a:lnTo>
                  <a:lnTo>
                    <a:pt x="56" y="22"/>
                  </a:lnTo>
                  <a:lnTo>
                    <a:pt x="60" y="22"/>
                  </a:lnTo>
                  <a:lnTo>
                    <a:pt x="64" y="22"/>
                  </a:lnTo>
                  <a:lnTo>
                    <a:pt x="66" y="22"/>
                  </a:lnTo>
                  <a:lnTo>
                    <a:pt x="66" y="26"/>
                  </a:lnTo>
                  <a:lnTo>
                    <a:pt x="66" y="30"/>
                  </a:lnTo>
                  <a:lnTo>
                    <a:pt x="66" y="34"/>
                  </a:lnTo>
                  <a:lnTo>
                    <a:pt x="70" y="38"/>
                  </a:lnTo>
                  <a:lnTo>
                    <a:pt x="70" y="42"/>
                  </a:lnTo>
                  <a:lnTo>
                    <a:pt x="70" y="44"/>
                  </a:lnTo>
                  <a:lnTo>
                    <a:pt x="70" y="48"/>
                  </a:lnTo>
                  <a:lnTo>
                    <a:pt x="74" y="48"/>
                  </a:lnTo>
                  <a:lnTo>
                    <a:pt x="74" y="52"/>
                  </a:lnTo>
                  <a:lnTo>
                    <a:pt x="78" y="56"/>
                  </a:lnTo>
                  <a:lnTo>
                    <a:pt x="78" y="60"/>
                  </a:lnTo>
                  <a:lnTo>
                    <a:pt x="82" y="60"/>
                  </a:lnTo>
                  <a:lnTo>
                    <a:pt x="82" y="64"/>
                  </a:lnTo>
                  <a:lnTo>
                    <a:pt x="86" y="60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4" y="60"/>
                  </a:lnTo>
                  <a:lnTo>
                    <a:pt x="96" y="60"/>
                  </a:lnTo>
                  <a:lnTo>
                    <a:pt x="100" y="60"/>
                  </a:lnTo>
                  <a:lnTo>
                    <a:pt x="108" y="60"/>
                  </a:lnTo>
                  <a:lnTo>
                    <a:pt x="104" y="60"/>
                  </a:lnTo>
                  <a:lnTo>
                    <a:pt x="104" y="56"/>
                  </a:lnTo>
                  <a:lnTo>
                    <a:pt x="108" y="56"/>
                  </a:lnTo>
                  <a:lnTo>
                    <a:pt x="108" y="52"/>
                  </a:lnTo>
                  <a:lnTo>
                    <a:pt x="108" y="48"/>
                  </a:lnTo>
                  <a:lnTo>
                    <a:pt x="108" y="44"/>
                  </a:lnTo>
                  <a:lnTo>
                    <a:pt x="116" y="44"/>
                  </a:lnTo>
                  <a:lnTo>
                    <a:pt x="120" y="44"/>
                  </a:lnTo>
                  <a:lnTo>
                    <a:pt x="120" y="42"/>
                  </a:lnTo>
                  <a:lnTo>
                    <a:pt x="122" y="42"/>
                  </a:lnTo>
                  <a:lnTo>
                    <a:pt x="122" y="44"/>
                  </a:lnTo>
                  <a:lnTo>
                    <a:pt x="122" y="48"/>
                  </a:lnTo>
                  <a:lnTo>
                    <a:pt x="130" y="48"/>
                  </a:lnTo>
                  <a:lnTo>
                    <a:pt x="138" y="48"/>
                  </a:lnTo>
                  <a:lnTo>
                    <a:pt x="142" y="48"/>
                  </a:lnTo>
                  <a:lnTo>
                    <a:pt x="142" y="52"/>
                  </a:lnTo>
                  <a:lnTo>
                    <a:pt x="142" y="56"/>
                  </a:lnTo>
                  <a:lnTo>
                    <a:pt x="142" y="60"/>
                  </a:lnTo>
                  <a:lnTo>
                    <a:pt x="142" y="64"/>
                  </a:lnTo>
                  <a:lnTo>
                    <a:pt x="142" y="68"/>
                  </a:lnTo>
                  <a:lnTo>
                    <a:pt x="142" y="70"/>
                  </a:lnTo>
                  <a:lnTo>
                    <a:pt x="142" y="74"/>
                  </a:lnTo>
                  <a:lnTo>
                    <a:pt x="142" y="78"/>
                  </a:lnTo>
                  <a:lnTo>
                    <a:pt x="142" y="82"/>
                  </a:lnTo>
                  <a:lnTo>
                    <a:pt x="142" y="86"/>
                  </a:lnTo>
                  <a:lnTo>
                    <a:pt x="142" y="90"/>
                  </a:lnTo>
                  <a:lnTo>
                    <a:pt x="146" y="94"/>
                  </a:lnTo>
                  <a:lnTo>
                    <a:pt x="146" y="98"/>
                  </a:lnTo>
                  <a:lnTo>
                    <a:pt x="150" y="100"/>
                  </a:lnTo>
                  <a:lnTo>
                    <a:pt x="150" y="104"/>
                  </a:lnTo>
                  <a:lnTo>
                    <a:pt x="150" y="108"/>
                  </a:lnTo>
                  <a:lnTo>
                    <a:pt x="146" y="108"/>
                  </a:lnTo>
                  <a:lnTo>
                    <a:pt x="146" y="112"/>
                  </a:lnTo>
                  <a:lnTo>
                    <a:pt x="146" y="116"/>
                  </a:lnTo>
                  <a:lnTo>
                    <a:pt x="150" y="116"/>
                  </a:lnTo>
                  <a:lnTo>
                    <a:pt x="150" y="112"/>
                  </a:lnTo>
                  <a:lnTo>
                    <a:pt x="152" y="112"/>
                  </a:lnTo>
                  <a:lnTo>
                    <a:pt x="156" y="112"/>
                  </a:lnTo>
                  <a:lnTo>
                    <a:pt x="160" y="112"/>
                  </a:lnTo>
                  <a:lnTo>
                    <a:pt x="164" y="112"/>
                  </a:lnTo>
                  <a:lnTo>
                    <a:pt x="168" y="112"/>
                  </a:lnTo>
                  <a:lnTo>
                    <a:pt x="172" y="112"/>
                  </a:lnTo>
                  <a:lnTo>
                    <a:pt x="172" y="108"/>
                  </a:lnTo>
                  <a:lnTo>
                    <a:pt x="172" y="112"/>
                  </a:lnTo>
                  <a:lnTo>
                    <a:pt x="172" y="116"/>
                  </a:lnTo>
                  <a:lnTo>
                    <a:pt x="172" y="120"/>
                  </a:lnTo>
                  <a:lnTo>
                    <a:pt x="172" y="124"/>
                  </a:lnTo>
                  <a:lnTo>
                    <a:pt x="172" y="126"/>
                  </a:lnTo>
                  <a:lnTo>
                    <a:pt x="172" y="134"/>
                  </a:lnTo>
                  <a:lnTo>
                    <a:pt x="172" y="138"/>
                  </a:lnTo>
                  <a:lnTo>
                    <a:pt x="172" y="142"/>
                  </a:lnTo>
                  <a:lnTo>
                    <a:pt x="172" y="146"/>
                  </a:lnTo>
                  <a:lnTo>
                    <a:pt x="168" y="146"/>
                  </a:lnTo>
                  <a:lnTo>
                    <a:pt x="164" y="146"/>
                  </a:lnTo>
                  <a:lnTo>
                    <a:pt x="160" y="146"/>
                  </a:lnTo>
                  <a:lnTo>
                    <a:pt x="156" y="146"/>
                  </a:lnTo>
                  <a:lnTo>
                    <a:pt x="150" y="146"/>
                  </a:lnTo>
                  <a:lnTo>
                    <a:pt x="142" y="146"/>
                  </a:lnTo>
                  <a:lnTo>
                    <a:pt x="142" y="154"/>
                  </a:lnTo>
                  <a:lnTo>
                    <a:pt x="142" y="160"/>
                  </a:lnTo>
                  <a:lnTo>
                    <a:pt x="142" y="164"/>
                  </a:lnTo>
                  <a:lnTo>
                    <a:pt x="142" y="172"/>
                  </a:lnTo>
                  <a:lnTo>
                    <a:pt x="142" y="176"/>
                  </a:lnTo>
                  <a:lnTo>
                    <a:pt x="142" y="180"/>
                  </a:lnTo>
                  <a:lnTo>
                    <a:pt x="142" y="190"/>
                  </a:lnTo>
                  <a:lnTo>
                    <a:pt x="142" y="198"/>
                  </a:lnTo>
                  <a:lnTo>
                    <a:pt x="142" y="202"/>
                  </a:lnTo>
                  <a:lnTo>
                    <a:pt x="146" y="202"/>
                  </a:lnTo>
                  <a:lnTo>
                    <a:pt x="146" y="206"/>
                  </a:lnTo>
                  <a:lnTo>
                    <a:pt x="146" y="210"/>
                  </a:lnTo>
                  <a:lnTo>
                    <a:pt x="150" y="210"/>
                  </a:lnTo>
                  <a:lnTo>
                    <a:pt x="150" y="212"/>
                  </a:lnTo>
                  <a:lnTo>
                    <a:pt x="152" y="216"/>
                  </a:lnTo>
                  <a:lnTo>
                    <a:pt x="160" y="224"/>
                  </a:lnTo>
                  <a:lnTo>
                    <a:pt x="164" y="228"/>
                  </a:lnTo>
                  <a:lnTo>
                    <a:pt x="164" y="228"/>
                  </a:lnTo>
                  <a:lnTo>
                    <a:pt x="164" y="22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Freeform 129">
              <a:extLst>
                <a:ext uri="{FF2B5EF4-FFF2-40B4-BE49-F238E27FC236}">
                  <a16:creationId xmlns:a16="http://schemas.microsoft.com/office/drawing/2014/main" id="{4A967E65-CCB9-2E22-CB78-A21657223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250" y="4219643"/>
              <a:ext cx="69850" cy="171450"/>
            </a:xfrm>
            <a:custGeom>
              <a:avLst/>
              <a:gdLst>
                <a:gd name="T0" fmla="*/ 30 w 44"/>
                <a:gd name="T1" fmla="*/ 90 h 108"/>
                <a:gd name="T2" fmla="*/ 26 w 44"/>
                <a:gd name="T3" fmla="*/ 96 h 108"/>
                <a:gd name="T4" fmla="*/ 26 w 44"/>
                <a:gd name="T5" fmla="*/ 104 h 108"/>
                <a:gd name="T6" fmla="*/ 26 w 44"/>
                <a:gd name="T7" fmla="*/ 104 h 108"/>
                <a:gd name="T8" fmla="*/ 22 w 44"/>
                <a:gd name="T9" fmla="*/ 104 h 108"/>
                <a:gd name="T10" fmla="*/ 18 w 44"/>
                <a:gd name="T11" fmla="*/ 108 h 108"/>
                <a:gd name="T12" fmla="*/ 10 w 44"/>
                <a:gd name="T13" fmla="*/ 108 h 108"/>
                <a:gd name="T14" fmla="*/ 10 w 44"/>
                <a:gd name="T15" fmla="*/ 108 h 108"/>
                <a:gd name="T16" fmla="*/ 14 w 44"/>
                <a:gd name="T17" fmla="*/ 108 h 108"/>
                <a:gd name="T18" fmla="*/ 10 w 44"/>
                <a:gd name="T19" fmla="*/ 100 h 108"/>
                <a:gd name="T20" fmla="*/ 10 w 44"/>
                <a:gd name="T21" fmla="*/ 100 h 108"/>
                <a:gd name="T22" fmla="*/ 10 w 44"/>
                <a:gd name="T23" fmla="*/ 96 h 108"/>
                <a:gd name="T24" fmla="*/ 10 w 44"/>
                <a:gd name="T25" fmla="*/ 90 h 108"/>
                <a:gd name="T26" fmla="*/ 10 w 44"/>
                <a:gd name="T27" fmla="*/ 86 h 108"/>
                <a:gd name="T28" fmla="*/ 10 w 44"/>
                <a:gd name="T29" fmla="*/ 78 h 108"/>
                <a:gd name="T30" fmla="*/ 10 w 44"/>
                <a:gd name="T31" fmla="*/ 66 h 108"/>
                <a:gd name="T32" fmla="*/ 10 w 44"/>
                <a:gd name="T33" fmla="*/ 60 h 108"/>
                <a:gd name="T34" fmla="*/ 10 w 44"/>
                <a:gd name="T35" fmla="*/ 56 h 108"/>
                <a:gd name="T36" fmla="*/ 6 w 44"/>
                <a:gd name="T37" fmla="*/ 56 h 108"/>
                <a:gd name="T38" fmla="*/ 6 w 44"/>
                <a:gd name="T39" fmla="*/ 52 h 108"/>
                <a:gd name="T40" fmla="*/ 6 w 44"/>
                <a:gd name="T41" fmla="*/ 48 h 108"/>
                <a:gd name="T42" fmla="*/ 6 w 44"/>
                <a:gd name="T43" fmla="*/ 40 h 108"/>
                <a:gd name="T44" fmla="*/ 0 w 44"/>
                <a:gd name="T45" fmla="*/ 38 h 108"/>
                <a:gd name="T46" fmla="*/ 0 w 44"/>
                <a:gd name="T47" fmla="*/ 34 h 108"/>
                <a:gd name="T48" fmla="*/ 0 w 44"/>
                <a:gd name="T49" fmla="*/ 30 h 108"/>
                <a:gd name="T50" fmla="*/ 0 w 44"/>
                <a:gd name="T51" fmla="*/ 26 h 108"/>
                <a:gd name="T52" fmla="*/ 2 w 44"/>
                <a:gd name="T53" fmla="*/ 22 h 108"/>
                <a:gd name="T54" fmla="*/ 6 w 44"/>
                <a:gd name="T55" fmla="*/ 18 h 108"/>
                <a:gd name="T56" fmla="*/ 6 w 44"/>
                <a:gd name="T57" fmla="*/ 18 h 108"/>
                <a:gd name="T58" fmla="*/ 10 w 44"/>
                <a:gd name="T59" fmla="*/ 18 h 108"/>
                <a:gd name="T60" fmla="*/ 14 w 44"/>
                <a:gd name="T61" fmla="*/ 18 h 108"/>
                <a:gd name="T62" fmla="*/ 18 w 44"/>
                <a:gd name="T63" fmla="*/ 18 h 108"/>
                <a:gd name="T64" fmla="*/ 18 w 44"/>
                <a:gd name="T65" fmla="*/ 14 h 108"/>
                <a:gd name="T66" fmla="*/ 22 w 44"/>
                <a:gd name="T67" fmla="*/ 12 h 108"/>
                <a:gd name="T68" fmla="*/ 22 w 44"/>
                <a:gd name="T69" fmla="*/ 8 h 108"/>
                <a:gd name="T70" fmla="*/ 26 w 44"/>
                <a:gd name="T71" fmla="*/ 4 h 108"/>
                <a:gd name="T72" fmla="*/ 30 w 44"/>
                <a:gd name="T73" fmla="*/ 0 h 108"/>
                <a:gd name="T74" fmla="*/ 34 w 44"/>
                <a:gd name="T75" fmla="*/ 8 h 108"/>
                <a:gd name="T76" fmla="*/ 36 w 44"/>
                <a:gd name="T77" fmla="*/ 12 h 108"/>
                <a:gd name="T78" fmla="*/ 36 w 44"/>
                <a:gd name="T79" fmla="*/ 12 h 108"/>
                <a:gd name="T80" fmla="*/ 40 w 44"/>
                <a:gd name="T81" fmla="*/ 14 h 108"/>
                <a:gd name="T82" fmla="*/ 40 w 44"/>
                <a:gd name="T83" fmla="*/ 22 h 108"/>
                <a:gd name="T84" fmla="*/ 40 w 44"/>
                <a:gd name="T85" fmla="*/ 26 h 108"/>
                <a:gd name="T86" fmla="*/ 40 w 44"/>
                <a:gd name="T87" fmla="*/ 30 h 108"/>
                <a:gd name="T88" fmla="*/ 44 w 44"/>
                <a:gd name="T89" fmla="*/ 30 h 108"/>
                <a:gd name="T90" fmla="*/ 40 w 44"/>
                <a:gd name="T91" fmla="*/ 38 h 108"/>
                <a:gd name="T92" fmla="*/ 40 w 44"/>
                <a:gd name="T93" fmla="*/ 38 h 108"/>
                <a:gd name="T94" fmla="*/ 40 w 44"/>
                <a:gd name="T95" fmla="*/ 40 h 108"/>
                <a:gd name="T96" fmla="*/ 36 w 44"/>
                <a:gd name="T97" fmla="*/ 44 h 108"/>
                <a:gd name="T98" fmla="*/ 36 w 44"/>
                <a:gd name="T99" fmla="*/ 48 h 108"/>
                <a:gd name="T100" fmla="*/ 34 w 44"/>
                <a:gd name="T101" fmla="*/ 52 h 108"/>
                <a:gd name="T102" fmla="*/ 34 w 44"/>
                <a:gd name="T103" fmla="*/ 56 h 108"/>
                <a:gd name="T104" fmla="*/ 30 w 44"/>
                <a:gd name="T105" fmla="*/ 60 h 108"/>
                <a:gd name="T106" fmla="*/ 30 w 44"/>
                <a:gd name="T107" fmla="*/ 60 h 108"/>
                <a:gd name="T108" fmla="*/ 26 w 44"/>
                <a:gd name="T109" fmla="*/ 66 h 108"/>
                <a:gd name="T110" fmla="*/ 26 w 44"/>
                <a:gd name="T111" fmla="*/ 70 h 108"/>
                <a:gd name="T112" fmla="*/ 26 w 44"/>
                <a:gd name="T113" fmla="*/ 74 h 108"/>
                <a:gd name="T114" fmla="*/ 26 w 44"/>
                <a:gd name="T115" fmla="*/ 78 h 108"/>
                <a:gd name="T116" fmla="*/ 26 w 44"/>
                <a:gd name="T117" fmla="*/ 82 h 108"/>
                <a:gd name="T118" fmla="*/ 26 w 44"/>
                <a:gd name="T119" fmla="*/ 8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" h="108">
                  <a:moveTo>
                    <a:pt x="26" y="82"/>
                  </a:moveTo>
                  <a:lnTo>
                    <a:pt x="26" y="82"/>
                  </a:lnTo>
                  <a:lnTo>
                    <a:pt x="26" y="86"/>
                  </a:lnTo>
                  <a:lnTo>
                    <a:pt x="30" y="90"/>
                  </a:lnTo>
                  <a:lnTo>
                    <a:pt x="30" y="92"/>
                  </a:lnTo>
                  <a:lnTo>
                    <a:pt x="26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8"/>
                  </a:lnTo>
                  <a:lnTo>
                    <a:pt x="18" y="108"/>
                  </a:lnTo>
                  <a:lnTo>
                    <a:pt x="18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6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10" y="90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0" y="70"/>
                  </a:lnTo>
                  <a:lnTo>
                    <a:pt x="10" y="66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10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44"/>
                  </a:lnTo>
                  <a:lnTo>
                    <a:pt x="6" y="44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2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36" y="14"/>
                  </a:lnTo>
                  <a:lnTo>
                    <a:pt x="36" y="1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0" y="44"/>
                  </a:lnTo>
                  <a:lnTo>
                    <a:pt x="40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66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6" y="8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Freeform 130">
              <a:extLst>
                <a:ext uri="{FF2B5EF4-FFF2-40B4-BE49-F238E27FC236}">
                  <a16:creationId xmlns:a16="http://schemas.microsoft.com/office/drawing/2014/main" id="{0F6B9394-F874-8619-9334-B5946DCCB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5" y="5048318"/>
              <a:ext cx="206375" cy="254000"/>
            </a:xfrm>
            <a:custGeom>
              <a:avLst/>
              <a:gdLst>
                <a:gd name="T0" fmla="*/ 82 w 130"/>
                <a:gd name="T1" fmla="*/ 124 h 160"/>
                <a:gd name="T2" fmla="*/ 80 w 130"/>
                <a:gd name="T3" fmla="*/ 134 h 160"/>
                <a:gd name="T4" fmla="*/ 76 w 130"/>
                <a:gd name="T5" fmla="*/ 142 h 160"/>
                <a:gd name="T6" fmla="*/ 68 w 130"/>
                <a:gd name="T7" fmla="*/ 142 h 160"/>
                <a:gd name="T8" fmla="*/ 64 w 130"/>
                <a:gd name="T9" fmla="*/ 138 h 160"/>
                <a:gd name="T10" fmla="*/ 60 w 130"/>
                <a:gd name="T11" fmla="*/ 138 h 160"/>
                <a:gd name="T12" fmla="*/ 54 w 130"/>
                <a:gd name="T13" fmla="*/ 134 h 160"/>
                <a:gd name="T14" fmla="*/ 46 w 130"/>
                <a:gd name="T15" fmla="*/ 130 h 160"/>
                <a:gd name="T16" fmla="*/ 42 w 130"/>
                <a:gd name="T17" fmla="*/ 138 h 160"/>
                <a:gd name="T18" fmla="*/ 38 w 130"/>
                <a:gd name="T19" fmla="*/ 146 h 160"/>
                <a:gd name="T20" fmla="*/ 30 w 130"/>
                <a:gd name="T21" fmla="*/ 152 h 160"/>
                <a:gd name="T22" fmla="*/ 26 w 130"/>
                <a:gd name="T23" fmla="*/ 156 h 160"/>
                <a:gd name="T24" fmla="*/ 26 w 130"/>
                <a:gd name="T25" fmla="*/ 160 h 160"/>
                <a:gd name="T26" fmla="*/ 20 w 130"/>
                <a:gd name="T27" fmla="*/ 160 h 160"/>
                <a:gd name="T28" fmla="*/ 16 w 130"/>
                <a:gd name="T29" fmla="*/ 160 h 160"/>
                <a:gd name="T30" fmla="*/ 12 w 130"/>
                <a:gd name="T31" fmla="*/ 160 h 160"/>
                <a:gd name="T32" fmla="*/ 8 w 130"/>
                <a:gd name="T33" fmla="*/ 152 h 160"/>
                <a:gd name="T34" fmla="*/ 12 w 130"/>
                <a:gd name="T35" fmla="*/ 150 h 160"/>
                <a:gd name="T36" fmla="*/ 8 w 130"/>
                <a:gd name="T37" fmla="*/ 138 h 160"/>
                <a:gd name="T38" fmla="*/ 4 w 130"/>
                <a:gd name="T39" fmla="*/ 128 h 160"/>
                <a:gd name="T40" fmla="*/ 0 w 130"/>
                <a:gd name="T41" fmla="*/ 124 h 160"/>
                <a:gd name="T42" fmla="*/ 0 w 130"/>
                <a:gd name="T43" fmla="*/ 104 h 160"/>
                <a:gd name="T44" fmla="*/ 0 w 130"/>
                <a:gd name="T45" fmla="*/ 90 h 160"/>
                <a:gd name="T46" fmla="*/ 0 w 130"/>
                <a:gd name="T47" fmla="*/ 74 h 160"/>
                <a:gd name="T48" fmla="*/ 16 w 130"/>
                <a:gd name="T49" fmla="*/ 68 h 160"/>
                <a:gd name="T50" fmla="*/ 16 w 130"/>
                <a:gd name="T51" fmla="*/ 22 h 160"/>
                <a:gd name="T52" fmla="*/ 26 w 130"/>
                <a:gd name="T53" fmla="*/ 8 h 160"/>
                <a:gd name="T54" fmla="*/ 46 w 130"/>
                <a:gd name="T55" fmla="*/ 4 h 160"/>
                <a:gd name="T56" fmla="*/ 50 w 130"/>
                <a:gd name="T57" fmla="*/ 8 h 160"/>
                <a:gd name="T58" fmla="*/ 54 w 130"/>
                <a:gd name="T59" fmla="*/ 12 h 160"/>
                <a:gd name="T60" fmla="*/ 56 w 130"/>
                <a:gd name="T61" fmla="*/ 8 h 160"/>
                <a:gd name="T62" fmla="*/ 64 w 130"/>
                <a:gd name="T63" fmla="*/ 4 h 160"/>
                <a:gd name="T64" fmla="*/ 68 w 130"/>
                <a:gd name="T65" fmla="*/ 0 h 160"/>
                <a:gd name="T66" fmla="*/ 76 w 130"/>
                <a:gd name="T67" fmla="*/ 0 h 160"/>
                <a:gd name="T68" fmla="*/ 76 w 130"/>
                <a:gd name="T69" fmla="*/ 4 h 160"/>
                <a:gd name="T70" fmla="*/ 80 w 130"/>
                <a:gd name="T71" fmla="*/ 8 h 160"/>
                <a:gd name="T72" fmla="*/ 82 w 130"/>
                <a:gd name="T73" fmla="*/ 18 h 160"/>
                <a:gd name="T74" fmla="*/ 86 w 130"/>
                <a:gd name="T75" fmla="*/ 22 h 160"/>
                <a:gd name="T76" fmla="*/ 90 w 130"/>
                <a:gd name="T77" fmla="*/ 30 h 160"/>
                <a:gd name="T78" fmla="*/ 94 w 130"/>
                <a:gd name="T79" fmla="*/ 34 h 160"/>
                <a:gd name="T80" fmla="*/ 102 w 130"/>
                <a:gd name="T81" fmla="*/ 38 h 160"/>
                <a:gd name="T82" fmla="*/ 106 w 130"/>
                <a:gd name="T83" fmla="*/ 46 h 160"/>
                <a:gd name="T84" fmla="*/ 110 w 130"/>
                <a:gd name="T85" fmla="*/ 46 h 160"/>
                <a:gd name="T86" fmla="*/ 110 w 130"/>
                <a:gd name="T87" fmla="*/ 52 h 160"/>
                <a:gd name="T88" fmla="*/ 112 w 130"/>
                <a:gd name="T89" fmla="*/ 64 h 160"/>
                <a:gd name="T90" fmla="*/ 116 w 130"/>
                <a:gd name="T91" fmla="*/ 68 h 160"/>
                <a:gd name="T92" fmla="*/ 120 w 130"/>
                <a:gd name="T93" fmla="*/ 68 h 160"/>
                <a:gd name="T94" fmla="*/ 126 w 130"/>
                <a:gd name="T95" fmla="*/ 68 h 160"/>
                <a:gd name="T96" fmla="*/ 126 w 130"/>
                <a:gd name="T97" fmla="*/ 74 h 160"/>
                <a:gd name="T98" fmla="*/ 130 w 130"/>
                <a:gd name="T99" fmla="*/ 74 h 160"/>
                <a:gd name="T100" fmla="*/ 126 w 130"/>
                <a:gd name="T101" fmla="*/ 78 h 160"/>
                <a:gd name="T102" fmla="*/ 126 w 130"/>
                <a:gd name="T103" fmla="*/ 82 h 160"/>
                <a:gd name="T104" fmla="*/ 116 w 130"/>
                <a:gd name="T105" fmla="*/ 86 h 160"/>
                <a:gd name="T106" fmla="*/ 112 w 130"/>
                <a:gd name="T107" fmla="*/ 90 h 160"/>
                <a:gd name="T108" fmla="*/ 110 w 130"/>
                <a:gd name="T109" fmla="*/ 98 h 160"/>
                <a:gd name="T110" fmla="*/ 102 w 130"/>
                <a:gd name="T111" fmla="*/ 100 h 160"/>
                <a:gd name="T112" fmla="*/ 98 w 130"/>
                <a:gd name="T113" fmla="*/ 108 h 160"/>
                <a:gd name="T114" fmla="*/ 94 w 130"/>
                <a:gd name="T115" fmla="*/ 116 h 160"/>
                <a:gd name="T116" fmla="*/ 90 w 130"/>
                <a:gd name="T117" fmla="*/ 12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0" h="160">
                  <a:moveTo>
                    <a:pt x="90" y="120"/>
                  </a:move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82" y="128"/>
                  </a:lnTo>
                  <a:lnTo>
                    <a:pt x="82" y="130"/>
                  </a:lnTo>
                  <a:lnTo>
                    <a:pt x="80" y="134"/>
                  </a:lnTo>
                  <a:lnTo>
                    <a:pt x="80" y="134"/>
                  </a:lnTo>
                  <a:lnTo>
                    <a:pt x="80" y="138"/>
                  </a:lnTo>
                  <a:lnTo>
                    <a:pt x="80" y="138"/>
                  </a:lnTo>
                  <a:lnTo>
                    <a:pt x="80" y="138"/>
                  </a:lnTo>
                  <a:lnTo>
                    <a:pt x="80" y="138"/>
                  </a:lnTo>
                  <a:lnTo>
                    <a:pt x="76" y="138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2" y="142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2" y="138"/>
                  </a:lnTo>
                  <a:lnTo>
                    <a:pt x="72" y="142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4" y="138"/>
                  </a:lnTo>
                  <a:lnTo>
                    <a:pt x="64" y="138"/>
                  </a:lnTo>
                  <a:lnTo>
                    <a:pt x="64" y="142"/>
                  </a:lnTo>
                  <a:lnTo>
                    <a:pt x="60" y="142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54" y="134"/>
                  </a:lnTo>
                  <a:lnTo>
                    <a:pt x="54" y="134"/>
                  </a:lnTo>
                  <a:lnTo>
                    <a:pt x="54" y="134"/>
                  </a:lnTo>
                  <a:lnTo>
                    <a:pt x="54" y="134"/>
                  </a:lnTo>
                  <a:lnTo>
                    <a:pt x="54" y="134"/>
                  </a:lnTo>
                  <a:lnTo>
                    <a:pt x="50" y="130"/>
                  </a:lnTo>
                  <a:lnTo>
                    <a:pt x="50" y="130"/>
                  </a:lnTo>
                  <a:lnTo>
                    <a:pt x="46" y="130"/>
                  </a:lnTo>
                  <a:lnTo>
                    <a:pt x="46" y="130"/>
                  </a:lnTo>
                  <a:lnTo>
                    <a:pt x="42" y="130"/>
                  </a:lnTo>
                  <a:lnTo>
                    <a:pt x="42" y="130"/>
                  </a:lnTo>
                  <a:lnTo>
                    <a:pt x="42" y="134"/>
                  </a:lnTo>
                  <a:lnTo>
                    <a:pt x="42" y="134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42" y="138"/>
                  </a:lnTo>
                  <a:lnTo>
                    <a:pt x="38" y="138"/>
                  </a:lnTo>
                  <a:lnTo>
                    <a:pt x="38" y="138"/>
                  </a:lnTo>
                  <a:lnTo>
                    <a:pt x="38" y="142"/>
                  </a:lnTo>
                  <a:lnTo>
                    <a:pt x="38" y="142"/>
                  </a:lnTo>
                  <a:lnTo>
                    <a:pt x="38" y="146"/>
                  </a:lnTo>
                  <a:lnTo>
                    <a:pt x="38" y="146"/>
                  </a:lnTo>
                  <a:lnTo>
                    <a:pt x="38" y="146"/>
                  </a:lnTo>
                  <a:lnTo>
                    <a:pt x="38" y="146"/>
                  </a:lnTo>
                  <a:lnTo>
                    <a:pt x="38" y="146"/>
                  </a:lnTo>
                  <a:lnTo>
                    <a:pt x="34" y="150"/>
                  </a:lnTo>
                  <a:lnTo>
                    <a:pt x="34" y="150"/>
                  </a:lnTo>
                  <a:lnTo>
                    <a:pt x="30" y="150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52"/>
                  </a:lnTo>
                  <a:lnTo>
                    <a:pt x="30" y="156"/>
                  </a:lnTo>
                  <a:lnTo>
                    <a:pt x="30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56"/>
                  </a:lnTo>
                  <a:lnTo>
                    <a:pt x="26" y="160"/>
                  </a:lnTo>
                  <a:lnTo>
                    <a:pt x="26" y="160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4" y="160"/>
                  </a:lnTo>
                  <a:lnTo>
                    <a:pt x="20" y="160"/>
                  </a:lnTo>
                  <a:lnTo>
                    <a:pt x="20" y="160"/>
                  </a:lnTo>
                  <a:lnTo>
                    <a:pt x="20" y="160"/>
                  </a:lnTo>
                  <a:lnTo>
                    <a:pt x="20" y="160"/>
                  </a:lnTo>
                  <a:lnTo>
                    <a:pt x="20" y="160"/>
                  </a:lnTo>
                  <a:lnTo>
                    <a:pt x="20" y="16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8" y="160"/>
                  </a:lnTo>
                  <a:lnTo>
                    <a:pt x="8" y="156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8" y="138"/>
                  </a:lnTo>
                  <a:lnTo>
                    <a:pt x="8" y="138"/>
                  </a:lnTo>
                  <a:lnTo>
                    <a:pt x="12" y="138"/>
                  </a:lnTo>
                  <a:lnTo>
                    <a:pt x="8" y="134"/>
                  </a:lnTo>
                  <a:lnTo>
                    <a:pt x="8" y="134"/>
                  </a:lnTo>
                  <a:lnTo>
                    <a:pt x="8" y="134"/>
                  </a:lnTo>
                  <a:lnTo>
                    <a:pt x="8" y="130"/>
                  </a:lnTo>
                  <a:lnTo>
                    <a:pt x="8" y="130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4" y="124"/>
                  </a:lnTo>
                  <a:lnTo>
                    <a:pt x="4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4" y="74"/>
                  </a:lnTo>
                  <a:lnTo>
                    <a:pt x="8" y="74"/>
                  </a:lnTo>
                  <a:lnTo>
                    <a:pt x="12" y="74"/>
                  </a:lnTo>
                  <a:lnTo>
                    <a:pt x="16" y="74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68"/>
                  </a:lnTo>
                  <a:lnTo>
                    <a:pt x="16" y="60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52"/>
                  </a:lnTo>
                  <a:lnTo>
                    <a:pt x="16" y="42"/>
                  </a:lnTo>
                  <a:lnTo>
                    <a:pt x="16" y="38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6" y="12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6" y="8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8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2" y="12"/>
                  </a:lnTo>
                  <a:lnTo>
                    <a:pt x="82" y="16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6" y="18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34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94" y="34"/>
                  </a:lnTo>
                  <a:lnTo>
                    <a:pt x="94" y="38"/>
                  </a:lnTo>
                  <a:lnTo>
                    <a:pt x="98" y="38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42"/>
                  </a:lnTo>
                  <a:lnTo>
                    <a:pt x="106" y="42"/>
                  </a:lnTo>
                  <a:lnTo>
                    <a:pt x="106" y="42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06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46"/>
                  </a:lnTo>
                  <a:lnTo>
                    <a:pt x="110" y="48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10" y="52"/>
                  </a:lnTo>
                  <a:lnTo>
                    <a:pt x="110" y="56"/>
                  </a:lnTo>
                  <a:lnTo>
                    <a:pt x="110" y="56"/>
                  </a:lnTo>
                  <a:lnTo>
                    <a:pt x="110" y="60"/>
                  </a:lnTo>
                  <a:lnTo>
                    <a:pt x="110" y="60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2" y="64"/>
                  </a:lnTo>
                  <a:lnTo>
                    <a:pt x="112" y="68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20" y="68"/>
                  </a:lnTo>
                  <a:lnTo>
                    <a:pt x="124" y="68"/>
                  </a:lnTo>
                  <a:lnTo>
                    <a:pt x="126" y="68"/>
                  </a:lnTo>
                  <a:lnTo>
                    <a:pt x="126" y="68"/>
                  </a:lnTo>
                  <a:lnTo>
                    <a:pt x="126" y="68"/>
                  </a:lnTo>
                  <a:lnTo>
                    <a:pt x="126" y="68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2"/>
                  </a:lnTo>
                  <a:lnTo>
                    <a:pt x="126" y="74"/>
                  </a:lnTo>
                  <a:lnTo>
                    <a:pt x="126" y="74"/>
                  </a:lnTo>
                  <a:lnTo>
                    <a:pt x="126" y="74"/>
                  </a:lnTo>
                  <a:lnTo>
                    <a:pt x="126" y="74"/>
                  </a:lnTo>
                  <a:lnTo>
                    <a:pt x="126" y="74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30" y="74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4" y="82"/>
                  </a:lnTo>
                  <a:lnTo>
                    <a:pt x="124" y="82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16" y="82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6" y="86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12" y="90"/>
                  </a:lnTo>
                  <a:lnTo>
                    <a:pt x="110" y="94"/>
                  </a:lnTo>
                  <a:lnTo>
                    <a:pt x="110" y="94"/>
                  </a:lnTo>
                  <a:lnTo>
                    <a:pt x="110" y="94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10" y="98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02" y="100"/>
                  </a:lnTo>
                  <a:lnTo>
                    <a:pt x="102" y="100"/>
                  </a:lnTo>
                  <a:lnTo>
                    <a:pt x="102" y="100"/>
                  </a:lnTo>
                  <a:lnTo>
                    <a:pt x="102" y="100"/>
                  </a:lnTo>
                  <a:lnTo>
                    <a:pt x="98" y="100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98" y="104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98" y="112"/>
                  </a:lnTo>
                  <a:lnTo>
                    <a:pt x="98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20"/>
                  </a:lnTo>
                  <a:lnTo>
                    <a:pt x="94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Freeform 131">
              <a:extLst>
                <a:ext uri="{FF2B5EF4-FFF2-40B4-BE49-F238E27FC236}">
                  <a16:creationId xmlns:a16="http://schemas.microsoft.com/office/drawing/2014/main" id="{E8889845-19C0-F4BE-3DDD-C84AD7C95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5" y="4146618"/>
              <a:ext cx="177800" cy="155575"/>
            </a:xfrm>
            <a:custGeom>
              <a:avLst/>
              <a:gdLst>
                <a:gd name="T0" fmla="*/ 86 w 112"/>
                <a:gd name="T1" fmla="*/ 72 h 98"/>
                <a:gd name="T2" fmla="*/ 82 w 112"/>
                <a:gd name="T3" fmla="*/ 72 h 98"/>
                <a:gd name="T4" fmla="*/ 74 w 112"/>
                <a:gd name="T5" fmla="*/ 68 h 98"/>
                <a:gd name="T6" fmla="*/ 66 w 112"/>
                <a:gd name="T7" fmla="*/ 72 h 98"/>
                <a:gd name="T8" fmla="*/ 64 w 112"/>
                <a:gd name="T9" fmla="*/ 72 h 98"/>
                <a:gd name="T10" fmla="*/ 56 w 112"/>
                <a:gd name="T11" fmla="*/ 72 h 98"/>
                <a:gd name="T12" fmla="*/ 38 w 112"/>
                <a:gd name="T13" fmla="*/ 72 h 98"/>
                <a:gd name="T14" fmla="*/ 38 w 112"/>
                <a:gd name="T15" fmla="*/ 80 h 98"/>
                <a:gd name="T16" fmla="*/ 38 w 112"/>
                <a:gd name="T17" fmla="*/ 86 h 98"/>
                <a:gd name="T18" fmla="*/ 38 w 112"/>
                <a:gd name="T19" fmla="*/ 94 h 98"/>
                <a:gd name="T20" fmla="*/ 38 w 112"/>
                <a:gd name="T21" fmla="*/ 94 h 98"/>
                <a:gd name="T22" fmla="*/ 40 w 112"/>
                <a:gd name="T23" fmla="*/ 98 h 98"/>
                <a:gd name="T24" fmla="*/ 38 w 112"/>
                <a:gd name="T25" fmla="*/ 98 h 98"/>
                <a:gd name="T26" fmla="*/ 34 w 112"/>
                <a:gd name="T27" fmla="*/ 90 h 98"/>
                <a:gd name="T28" fmla="*/ 26 w 112"/>
                <a:gd name="T29" fmla="*/ 90 h 98"/>
                <a:gd name="T30" fmla="*/ 22 w 112"/>
                <a:gd name="T31" fmla="*/ 90 h 98"/>
                <a:gd name="T32" fmla="*/ 18 w 112"/>
                <a:gd name="T33" fmla="*/ 94 h 98"/>
                <a:gd name="T34" fmla="*/ 14 w 112"/>
                <a:gd name="T35" fmla="*/ 94 h 98"/>
                <a:gd name="T36" fmla="*/ 12 w 112"/>
                <a:gd name="T37" fmla="*/ 94 h 98"/>
                <a:gd name="T38" fmla="*/ 8 w 112"/>
                <a:gd name="T39" fmla="*/ 84 h 98"/>
                <a:gd name="T40" fmla="*/ 4 w 112"/>
                <a:gd name="T41" fmla="*/ 84 h 98"/>
                <a:gd name="T42" fmla="*/ 0 w 112"/>
                <a:gd name="T43" fmla="*/ 80 h 98"/>
                <a:gd name="T44" fmla="*/ 0 w 112"/>
                <a:gd name="T45" fmla="*/ 76 h 98"/>
                <a:gd name="T46" fmla="*/ 0 w 112"/>
                <a:gd name="T47" fmla="*/ 72 h 98"/>
                <a:gd name="T48" fmla="*/ 4 w 112"/>
                <a:gd name="T49" fmla="*/ 68 h 98"/>
                <a:gd name="T50" fmla="*/ 4 w 112"/>
                <a:gd name="T51" fmla="*/ 60 h 98"/>
                <a:gd name="T52" fmla="*/ 8 w 112"/>
                <a:gd name="T53" fmla="*/ 54 h 98"/>
                <a:gd name="T54" fmla="*/ 12 w 112"/>
                <a:gd name="T55" fmla="*/ 54 h 98"/>
                <a:gd name="T56" fmla="*/ 14 w 112"/>
                <a:gd name="T57" fmla="*/ 46 h 98"/>
                <a:gd name="T58" fmla="*/ 14 w 112"/>
                <a:gd name="T59" fmla="*/ 42 h 98"/>
                <a:gd name="T60" fmla="*/ 18 w 112"/>
                <a:gd name="T61" fmla="*/ 42 h 98"/>
                <a:gd name="T62" fmla="*/ 18 w 112"/>
                <a:gd name="T63" fmla="*/ 38 h 98"/>
                <a:gd name="T64" fmla="*/ 18 w 112"/>
                <a:gd name="T65" fmla="*/ 34 h 98"/>
                <a:gd name="T66" fmla="*/ 22 w 112"/>
                <a:gd name="T67" fmla="*/ 28 h 98"/>
                <a:gd name="T68" fmla="*/ 30 w 112"/>
                <a:gd name="T69" fmla="*/ 34 h 98"/>
                <a:gd name="T70" fmla="*/ 30 w 112"/>
                <a:gd name="T71" fmla="*/ 34 h 98"/>
                <a:gd name="T72" fmla="*/ 30 w 112"/>
                <a:gd name="T73" fmla="*/ 30 h 98"/>
                <a:gd name="T74" fmla="*/ 34 w 112"/>
                <a:gd name="T75" fmla="*/ 28 h 98"/>
                <a:gd name="T76" fmla="*/ 38 w 112"/>
                <a:gd name="T77" fmla="*/ 28 h 98"/>
                <a:gd name="T78" fmla="*/ 38 w 112"/>
                <a:gd name="T79" fmla="*/ 20 h 98"/>
                <a:gd name="T80" fmla="*/ 44 w 112"/>
                <a:gd name="T81" fmla="*/ 16 h 98"/>
                <a:gd name="T82" fmla="*/ 48 w 112"/>
                <a:gd name="T83" fmla="*/ 16 h 98"/>
                <a:gd name="T84" fmla="*/ 52 w 112"/>
                <a:gd name="T85" fmla="*/ 12 h 98"/>
                <a:gd name="T86" fmla="*/ 64 w 112"/>
                <a:gd name="T87" fmla="*/ 4 h 98"/>
                <a:gd name="T88" fmla="*/ 70 w 112"/>
                <a:gd name="T89" fmla="*/ 0 h 98"/>
                <a:gd name="T90" fmla="*/ 82 w 112"/>
                <a:gd name="T91" fmla="*/ 4 h 98"/>
                <a:gd name="T92" fmla="*/ 82 w 112"/>
                <a:gd name="T93" fmla="*/ 12 h 98"/>
                <a:gd name="T94" fmla="*/ 82 w 112"/>
                <a:gd name="T95" fmla="*/ 16 h 98"/>
                <a:gd name="T96" fmla="*/ 86 w 112"/>
                <a:gd name="T97" fmla="*/ 24 h 98"/>
                <a:gd name="T98" fmla="*/ 92 w 112"/>
                <a:gd name="T99" fmla="*/ 28 h 98"/>
                <a:gd name="T100" fmla="*/ 96 w 112"/>
                <a:gd name="T101" fmla="*/ 30 h 98"/>
                <a:gd name="T102" fmla="*/ 92 w 112"/>
                <a:gd name="T103" fmla="*/ 30 h 98"/>
                <a:gd name="T104" fmla="*/ 92 w 112"/>
                <a:gd name="T105" fmla="*/ 34 h 98"/>
                <a:gd name="T106" fmla="*/ 100 w 112"/>
                <a:gd name="T107" fmla="*/ 42 h 98"/>
                <a:gd name="T108" fmla="*/ 108 w 112"/>
                <a:gd name="T109" fmla="*/ 42 h 98"/>
                <a:gd name="T110" fmla="*/ 108 w 112"/>
                <a:gd name="T111" fmla="*/ 46 h 98"/>
                <a:gd name="T112" fmla="*/ 112 w 112"/>
                <a:gd name="T113" fmla="*/ 56 h 98"/>
                <a:gd name="T114" fmla="*/ 108 w 112"/>
                <a:gd name="T115" fmla="*/ 60 h 98"/>
                <a:gd name="T116" fmla="*/ 108 w 112"/>
                <a:gd name="T117" fmla="*/ 64 h 98"/>
                <a:gd name="T118" fmla="*/ 100 w 112"/>
                <a:gd name="T119" fmla="*/ 64 h 98"/>
                <a:gd name="T120" fmla="*/ 96 w 112"/>
                <a:gd name="T121" fmla="*/ 64 h 98"/>
                <a:gd name="T122" fmla="*/ 96 w 112"/>
                <a:gd name="T123" fmla="*/ 64 h 98"/>
                <a:gd name="T124" fmla="*/ 92 w 112"/>
                <a:gd name="T125" fmla="*/ 7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2" h="98">
                  <a:moveTo>
                    <a:pt x="90" y="72"/>
                  </a:moveTo>
                  <a:lnTo>
                    <a:pt x="90" y="7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86" y="72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78" y="68"/>
                  </a:lnTo>
                  <a:lnTo>
                    <a:pt x="78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4" y="68"/>
                  </a:lnTo>
                  <a:lnTo>
                    <a:pt x="74" y="72"/>
                  </a:lnTo>
                  <a:lnTo>
                    <a:pt x="70" y="72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2" y="72"/>
                  </a:lnTo>
                  <a:lnTo>
                    <a:pt x="48" y="72"/>
                  </a:lnTo>
                  <a:lnTo>
                    <a:pt x="44" y="72"/>
                  </a:lnTo>
                  <a:lnTo>
                    <a:pt x="40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6"/>
                  </a:lnTo>
                  <a:lnTo>
                    <a:pt x="38" y="76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0"/>
                  </a:lnTo>
                  <a:lnTo>
                    <a:pt x="38" y="84"/>
                  </a:lnTo>
                  <a:lnTo>
                    <a:pt x="38" y="84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90"/>
                  </a:lnTo>
                  <a:lnTo>
                    <a:pt x="40" y="90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40" y="94"/>
                  </a:lnTo>
                  <a:lnTo>
                    <a:pt x="38" y="94"/>
                  </a:lnTo>
                  <a:lnTo>
                    <a:pt x="38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8" y="98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8" y="94"/>
                  </a:lnTo>
                  <a:lnTo>
                    <a:pt x="34" y="90"/>
                  </a:lnTo>
                  <a:lnTo>
                    <a:pt x="34" y="90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22" y="90"/>
                  </a:lnTo>
                  <a:lnTo>
                    <a:pt x="18" y="90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8" y="90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4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8" y="0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6"/>
                  </a:lnTo>
                  <a:lnTo>
                    <a:pt x="86" y="16"/>
                  </a:lnTo>
                  <a:lnTo>
                    <a:pt x="82" y="16"/>
                  </a:lnTo>
                  <a:lnTo>
                    <a:pt x="82" y="16"/>
                  </a:lnTo>
                  <a:lnTo>
                    <a:pt x="86" y="20"/>
                  </a:lnTo>
                  <a:lnTo>
                    <a:pt x="86" y="24"/>
                  </a:lnTo>
                  <a:lnTo>
                    <a:pt x="86" y="24"/>
                  </a:lnTo>
                  <a:lnTo>
                    <a:pt x="86" y="28"/>
                  </a:lnTo>
                  <a:lnTo>
                    <a:pt x="90" y="28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6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8"/>
                  </a:lnTo>
                  <a:lnTo>
                    <a:pt x="92" y="38"/>
                  </a:lnTo>
                  <a:lnTo>
                    <a:pt x="96" y="38"/>
                  </a:lnTo>
                  <a:lnTo>
                    <a:pt x="100" y="42"/>
                  </a:lnTo>
                  <a:lnTo>
                    <a:pt x="104" y="46"/>
                  </a:lnTo>
                  <a:lnTo>
                    <a:pt x="104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8" y="42"/>
                  </a:lnTo>
                  <a:lnTo>
                    <a:pt x="108" y="46"/>
                  </a:lnTo>
                  <a:lnTo>
                    <a:pt x="112" y="46"/>
                  </a:lnTo>
                  <a:lnTo>
                    <a:pt x="108" y="46"/>
                  </a:lnTo>
                  <a:lnTo>
                    <a:pt x="108" y="46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2" y="54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60"/>
                  </a:lnTo>
                  <a:lnTo>
                    <a:pt x="112" y="60"/>
                  </a:lnTo>
                  <a:lnTo>
                    <a:pt x="108" y="60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4"/>
                  </a:lnTo>
                  <a:lnTo>
                    <a:pt x="96" y="68"/>
                  </a:lnTo>
                  <a:lnTo>
                    <a:pt x="96" y="68"/>
                  </a:lnTo>
                  <a:lnTo>
                    <a:pt x="92" y="68"/>
                  </a:lnTo>
                  <a:lnTo>
                    <a:pt x="92" y="68"/>
                  </a:lnTo>
                  <a:lnTo>
                    <a:pt x="92" y="72"/>
                  </a:lnTo>
                  <a:lnTo>
                    <a:pt x="92" y="7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0" y="7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Freeform 132">
              <a:extLst>
                <a:ext uri="{FF2B5EF4-FFF2-40B4-BE49-F238E27FC236}">
                  <a16:creationId xmlns:a16="http://schemas.microsoft.com/office/drawing/2014/main" id="{5520B5B7-BEC6-24B3-C180-29281D2AF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5" y="4622868"/>
              <a:ext cx="41275" cy="57150"/>
            </a:xfrm>
            <a:custGeom>
              <a:avLst/>
              <a:gdLst>
                <a:gd name="T0" fmla="*/ 26 w 26"/>
                <a:gd name="T1" fmla="*/ 14 h 36"/>
                <a:gd name="T2" fmla="*/ 26 w 26"/>
                <a:gd name="T3" fmla="*/ 18 h 36"/>
                <a:gd name="T4" fmla="*/ 22 w 26"/>
                <a:gd name="T5" fmla="*/ 18 h 36"/>
                <a:gd name="T6" fmla="*/ 22 w 26"/>
                <a:gd name="T7" fmla="*/ 18 h 36"/>
                <a:gd name="T8" fmla="*/ 22 w 26"/>
                <a:gd name="T9" fmla="*/ 18 h 36"/>
                <a:gd name="T10" fmla="*/ 22 w 26"/>
                <a:gd name="T11" fmla="*/ 18 h 36"/>
                <a:gd name="T12" fmla="*/ 18 w 26"/>
                <a:gd name="T13" fmla="*/ 22 h 36"/>
                <a:gd name="T14" fmla="*/ 18 w 26"/>
                <a:gd name="T15" fmla="*/ 24 h 36"/>
                <a:gd name="T16" fmla="*/ 18 w 26"/>
                <a:gd name="T17" fmla="*/ 24 h 36"/>
                <a:gd name="T18" fmla="*/ 18 w 26"/>
                <a:gd name="T19" fmla="*/ 28 h 36"/>
                <a:gd name="T20" fmla="*/ 10 w 26"/>
                <a:gd name="T21" fmla="*/ 36 h 36"/>
                <a:gd name="T22" fmla="*/ 8 w 26"/>
                <a:gd name="T23" fmla="*/ 36 h 36"/>
                <a:gd name="T24" fmla="*/ 8 w 26"/>
                <a:gd name="T25" fmla="*/ 32 h 36"/>
                <a:gd name="T26" fmla="*/ 4 w 26"/>
                <a:gd name="T27" fmla="*/ 28 h 36"/>
                <a:gd name="T28" fmla="*/ 4 w 26"/>
                <a:gd name="T29" fmla="*/ 28 h 36"/>
                <a:gd name="T30" fmla="*/ 4 w 26"/>
                <a:gd name="T31" fmla="*/ 28 h 36"/>
                <a:gd name="T32" fmla="*/ 4 w 26"/>
                <a:gd name="T33" fmla="*/ 24 h 36"/>
                <a:gd name="T34" fmla="*/ 4 w 26"/>
                <a:gd name="T35" fmla="*/ 24 h 36"/>
                <a:gd name="T36" fmla="*/ 4 w 26"/>
                <a:gd name="T37" fmla="*/ 22 h 36"/>
                <a:gd name="T38" fmla="*/ 4 w 26"/>
                <a:gd name="T39" fmla="*/ 18 h 36"/>
                <a:gd name="T40" fmla="*/ 4 w 26"/>
                <a:gd name="T41" fmla="*/ 18 h 36"/>
                <a:gd name="T42" fmla="*/ 4 w 26"/>
                <a:gd name="T43" fmla="*/ 14 h 36"/>
                <a:gd name="T44" fmla="*/ 4 w 26"/>
                <a:gd name="T45" fmla="*/ 10 h 36"/>
                <a:gd name="T46" fmla="*/ 0 w 26"/>
                <a:gd name="T47" fmla="*/ 8 h 36"/>
                <a:gd name="T48" fmla="*/ 0 w 26"/>
                <a:gd name="T49" fmla="*/ 8 h 36"/>
                <a:gd name="T50" fmla="*/ 0 w 26"/>
                <a:gd name="T51" fmla="*/ 8 h 36"/>
                <a:gd name="T52" fmla="*/ 4 w 26"/>
                <a:gd name="T53" fmla="*/ 4 h 36"/>
                <a:gd name="T54" fmla="*/ 4 w 26"/>
                <a:gd name="T55" fmla="*/ 8 h 36"/>
                <a:gd name="T56" fmla="*/ 4 w 26"/>
                <a:gd name="T57" fmla="*/ 8 h 36"/>
                <a:gd name="T58" fmla="*/ 8 w 26"/>
                <a:gd name="T59" fmla="*/ 8 h 36"/>
                <a:gd name="T60" fmla="*/ 8 w 26"/>
                <a:gd name="T61" fmla="*/ 8 h 36"/>
                <a:gd name="T62" fmla="*/ 8 w 26"/>
                <a:gd name="T63" fmla="*/ 8 h 36"/>
                <a:gd name="T64" fmla="*/ 10 w 26"/>
                <a:gd name="T65" fmla="*/ 8 h 36"/>
                <a:gd name="T66" fmla="*/ 10 w 26"/>
                <a:gd name="T67" fmla="*/ 8 h 36"/>
                <a:gd name="T68" fmla="*/ 14 w 26"/>
                <a:gd name="T69" fmla="*/ 4 h 36"/>
                <a:gd name="T70" fmla="*/ 14 w 26"/>
                <a:gd name="T71" fmla="*/ 0 h 36"/>
                <a:gd name="T72" fmla="*/ 14 w 26"/>
                <a:gd name="T73" fmla="*/ 4 h 36"/>
                <a:gd name="T74" fmla="*/ 18 w 26"/>
                <a:gd name="T75" fmla="*/ 0 h 36"/>
                <a:gd name="T76" fmla="*/ 22 w 26"/>
                <a:gd name="T77" fmla="*/ 0 h 36"/>
                <a:gd name="T78" fmla="*/ 22 w 26"/>
                <a:gd name="T79" fmla="*/ 0 h 36"/>
                <a:gd name="T80" fmla="*/ 18 w 26"/>
                <a:gd name="T81" fmla="*/ 10 h 36"/>
                <a:gd name="T82" fmla="*/ 22 w 26"/>
                <a:gd name="T83" fmla="*/ 10 h 36"/>
                <a:gd name="T84" fmla="*/ 22 w 26"/>
                <a:gd name="T85" fmla="*/ 10 h 36"/>
                <a:gd name="T86" fmla="*/ 26 w 26"/>
                <a:gd name="T87" fmla="*/ 1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36">
                  <a:moveTo>
                    <a:pt x="26" y="10"/>
                  </a:moveTo>
                  <a:lnTo>
                    <a:pt x="26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Freeform 133">
              <a:extLst>
                <a:ext uri="{FF2B5EF4-FFF2-40B4-BE49-F238E27FC236}">
                  <a16:creationId xmlns:a16="http://schemas.microsoft.com/office/drawing/2014/main" id="{C283735C-1B88-4D59-9880-72287A187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1525" y="4200593"/>
              <a:ext cx="180975" cy="314325"/>
            </a:xfrm>
            <a:custGeom>
              <a:avLst/>
              <a:gdLst>
                <a:gd name="T0" fmla="*/ 24 w 114"/>
                <a:gd name="T1" fmla="*/ 188 h 198"/>
                <a:gd name="T2" fmla="*/ 20 w 114"/>
                <a:gd name="T3" fmla="*/ 176 h 198"/>
                <a:gd name="T4" fmla="*/ 20 w 114"/>
                <a:gd name="T5" fmla="*/ 168 h 198"/>
                <a:gd name="T6" fmla="*/ 20 w 114"/>
                <a:gd name="T7" fmla="*/ 162 h 198"/>
                <a:gd name="T8" fmla="*/ 12 w 114"/>
                <a:gd name="T9" fmla="*/ 162 h 198"/>
                <a:gd name="T10" fmla="*/ 8 w 114"/>
                <a:gd name="T11" fmla="*/ 154 h 198"/>
                <a:gd name="T12" fmla="*/ 8 w 114"/>
                <a:gd name="T13" fmla="*/ 150 h 198"/>
                <a:gd name="T14" fmla="*/ 4 w 114"/>
                <a:gd name="T15" fmla="*/ 150 h 198"/>
                <a:gd name="T16" fmla="*/ 4 w 114"/>
                <a:gd name="T17" fmla="*/ 142 h 198"/>
                <a:gd name="T18" fmla="*/ 8 w 114"/>
                <a:gd name="T19" fmla="*/ 132 h 198"/>
                <a:gd name="T20" fmla="*/ 12 w 114"/>
                <a:gd name="T21" fmla="*/ 120 h 198"/>
                <a:gd name="T22" fmla="*/ 20 w 114"/>
                <a:gd name="T23" fmla="*/ 112 h 198"/>
                <a:gd name="T24" fmla="*/ 26 w 114"/>
                <a:gd name="T25" fmla="*/ 106 h 198"/>
                <a:gd name="T26" fmla="*/ 30 w 114"/>
                <a:gd name="T27" fmla="*/ 106 h 198"/>
                <a:gd name="T28" fmla="*/ 38 w 114"/>
                <a:gd name="T29" fmla="*/ 108 h 198"/>
                <a:gd name="T30" fmla="*/ 42 w 114"/>
                <a:gd name="T31" fmla="*/ 116 h 198"/>
                <a:gd name="T32" fmla="*/ 46 w 114"/>
                <a:gd name="T33" fmla="*/ 108 h 198"/>
                <a:gd name="T34" fmla="*/ 50 w 114"/>
                <a:gd name="T35" fmla="*/ 98 h 198"/>
                <a:gd name="T36" fmla="*/ 54 w 114"/>
                <a:gd name="T37" fmla="*/ 90 h 198"/>
                <a:gd name="T38" fmla="*/ 54 w 114"/>
                <a:gd name="T39" fmla="*/ 86 h 198"/>
                <a:gd name="T40" fmla="*/ 56 w 114"/>
                <a:gd name="T41" fmla="*/ 78 h 198"/>
                <a:gd name="T42" fmla="*/ 64 w 114"/>
                <a:gd name="T43" fmla="*/ 72 h 198"/>
                <a:gd name="T44" fmla="*/ 68 w 114"/>
                <a:gd name="T45" fmla="*/ 64 h 198"/>
                <a:gd name="T46" fmla="*/ 68 w 114"/>
                <a:gd name="T47" fmla="*/ 52 h 198"/>
                <a:gd name="T48" fmla="*/ 72 w 114"/>
                <a:gd name="T49" fmla="*/ 46 h 198"/>
                <a:gd name="T50" fmla="*/ 80 w 114"/>
                <a:gd name="T51" fmla="*/ 34 h 198"/>
                <a:gd name="T52" fmla="*/ 86 w 114"/>
                <a:gd name="T53" fmla="*/ 30 h 198"/>
                <a:gd name="T54" fmla="*/ 86 w 114"/>
                <a:gd name="T55" fmla="*/ 22 h 198"/>
                <a:gd name="T56" fmla="*/ 86 w 114"/>
                <a:gd name="T57" fmla="*/ 20 h 198"/>
                <a:gd name="T58" fmla="*/ 86 w 114"/>
                <a:gd name="T59" fmla="*/ 16 h 198"/>
                <a:gd name="T60" fmla="*/ 84 w 114"/>
                <a:gd name="T61" fmla="*/ 8 h 198"/>
                <a:gd name="T62" fmla="*/ 84 w 114"/>
                <a:gd name="T63" fmla="*/ 0 h 198"/>
                <a:gd name="T64" fmla="*/ 86 w 114"/>
                <a:gd name="T65" fmla="*/ 8 h 198"/>
                <a:gd name="T66" fmla="*/ 94 w 114"/>
                <a:gd name="T67" fmla="*/ 20 h 198"/>
                <a:gd name="T68" fmla="*/ 94 w 114"/>
                <a:gd name="T69" fmla="*/ 30 h 198"/>
                <a:gd name="T70" fmla="*/ 94 w 114"/>
                <a:gd name="T71" fmla="*/ 42 h 198"/>
                <a:gd name="T72" fmla="*/ 98 w 114"/>
                <a:gd name="T73" fmla="*/ 50 h 198"/>
                <a:gd name="T74" fmla="*/ 98 w 114"/>
                <a:gd name="T75" fmla="*/ 56 h 198"/>
                <a:gd name="T76" fmla="*/ 86 w 114"/>
                <a:gd name="T77" fmla="*/ 56 h 198"/>
                <a:gd name="T78" fmla="*/ 84 w 114"/>
                <a:gd name="T79" fmla="*/ 68 h 198"/>
                <a:gd name="T80" fmla="*/ 94 w 114"/>
                <a:gd name="T81" fmla="*/ 76 h 198"/>
                <a:gd name="T82" fmla="*/ 98 w 114"/>
                <a:gd name="T83" fmla="*/ 86 h 198"/>
                <a:gd name="T84" fmla="*/ 102 w 114"/>
                <a:gd name="T85" fmla="*/ 94 h 198"/>
                <a:gd name="T86" fmla="*/ 98 w 114"/>
                <a:gd name="T87" fmla="*/ 102 h 198"/>
                <a:gd name="T88" fmla="*/ 94 w 114"/>
                <a:gd name="T89" fmla="*/ 108 h 198"/>
                <a:gd name="T90" fmla="*/ 90 w 114"/>
                <a:gd name="T91" fmla="*/ 120 h 198"/>
                <a:gd name="T92" fmla="*/ 86 w 114"/>
                <a:gd name="T93" fmla="*/ 128 h 198"/>
                <a:gd name="T94" fmla="*/ 86 w 114"/>
                <a:gd name="T95" fmla="*/ 134 h 198"/>
                <a:gd name="T96" fmla="*/ 90 w 114"/>
                <a:gd name="T97" fmla="*/ 146 h 198"/>
                <a:gd name="T98" fmla="*/ 94 w 114"/>
                <a:gd name="T99" fmla="*/ 154 h 198"/>
                <a:gd name="T100" fmla="*/ 98 w 114"/>
                <a:gd name="T101" fmla="*/ 162 h 198"/>
                <a:gd name="T102" fmla="*/ 106 w 114"/>
                <a:gd name="T103" fmla="*/ 172 h 198"/>
                <a:gd name="T104" fmla="*/ 110 w 114"/>
                <a:gd name="T105" fmla="*/ 184 h 198"/>
                <a:gd name="T106" fmla="*/ 110 w 114"/>
                <a:gd name="T107" fmla="*/ 188 h 198"/>
                <a:gd name="T108" fmla="*/ 110 w 114"/>
                <a:gd name="T109" fmla="*/ 198 h 198"/>
                <a:gd name="T110" fmla="*/ 102 w 114"/>
                <a:gd name="T111" fmla="*/ 194 h 198"/>
                <a:gd name="T112" fmla="*/ 94 w 114"/>
                <a:gd name="T113" fmla="*/ 190 h 198"/>
                <a:gd name="T114" fmla="*/ 84 w 114"/>
                <a:gd name="T115" fmla="*/ 190 h 198"/>
                <a:gd name="T116" fmla="*/ 68 w 114"/>
                <a:gd name="T117" fmla="*/ 188 h 198"/>
                <a:gd name="T118" fmla="*/ 56 w 114"/>
                <a:gd name="T119" fmla="*/ 188 h 198"/>
                <a:gd name="T120" fmla="*/ 46 w 114"/>
                <a:gd name="T121" fmla="*/ 188 h 198"/>
                <a:gd name="T122" fmla="*/ 38 w 114"/>
                <a:gd name="T123" fmla="*/ 190 h 198"/>
                <a:gd name="T124" fmla="*/ 26 w 114"/>
                <a:gd name="T125" fmla="*/ 19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" h="198">
                  <a:moveTo>
                    <a:pt x="26" y="190"/>
                  </a:moveTo>
                  <a:lnTo>
                    <a:pt x="24" y="190"/>
                  </a:lnTo>
                  <a:lnTo>
                    <a:pt x="24" y="188"/>
                  </a:lnTo>
                  <a:lnTo>
                    <a:pt x="20" y="188"/>
                  </a:lnTo>
                  <a:lnTo>
                    <a:pt x="20" y="184"/>
                  </a:lnTo>
                  <a:lnTo>
                    <a:pt x="20" y="176"/>
                  </a:lnTo>
                  <a:lnTo>
                    <a:pt x="24" y="176"/>
                  </a:lnTo>
                  <a:lnTo>
                    <a:pt x="24" y="172"/>
                  </a:lnTo>
                  <a:lnTo>
                    <a:pt x="20" y="168"/>
                  </a:lnTo>
                  <a:lnTo>
                    <a:pt x="20" y="164"/>
                  </a:lnTo>
                  <a:lnTo>
                    <a:pt x="16" y="162"/>
                  </a:lnTo>
                  <a:lnTo>
                    <a:pt x="20" y="162"/>
                  </a:lnTo>
                  <a:lnTo>
                    <a:pt x="16" y="158"/>
                  </a:lnTo>
                  <a:lnTo>
                    <a:pt x="16" y="162"/>
                  </a:lnTo>
                  <a:lnTo>
                    <a:pt x="12" y="162"/>
                  </a:lnTo>
                  <a:lnTo>
                    <a:pt x="12" y="158"/>
                  </a:lnTo>
                  <a:lnTo>
                    <a:pt x="8" y="158"/>
                  </a:lnTo>
                  <a:lnTo>
                    <a:pt x="8" y="154"/>
                  </a:lnTo>
                  <a:lnTo>
                    <a:pt x="8" y="150"/>
                  </a:lnTo>
                  <a:lnTo>
                    <a:pt x="8" y="146"/>
                  </a:lnTo>
                  <a:lnTo>
                    <a:pt x="8" y="150"/>
                  </a:lnTo>
                  <a:lnTo>
                    <a:pt x="4" y="150"/>
                  </a:lnTo>
                  <a:lnTo>
                    <a:pt x="4" y="146"/>
                  </a:lnTo>
                  <a:lnTo>
                    <a:pt x="4" y="150"/>
                  </a:lnTo>
                  <a:lnTo>
                    <a:pt x="0" y="150"/>
                  </a:lnTo>
                  <a:lnTo>
                    <a:pt x="0" y="146"/>
                  </a:lnTo>
                  <a:lnTo>
                    <a:pt x="4" y="142"/>
                  </a:lnTo>
                  <a:lnTo>
                    <a:pt x="4" y="138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28"/>
                  </a:lnTo>
                  <a:lnTo>
                    <a:pt x="8" y="124"/>
                  </a:lnTo>
                  <a:lnTo>
                    <a:pt x="12" y="120"/>
                  </a:lnTo>
                  <a:lnTo>
                    <a:pt x="16" y="116"/>
                  </a:lnTo>
                  <a:lnTo>
                    <a:pt x="20" y="116"/>
                  </a:lnTo>
                  <a:lnTo>
                    <a:pt x="20" y="112"/>
                  </a:lnTo>
                  <a:lnTo>
                    <a:pt x="20" y="108"/>
                  </a:lnTo>
                  <a:lnTo>
                    <a:pt x="24" y="108"/>
                  </a:lnTo>
                  <a:lnTo>
                    <a:pt x="26" y="106"/>
                  </a:lnTo>
                  <a:lnTo>
                    <a:pt x="26" y="108"/>
                  </a:lnTo>
                  <a:lnTo>
                    <a:pt x="30" y="108"/>
                  </a:lnTo>
                  <a:lnTo>
                    <a:pt x="30" y="106"/>
                  </a:lnTo>
                  <a:lnTo>
                    <a:pt x="34" y="106"/>
                  </a:lnTo>
                  <a:lnTo>
                    <a:pt x="34" y="108"/>
                  </a:lnTo>
                  <a:lnTo>
                    <a:pt x="38" y="108"/>
                  </a:lnTo>
                  <a:lnTo>
                    <a:pt x="38" y="112"/>
                  </a:lnTo>
                  <a:lnTo>
                    <a:pt x="38" y="116"/>
                  </a:lnTo>
                  <a:lnTo>
                    <a:pt x="42" y="116"/>
                  </a:lnTo>
                  <a:lnTo>
                    <a:pt x="42" y="112"/>
                  </a:lnTo>
                  <a:lnTo>
                    <a:pt x="46" y="112"/>
                  </a:lnTo>
                  <a:lnTo>
                    <a:pt x="46" y="108"/>
                  </a:lnTo>
                  <a:lnTo>
                    <a:pt x="50" y="106"/>
                  </a:lnTo>
                  <a:lnTo>
                    <a:pt x="50" y="102"/>
                  </a:lnTo>
                  <a:lnTo>
                    <a:pt x="50" y="98"/>
                  </a:lnTo>
                  <a:lnTo>
                    <a:pt x="54" y="98"/>
                  </a:lnTo>
                  <a:lnTo>
                    <a:pt x="54" y="94"/>
                  </a:lnTo>
                  <a:lnTo>
                    <a:pt x="54" y="90"/>
                  </a:lnTo>
                  <a:lnTo>
                    <a:pt x="54" y="86"/>
                  </a:lnTo>
                  <a:lnTo>
                    <a:pt x="56" y="86"/>
                  </a:lnTo>
                  <a:lnTo>
                    <a:pt x="54" y="86"/>
                  </a:lnTo>
                  <a:lnTo>
                    <a:pt x="54" y="82"/>
                  </a:lnTo>
                  <a:lnTo>
                    <a:pt x="56" y="82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4" y="76"/>
                  </a:lnTo>
                  <a:lnTo>
                    <a:pt x="64" y="72"/>
                  </a:lnTo>
                  <a:lnTo>
                    <a:pt x="64" y="68"/>
                  </a:lnTo>
                  <a:lnTo>
                    <a:pt x="64" y="64"/>
                  </a:lnTo>
                  <a:lnTo>
                    <a:pt x="68" y="64"/>
                  </a:lnTo>
                  <a:lnTo>
                    <a:pt x="68" y="60"/>
                  </a:lnTo>
                  <a:lnTo>
                    <a:pt x="68" y="56"/>
                  </a:lnTo>
                  <a:lnTo>
                    <a:pt x="68" y="52"/>
                  </a:lnTo>
                  <a:lnTo>
                    <a:pt x="72" y="52"/>
                  </a:lnTo>
                  <a:lnTo>
                    <a:pt x="72" y="50"/>
                  </a:lnTo>
                  <a:lnTo>
                    <a:pt x="72" y="46"/>
                  </a:lnTo>
                  <a:lnTo>
                    <a:pt x="76" y="42"/>
                  </a:lnTo>
                  <a:lnTo>
                    <a:pt x="76" y="38"/>
                  </a:lnTo>
                  <a:lnTo>
                    <a:pt x="80" y="34"/>
                  </a:lnTo>
                  <a:lnTo>
                    <a:pt x="84" y="34"/>
                  </a:lnTo>
                  <a:lnTo>
                    <a:pt x="84" y="30"/>
                  </a:lnTo>
                  <a:lnTo>
                    <a:pt x="86" y="30"/>
                  </a:lnTo>
                  <a:lnTo>
                    <a:pt x="90" y="26"/>
                  </a:lnTo>
                  <a:lnTo>
                    <a:pt x="86" y="26"/>
                  </a:lnTo>
                  <a:lnTo>
                    <a:pt x="86" y="22"/>
                  </a:lnTo>
                  <a:lnTo>
                    <a:pt x="90" y="22"/>
                  </a:lnTo>
                  <a:lnTo>
                    <a:pt x="90" y="20"/>
                  </a:lnTo>
                  <a:lnTo>
                    <a:pt x="86" y="20"/>
                  </a:lnTo>
                  <a:lnTo>
                    <a:pt x="90" y="20"/>
                  </a:lnTo>
                  <a:lnTo>
                    <a:pt x="90" y="16"/>
                  </a:lnTo>
                  <a:lnTo>
                    <a:pt x="86" y="16"/>
                  </a:lnTo>
                  <a:lnTo>
                    <a:pt x="84" y="16"/>
                  </a:lnTo>
                  <a:lnTo>
                    <a:pt x="84" y="12"/>
                  </a:lnTo>
                  <a:lnTo>
                    <a:pt x="84" y="8"/>
                  </a:lnTo>
                  <a:lnTo>
                    <a:pt x="84" y="4"/>
                  </a:lnTo>
                  <a:lnTo>
                    <a:pt x="80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6" y="4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4" y="16"/>
                  </a:lnTo>
                  <a:lnTo>
                    <a:pt x="94" y="20"/>
                  </a:lnTo>
                  <a:lnTo>
                    <a:pt x="94" y="22"/>
                  </a:lnTo>
                  <a:lnTo>
                    <a:pt x="94" y="26"/>
                  </a:lnTo>
                  <a:lnTo>
                    <a:pt x="94" y="30"/>
                  </a:lnTo>
                  <a:lnTo>
                    <a:pt x="94" y="34"/>
                  </a:lnTo>
                  <a:lnTo>
                    <a:pt x="94" y="38"/>
                  </a:lnTo>
                  <a:lnTo>
                    <a:pt x="94" y="42"/>
                  </a:lnTo>
                  <a:lnTo>
                    <a:pt x="94" y="46"/>
                  </a:lnTo>
                  <a:lnTo>
                    <a:pt x="98" y="46"/>
                  </a:lnTo>
                  <a:lnTo>
                    <a:pt x="98" y="50"/>
                  </a:lnTo>
                  <a:lnTo>
                    <a:pt x="102" y="52"/>
                  </a:lnTo>
                  <a:lnTo>
                    <a:pt x="102" y="56"/>
                  </a:lnTo>
                  <a:lnTo>
                    <a:pt x="98" y="56"/>
                  </a:lnTo>
                  <a:lnTo>
                    <a:pt x="94" y="56"/>
                  </a:lnTo>
                  <a:lnTo>
                    <a:pt x="90" y="56"/>
                  </a:lnTo>
                  <a:lnTo>
                    <a:pt x="86" y="56"/>
                  </a:lnTo>
                  <a:lnTo>
                    <a:pt x="84" y="56"/>
                  </a:lnTo>
                  <a:lnTo>
                    <a:pt x="80" y="60"/>
                  </a:lnTo>
                  <a:lnTo>
                    <a:pt x="84" y="68"/>
                  </a:lnTo>
                  <a:lnTo>
                    <a:pt x="86" y="72"/>
                  </a:lnTo>
                  <a:lnTo>
                    <a:pt x="90" y="76"/>
                  </a:lnTo>
                  <a:lnTo>
                    <a:pt x="94" y="76"/>
                  </a:lnTo>
                  <a:lnTo>
                    <a:pt x="94" y="78"/>
                  </a:lnTo>
                  <a:lnTo>
                    <a:pt x="98" y="82"/>
                  </a:lnTo>
                  <a:lnTo>
                    <a:pt x="98" y="86"/>
                  </a:lnTo>
                  <a:lnTo>
                    <a:pt x="98" y="90"/>
                  </a:lnTo>
                  <a:lnTo>
                    <a:pt x="102" y="90"/>
                  </a:lnTo>
                  <a:lnTo>
                    <a:pt x="102" y="94"/>
                  </a:lnTo>
                  <a:lnTo>
                    <a:pt x="102" y="98"/>
                  </a:lnTo>
                  <a:lnTo>
                    <a:pt x="102" y="102"/>
                  </a:lnTo>
                  <a:lnTo>
                    <a:pt x="98" y="102"/>
                  </a:lnTo>
                  <a:lnTo>
                    <a:pt x="98" y="106"/>
                  </a:lnTo>
                  <a:lnTo>
                    <a:pt x="94" y="106"/>
                  </a:lnTo>
                  <a:lnTo>
                    <a:pt x="94" y="108"/>
                  </a:lnTo>
                  <a:lnTo>
                    <a:pt x="94" y="112"/>
                  </a:lnTo>
                  <a:lnTo>
                    <a:pt x="90" y="116"/>
                  </a:lnTo>
                  <a:lnTo>
                    <a:pt x="90" y="120"/>
                  </a:lnTo>
                  <a:lnTo>
                    <a:pt x="86" y="120"/>
                  </a:lnTo>
                  <a:lnTo>
                    <a:pt x="86" y="124"/>
                  </a:lnTo>
                  <a:lnTo>
                    <a:pt x="86" y="128"/>
                  </a:lnTo>
                  <a:lnTo>
                    <a:pt x="90" y="128"/>
                  </a:lnTo>
                  <a:lnTo>
                    <a:pt x="86" y="132"/>
                  </a:lnTo>
                  <a:lnTo>
                    <a:pt x="86" y="134"/>
                  </a:lnTo>
                  <a:lnTo>
                    <a:pt x="90" y="138"/>
                  </a:lnTo>
                  <a:lnTo>
                    <a:pt x="90" y="142"/>
                  </a:lnTo>
                  <a:lnTo>
                    <a:pt x="90" y="146"/>
                  </a:lnTo>
                  <a:lnTo>
                    <a:pt x="90" y="150"/>
                  </a:lnTo>
                  <a:lnTo>
                    <a:pt x="94" y="150"/>
                  </a:lnTo>
                  <a:lnTo>
                    <a:pt x="94" y="154"/>
                  </a:lnTo>
                  <a:lnTo>
                    <a:pt x="94" y="158"/>
                  </a:lnTo>
                  <a:lnTo>
                    <a:pt x="94" y="162"/>
                  </a:lnTo>
                  <a:lnTo>
                    <a:pt x="98" y="162"/>
                  </a:lnTo>
                  <a:lnTo>
                    <a:pt x="98" y="164"/>
                  </a:lnTo>
                  <a:lnTo>
                    <a:pt x="102" y="168"/>
                  </a:lnTo>
                  <a:lnTo>
                    <a:pt x="106" y="172"/>
                  </a:lnTo>
                  <a:lnTo>
                    <a:pt x="110" y="176"/>
                  </a:lnTo>
                  <a:lnTo>
                    <a:pt x="110" y="180"/>
                  </a:lnTo>
                  <a:lnTo>
                    <a:pt x="110" y="184"/>
                  </a:lnTo>
                  <a:lnTo>
                    <a:pt x="110" y="188"/>
                  </a:lnTo>
                  <a:lnTo>
                    <a:pt x="114" y="188"/>
                  </a:lnTo>
                  <a:lnTo>
                    <a:pt x="110" y="188"/>
                  </a:lnTo>
                  <a:lnTo>
                    <a:pt x="110" y="190"/>
                  </a:lnTo>
                  <a:lnTo>
                    <a:pt x="110" y="194"/>
                  </a:lnTo>
                  <a:lnTo>
                    <a:pt x="110" y="198"/>
                  </a:lnTo>
                  <a:lnTo>
                    <a:pt x="110" y="194"/>
                  </a:lnTo>
                  <a:lnTo>
                    <a:pt x="106" y="194"/>
                  </a:lnTo>
                  <a:lnTo>
                    <a:pt x="102" y="194"/>
                  </a:lnTo>
                  <a:lnTo>
                    <a:pt x="102" y="190"/>
                  </a:lnTo>
                  <a:lnTo>
                    <a:pt x="98" y="190"/>
                  </a:lnTo>
                  <a:lnTo>
                    <a:pt x="94" y="190"/>
                  </a:lnTo>
                  <a:lnTo>
                    <a:pt x="90" y="190"/>
                  </a:lnTo>
                  <a:lnTo>
                    <a:pt x="86" y="190"/>
                  </a:lnTo>
                  <a:lnTo>
                    <a:pt x="84" y="190"/>
                  </a:lnTo>
                  <a:lnTo>
                    <a:pt x="76" y="190"/>
                  </a:lnTo>
                  <a:lnTo>
                    <a:pt x="68" y="190"/>
                  </a:lnTo>
                  <a:lnTo>
                    <a:pt x="68" y="188"/>
                  </a:lnTo>
                  <a:lnTo>
                    <a:pt x="64" y="188"/>
                  </a:lnTo>
                  <a:lnTo>
                    <a:pt x="60" y="188"/>
                  </a:lnTo>
                  <a:lnTo>
                    <a:pt x="56" y="188"/>
                  </a:lnTo>
                  <a:lnTo>
                    <a:pt x="54" y="188"/>
                  </a:lnTo>
                  <a:lnTo>
                    <a:pt x="50" y="188"/>
                  </a:lnTo>
                  <a:lnTo>
                    <a:pt x="46" y="188"/>
                  </a:lnTo>
                  <a:lnTo>
                    <a:pt x="42" y="188"/>
                  </a:lnTo>
                  <a:lnTo>
                    <a:pt x="42" y="190"/>
                  </a:lnTo>
                  <a:lnTo>
                    <a:pt x="38" y="190"/>
                  </a:lnTo>
                  <a:lnTo>
                    <a:pt x="30" y="190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6" y="19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Freeform 134">
              <a:extLst>
                <a:ext uri="{FF2B5EF4-FFF2-40B4-BE49-F238E27FC236}">
                  <a16:creationId xmlns:a16="http://schemas.microsoft.com/office/drawing/2014/main" id="{26660B0F-E639-ADFD-A59A-197480121B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25875" y="4089468"/>
              <a:ext cx="60325" cy="63500"/>
            </a:xfrm>
            <a:custGeom>
              <a:avLst/>
              <a:gdLst>
                <a:gd name="T0" fmla="*/ 0 w 38"/>
                <a:gd name="T1" fmla="*/ 4 h 40"/>
                <a:gd name="T2" fmla="*/ 0 w 38"/>
                <a:gd name="T3" fmla="*/ 4 h 40"/>
                <a:gd name="T4" fmla="*/ 4 w 38"/>
                <a:gd name="T5" fmla="*/ 0 h 40"/>
                <a:gd name="T6" fmla="*/ 4 w 38"/>
                <a:gd name="T7" fmla="*/ 4 h 40"/>
                <a:gd name="T8" fmla="*/ 4 w 38"/>
                <a:gd name="T9" fmla="*/ 4 h 40"/>
                <a:gd name="T10" fmla="*/ 4 w 38"/>
                <a:gd name="T11" fmla="*/ 4 h 40"/>
                <a:gd name="T12" fmla="*/ 0 w 38"/>
                <a:gd name="T13" fmla="*/ 4 h 40"/>
                <a:gd name="T14" fmla="*/ 0 w 38"/>
                <a:gd name="T15" fmla="*/ 4 h 40"/>
                <a:gd name="T16" fmla="*/ 4 w 38"/>
                <a:gd name="T17" fmla="*/ 8 h 40"/>
                <a:gd name="T18" fmla="*/ 4 w 38"/>
                <a:gd name="T19" fmla="*/ 8 h 40"/>
                <a:gd name="T20" fmla="*/ 4 w 38"/>
                <a:gd name="T21" fmla="*/ 4 h 40"/>
                <a:gd name="T22" fmla="*/ 8 w 38"/>
                <a:gd name="T23" fmla="*/ 8 h 40"/>
                <a:gd name="T24" fmla="*/ 4 w 38"/>
                <a:gd name="T25" fmla="*/ 8 h 40"/>
                <a:gd name="T26" fmla="*/ 34 w 38"/>
                <a:gd name="T27" fmla="*/ 10 h 40"/>
                <a:gd name="T28" fmla="*/ 34 w 38"/>
                <a:gd name="T29" fmla="*/ 8 h 40"/>
                <a:gd name="T30" fmla="*/ 34 w 38"/>
                <a:gd name="T31" fmla="*/ 8 h 40"/>
                <a:gd name="T32" fmla="*/ 34 w 38"/>
                <a:gd name="T33" fmla="*/ 8 h 40"/>
                <a:gd name="T34" fmla="*/ 34 w 38"/>
                <a:gd name="T35" fmla="*/ 10 h 40"/>
                <a:gd name="T36" fmla="*/ 16 w 38"/>
                <a:gd name="T37" fmla="*/ 10 h 40"/>
                <a:gd name="T38" fmla="*/ 12 w 38"/>
                <a:gd name="T39" fmla="*/ 10 h 40"/>
                <a:gd name="T40" fmla="*/ 16 w 38"/>
                <a:gd name="T41" fmla="*/ 10 h 40"/>
                <a:gd name="T42" fmla="*/ 20 w 38"/>
                <a:gd name="T43" fmla="*/ 10 h 40"/>
                <a:gd name="T44" fmla="*/ 20 w 38"/>
                <a:gd name="T45" fmla="*/ 10 h 40"/>
                <a:gd name="T46" fmla="*/ 16 w 38"/>
                <a:gd name="T47" fmla="*/ 10 h 40"/>
                <a:gd name="T48" fmla="*/ 16 w 38"/>
                <a:gd name="T49" fmla="*/ 10 h 40"/>
                <a:gd name="T50" fmla="*/ 16 w 38"/>
                <a:gd name="T51" fmla="*/ 10 h 40"/>
                <a:gd name="T52" fmla="*/ 16 w 38"/>
                <a:gd name="T53" fmla="*/ 10 h 40"/>
                <a:gd name="T54" fmla="*/ 16 w 38"/>
                <a:gd name="T55" fmla="*/ 10 h 40"/>
                <a:gd name="T56" fmla="*/ 34 w 38"/>
                <a:gd name="T57" fmla="*/ 22 h 40"/>
                <a:gd name="T58" fmla="*/ 34 w 38"/>
                <a:gd name="T59" fmla="*/ 22 h 40"/>
                <a:gd name="T60" fmla="*/ 34 w 38"/>
                <a:gd name="T61" fmla="*/ 18 h 40"/>
                <a:gd name="T62" fmla="*/ 38 w 38"/>
                <a:gd name="T63" fmla="*/ 18 h 40"/>
                <a:gd name="T64" fmla="*/ 38 w 38"/>
                <a:gd name="T65" fmla="*/ 18 h 40"/>
                <a:gd name="T66" fmla="*/ 34 w 38"/>
                <a:gd name="T67" fmla="*/ 22 h 40"/>
                <a:gd name="T68" fmla="*/ 30 w 38"/>
                <a:gd name="T69" fmla="*/ 38 h 40"/>
                <a:gd name="T70" fmla="*/ 30 w 38"/>
                <a:gd name="T71" fmla="*/ 38 h 40"/>
                <a:gd name="T72" fmla="*/ 30 w 38"/>
                <a:gd name="T73" fmla="*/ 34 h 40"/>
                <a:gd name="T74" fmla="*/ 30 w 38"/>
                <a:gd name="T75" fmla="*/ 34 h 40"/>
                <a:gd name="T76" fmla="*/ 30 w 38"/>
                <a:gd name="T77" fmla="*/ 38 h 40"/>
                <a:gd name="T78" fmla="*/ 30 w 38"/>
                <a:gd name="T79" fmla="*/ 38 h 40"/>
                <a:gd name="T80" fmla="*/ 24 w 38"/>
                <a:gd name="T81" fmla="*/ 40 h 40"/>
                <a:gd name="T82" fmla="*/ 24 w 38"/>
                <a:gd name="T83" fmla="*/ 38 h 40"/>
                <a:gd name="T84" fmla="*/ 24 w 38"/>
                <a:gd name="T85" fmla="*/ 38 h 40"/>
                <a:gd name="T86" fmla="*/ 24 w 38"/>
                <a:gd name="T87" fmla="*/ 34 h 40"/>
                <a:gd name="T88" fmla="*/ 26 w 38"/>
                <a:gd name="T89" fmla="*/ 38 h 40"/>
                <a:gd name="T90" fmla="*/ 26 w 38"/>
                <a:gd name="T91" fmla="*/ 38 h 40"/>
                <a:gd name="T92" fmla="*/ 26 w 38"/>
                <a:gd name="T93" fmla="*/ 40 h 40"/>
                <a:gd name="T94" fmla="*/ 12 w 38"/>
                <a:gd name="T95" fmla="*/ 40 h 40"/>
                <a:gd name="T96" fmla="*/ 12 w 38"/>
                <a:gd name="T97" fmla="*/ 40 h 40"/>
                <a:gd name="T98" fmla="*/ 12 w 38"/>
                <a:gd name="T99" fmla="*/ 40 h 40"/>
                <a:gd name="T100" fmla="*/ 12 w 38"/>
                <a:gd name="T101" fmla="*/ 38 h 40"/>
                <a:gd name="T102" fmla="*/ 16 w 38"/>
                <a:gd name="T103" fmla="*/ 38 h 40"/>
                <a:gd name="T104" fmla="*/ 16 w 38"/>
                <a:gd name="T105" fmla="*/ 40 h 40"/>
                <a:gd name="T106" fmla="*/ 16 w 38"/>
                <a:gd name="T107" fmla="*/ 40 h 40"/>
                <a:gd name="T108" fmla="*/ 12 w 38"/>
                <a:gd name="T10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8" h="40"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  <a:moveTo>
                    <a:pt x="4" y="8"/>
                  </a:move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close/>
                  <a:moveTo>
                    <a:pt x="34" y="10"/>
                  </a:moveTo>
                  <a:lnTo>
                    <a:pt x="34" y="10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close/>
                  <a:moveTo>
                    <a:pt x="16" y="10"/>
                  </a:move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close/>
                  <a:moveTo>
                    <a:pt x="34" y="22"/>
                  </a:move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close/>
                  <a:moveTo>
                    <a:pt x="30" y="38"/>
                  </a:move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30" y="38"/>
                  </a:lnTo>
                  <a:close/>
                  <a:moveTo>
                    <a:pt x="26" y="40"/>
                  </a:move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close/>
                  <a:moveTo>
                    <a:pt x="12" y="40"/>
                  </a:move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Freeform 135">
              <a:extLst>
                <a:ext uri="{FF2B5EF4-FFF2-40B4-BE49-F238E27FC236}">
                  <a16:creationId xmlns:a16="http://schemas.microsoft.com/office/drawing/2014/main" id="{D942393C-D9F2-A9ED-B463-6C0EC9AD4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1225" y="4260918"/>
              <a:ext cx="288925" cy="238125"/>
            </a:xfrm>
            <a:custGeom>
              <a:avLst/>
              <a:gdLst>
                <a:gd name="T0" fmla="*/ 82 w 182"/>
                <a:gd name="T1" fmla="*/ 104 h 150"/>
                <a:gd name="T2" fmla="*/ 70 w 182"/>
                <a:gd name="T3" fmla="*/ 102 h 150"/>
                <a:gd name="T4" fmla="*/ 58 w 182"/>
                <a:gd name="T5" fmla="*/ 112 h 150"/>
                <a:gd name="T6" fmla="*/ 58 w 182"/>
                <a:gd name="T7" fmla="*/ 116 h 150"/>
                <a:gd name="T8" fmla="*/ 58 w 182"/>
                <a:gd name="T9" fmla="*/ 132 h 150"/>
                <a:gd name="T10" fmla="*/ 52 w 182"/>
                <a:gd name="T11" fmla="*/ 132 h 150"/>
                <a:gd name="T12" fmla="*/ 40 w 182"/>
                <a:gd name="T13" fmla="*/ 128 h 150"/>
                <a:gd name="T14" fmla="*/ 32 w 182"/>
                <a:gd name="T15" fmla="*/ 128 h 150"/>
                <a:gd name="T16" fmla="*/ 26 w 182"/>
                <a:gd name="T17" fmla="*/ 138 h 150"/>
                <a:gd name="T18" fmla="*/ 26 w 182"/>
                <a:gd name="T19" fmla="*/ 146 h 150"/>
                <a:gd name="T20" fmla="*/ 22 w 182"/>
                <a:gd name="T21" fmla="*/ 142 h 150"/>
                <a:gd name="T22" fmla="*/ 10 w 182"/>
                <a:gd name="T23" fmla="*/ 128 h 150"/>
                <a:gd name="T24" fmla="*/ 6 w 182"/>
                <a:gd name="T25" fmla="*/ 116 h 150"/>
                <a:gd name="T26" fmla="*/ 2 w 182"/>
                <a:gd name="T27" fmla="*/ 104 h 150"/>
                <a:gd name="T28" fmla="*/ 2 w 182"/>
                <a:gd name="T29" fmla="*/ 90 h 150"/>
                <a:gd name="T30" fmla="*/ 2 w 182"/>
                <a:gd name="T31" fmla="*/ 82 h 150"/>
                <a:gd name="T32" fmla="*/ 6 w 182"/>
                <a:gd name="T33" fmla="*/ 68 h 150"/>
                <a:gd name="T34" fmla="*/ 14 w 182"/>
                <a:gd name="T35" fmla="*/ 60 h 150"/>
                <a:gd name="T36" fmla="*/ 26 w 182"/>
                <a:gd name="T37" fmla="*/ 56 h 150"/>
                <a:gd name="T38" fmla="*/ 32 w 182"/>
                <a:gd name="T39" fmla="*/ 56 h 150"/>
                <a:gd name="T40" fmla="*/ 48 w 182"/>
                <a:gd name="T41" fmla="*/ 52 h 150"/>
                <a:gd name="T42" fmla="*/ 58 w 182"/>
                <a:gd name="T43" fmla="*/ 48 h 150"/>
                <a:gd name="T44" fmla="*/ 66 w 182"/>
                <a:gd name="T45" fmla="*/ 42 h 150"/>
                <a:gd name="T46" fmla="*/ 70 w 182"/>
                <a:gd name="T47" fmla="*/ 34 h 150"/>
                <a:gd name="T48" fmla="*/ 84 w 182"/>
                <a:gd name="T49" fmla="*/ 34 h 150"/>
                <a:gd name="T50" fmla="*/ 96 w 182"/>
                <a:gd name="T51" fmla="*/ 18 h 150"/>
                <a:gd name="T52" fmla="*/ 104 w 182"/>
                <a:gd name="T53" fmla="*/ 12 h 150"/>
                <a:gd name="T54" fmla="*/ 108 w 182"/>
                <a:gd name="T55" fmla="*/ 4 h 150"/>
                <a:gd name="T56" fmla="*/ 118 w 182"/>
                <a:gd name="T57" fmla="*/ 0 h 150"/>
                <a:gd name="T58" fmla="*/ 126 w 182"/>
                <a:gd name="T59" fmla="*/ 14 h 150"/>
                <a:gd name="T60" fmla="*/ 130 w 182"/>
                <a:gd name="T61" fmla="*/ 30 h 150"/>
                <a:gd name="T62" fmla="*/ 126 w 182"/>
                <a:gd name="T63" fmla="*/ 42 h 150"/>
                <a:gd name="T64" fmla="*/ 134 w 182"/>
                <a:gd name="T65" fmla="*/ 42 h 150"/>
                <a:gd name="T66" fmla="*/ 140 w 182"/>
                <a:gd name="T67" fmla="*/ 48 h 150"/>
                <a:gd name="T68" fmla="*/ 152 w 182"/>
                <a:gd name="T69" fmla="*/ 52 h 150"/>
                <a:gd name="T70" fmla="*/ 156 w 182"/>
                <a:gd name="T71" fmla="*/ 64 h 150"/>
                <a:gd name="T72" fmla="*/ 166 w 182"/>
                <a:gd name="T73" fmla="*/ 74 h 150"/>
                <a:gd name="T74" fmla="*/ 166 w 182"/>
                <a:gd name="T75" fmla="*/ 82 h 150"/>
                <a:gd name="T76" fmla="*/ 174 w 182"/>
                <a:gd name="T77" fmla="*/ 90 h 150"/>
                <a:gd name="T78" fmla="*/ 178 w 182"/>
                <a:gd name="T79" fmla="*/ 94 h 150"/>
                <a:gd name="T80" fmla="*/ 182 w 182"/>
                <a:gd name="T81" fmla="*/ 104 h 150"/>
                <a:gd name="T82" fmla="*/ 170 w 182"/>
                <a:gd name="T83" fmla="*/ 102 h 150"/>
                <a:gd name="T84" fmla="*/ 162 w 182"/>
                <a:gd name="T85" fmla="*/ 102 h 150"/>
                <a:gd name="T86" fmla="*/ 152 w 182"/>
                <a:gd name="T87" fmla="*/ 98 h 150"/>
                <a:gd name="T88" fmla="*/ 144 w 182"/>
                <a:gd name="T89" fmla="*/ 104 h 150"/>
                <a:gd name="T90" fmla="*/ 136 w 182"/>
                <a:gd name="T91" fmla="*/ 104 h 150"/>
                <a:gd name="T92" fmla="*/ 122 w 182"/>
                <a:gd name="T93" fmla="*/ 108 h 150"/>
                <a:gd name="T94" fmla="*/ 114 w 182"/>
                <a:gd name="T95" fmla="*/ 108 h 150"/>
                <a:gd name="T96" fmla="*/ 110 w 182"/>
                <a:gd name="T97" fmla="*/ 120 h 150"/>
                <a:gd name="T98" fmla="*/ 100 w 182"/>
                <a:gd name="T99" fmla="*/ 116 h 150"/>
                <a:gd name="T100" fmla="*/ 84 w 182"/>
                <a:gd name="T101" fmla="*/ 112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2" h="150">
                  <a:moveTo>
                    <a:pt x="84" y="112"/>
                  </a:moveTo>
                  <a:lnTo>
                    <a:pt x="84" y="108"/>
                  </a:lnTo>
                  <a:lnTo>
                    <a:pt x="82" y="108"/>
                  </a:lnTo>
                  <a:lnTo>
                    <a:pt x="82" y="104"/>
                  </a:lnTo>
                  <a:lnTo>
                    <a:pt x="78" y="104"/>
                  </a:lnTo>
                  <a:lnTo>
                    <a:pt x="74" y="104"/>
                  </a:lnTo>
                  <a:lnTo>
                    <a:pt x="74" y="102"/>
                  </a:lnTo>
                  <a:lnTo>
                    <a:pt x="70" y="102"/>
                  </a:lnTo>
                  <a:lnTo>
                    <a:pt x="66" y="104"/>
                  </a:lnTo>
                  <a:lnTo>
                    <a:pt x="62" y="104"/>
                  </a:lnTo>
                  <a:lnTo>
                    <a:pt x="62" y="108"/>
                  </a:lnTo>
                  <a:lnTo>
                    <a:pt x="58" y="112"/>
                  </a:lnTo>
                  <a:lnTo>
                    <a:pt x="58" y="116"/>
                  </a:lnTo>
                  <a:lnTo>
                    <a:pt x="58" y="112"/>
                  </a:lnTo>
                  <a:lnTo>
                    <a:pt x="54" y="116"/>
                  </a:lnTo>
                  <a:lnTo>
                    <a:pt x="58" y="116"/>
                  </a:lnTo>
                  <a:lnTo>
                    <a:pt x="58" y="120"/>
                  </a:lnTo>
                  <a:lnTo>
                    <a:pt x="58" y="124"/>
                  </a:lnTo>
                  <a:lnTo>
                    <a:pt x="58" y="128"/>
                  </a:lnTo>
                  <a:lnTo>
                    <a:pt x="58" y="132"/>
                  </a:lnTo>
                  <a:lnTo>
                    <a:pt x="58" y="128"/>
                  </a:lnTo>
                  <a:lnTo>
                    <a:pt x="54" y="128"/>
                  </a:lnTo>
                  <a:lnTo>
                    <a:pt x="52" y="128"/>
                  </a:lnTo>
                  <a:lnTo>
                    <a:pt x="52" y="132"/>
                  </a:lnTo>
                  <a:lnTo>
                    <a:pt x="52" y="128"/>
                  </a:lnTo>
                  <a:lnTo>
                    <a:pt x="48" y="128"/>
                  </a:lnTo>
                  <a:lnTo>
                    <a:pt x="44" y="128"/>
                  </a:lnTo>
                  <a:lnTo>
                    <a:pt x="40" y="128"/>
                  </a:lnTo>
                  <a:lnTo>
                    <a:pt x="40" y="124"/>
                  </a:lnTo>
                  <a:lnTo>
                    <a:pt x="40" y="128"/>
                  </a:lnTo>
                  <a:lnTo>
                    <a:pt x="36" y="128"/>
                  </a:lnTo>
                  <a:lnTo>
                    <a:pt x="32" y="128"/>
                  </a:lnTo>
                  <a:lnTo>
                    <a:pt x="28" y="128"/>
                  </a:lnTo>
                  <a:lnTo>
                    <a:pt x="28" y="132"/>
                  </a:lnTo>
                  <a:lnTo>
                    <a:pt x="28" y="134"/>
                  </a:lnTo>
                  <a:lnTo>
                    <a:pt x="26" y="138"/>
                  </a:lnTo>
                  <a:lnTo>
                    <a:pt x="28" y="138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6" y="146"/>
                  </a:lnTo>
                  <a:lnTo>
                    <a:pt x="26" y="150"/>
                  </a:lnTo>
                  <a:lnTo>
                    <a:pt x="22" y="150"/>
                  </a:lnTo>
                  <a:lnTo>
                    <a:pt x="22" y="146"/>
                  </a:lnTo>
                  <a:lnTo>
                    <a:pt x="22" y="142"/>
                  </a:lnTo>
                  <a:lnTo>
                    <a:pt x="22" y="138"/>
                  </a:lnTo>
                  <a:lnTo>
                    <a:pt x="18" y="134"/>
                  </a:lnTo>
                  <a:lnTo>
                    <a:pt x="14" y="132"/>
                  </a:lnTo>
                  <a:lnTo>
                    <a:pt x="10" y="128"/>
                  </a:lnTo>
                  <a:lnTo>
                    <a:pt x="10" y="124"/>
                  </a:lnTo>
                  <a:lnTo>
                    <a:pt x="6" y="124"/>
                  </a:lnTo>
                  <a:lnTo>
                    <a:pt x="6" y="120"/>
                  </a:lnTo>
                  <a:lnTo>
                    <a:pt x="6" y="116"/>
                  </a:lnTo>
                  <a:lnTo>
                    <a:pt x="6" y="112"/>
                  </a:lnTo>
                  <a:lnTo>
                    <a:pt x="2" y="112"/>
                  </a:lnTo>
                  <a:lnTo>
                    <a:pt x="2" y="108"/>
                  </a:lnTo>
                  <a:lnTo>
                    <a:pt x="2" y="104"/>
                  </a:lnTo>
                  <a:lnTo>
                    <a:pt x="2" y="102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2" y="90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2" y="82"/>
                  </a:lnTo>
                  <a:lnTo>
                    <a:pt x="2" y="78"/>
                  </a:lnTo>
                  <a:lnTo>
                    <a:pt x="6" y="74"/>
                  </a:lnTo>
                  <a:lnTo>
                    <a:pt x="6" y="72"/>
                  </a:lnTo>
                  <a:lnTo>
                    <a:pt x="6" y="68"/>
                  </a:lnTo>
                  <a:lnTo>
                    <a:pt x="10" y="68"/>
                  </a:lnTo>
                  <a:lnTo>
                    <a:pt x="10" y="64"/>
                  </a:lnTo>
                  <a:lnTo>
                    <a:pt x="14" y="64"/>
                  </a:lnTo>
                  <a:lnTo>
                    <a:pt x="14" y="60"/>
                  </a:lnTo>
                  <a:lnTo>
                    <a:pt x="18" y="60"/>
                  </a:lnTo>
                  <a:lnTo>
                    <a:pt x="22" y="60"/>
                  </a:lnTo>
                  <a:lnTo>
                    <a:pt x="26" y="60"/>
                  </a:lnTo>
                  <a:lnTo>
                    <a:pt x="26" y="56"/>
                  </a:lnTo>
                  <a:lnTo>
                    <a:pt x="28" y="52"/>
                  </a:lnTo>
                  <a:lnTo>
                    <a:pt x="28" y="56"/>
                  </a:lnTo>
                  <a:lnTo>
                    <a:pt x="32" y="60"/>
                  </a:lnTo>
                  <a:lnTo>
                    <a:pt x="32" y="56"/>
                  </a:lnTo>
                  <a:lnTo>
                    <a:pt x="36" y="56"/>
                  </a:lnTo>
                  <a:lnTo>
                    <a:pt x="40" y="52"/>
                  </a:lnTo>
                  <a:lnTo>
                    <a:pt x="44" y="52"/>
                  </a:lnTo>
                  <a:lnTo>
                    <a:pt x="48" y="52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8" y="52"/>
                  </a:lnTo>
                  <a:lnTo>
                    <a:pt x="58" y="48"/>
                  </a:lnTo>
                  <a:lnTo>
                    <a:pt x="58" y="44"/>
                  </a:lnTo>
                  <a:lnTo>
                    <a:pt x="62" y="44"/>
                  </a:lnTo>
                  <a:lnTo>
                    <a:pt x="62" y="42"/>
                  </a:lnTo>
                  <a:lnTo>
                    <a:pt x="66" y="42"/>
                  </a:lnTo>
                  <a:lnTo>
                    <a:pt x="62" y="38"/>
                  </a:lnTo>
                  <a:lnTo>
                    <a:pt x="62" y="34"/>
                  </a:lnTo>
                  <a:lnTo>
                    <a:pt x="66" y="34"/>
                  </a:lnTo>
                  <a:lnTo>
                    <a:pt x="70" y="34"/>
                  </a:lnTo>
                  <a:lnTo>
                    <a:pt x="74" y="34"/>
                  </a:lnTo>
                  <a:lnTo>
                    <a:pt x="78" y="34"/>
                  </a:lnTo>
                  <a:lnTo>
                    <a:pt x="82" y="34"/>
                  </a:lnTo>
                  <a:lnTo>
                    <a:pt x="84" y="34"/>
                  </a:lnTo>
                  <a:lnTo>
                    <a:pt x="84" y="30"/>
                  </a:lnTo>
                  <a:lnTo>
                    <a:pt x="88" y="26"/>
                  </a:lnTo>
                  <a:lnTo>
                    <a:pt x="92" y="22"/>
                  </a:lnTo>
                  <a:lnTo>
                    <a:pt x="96" y="18"/>
                  </a:lnTo>
                  <a:lnTo>
                    <a:pt x="96" y="14"/>
                  </a:lnTo>
                  <a:lnTo>
                    <a:pt x="100" y="14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0" y="12"/>
                  </a:lnTo>
                  <a:lnTo>
                    <a:pt x="100" y="8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18" y="4"/>
                  </a:lnTo>
                  <a:lnTo>
                    <a:pt x="122" y="8"/>
                  </a:lnTo>
                  <a:lnTo>
                    <a:pt x="126" y="12"/>
                  </a:lnTo>
                  <a:lnTo>
                    <a:pt x="126" y="14"/>
                  </a:lnTo>
                  <a:lnTo>
                    <a:pt x="130" y="18"/>
                  </a:lnTo>
                  <a:lnTo>
                    <a:pt x="130" y="22"/>
                  </a:lnTo>
                  <a:lnTo>
                    <a:pt x="130" y="26"/>
                  </a:lnTo>
                  <a:lnTo>
                    <a:pt x="130" y="30"/>
                  </a:lnTo>
                  <a:lnTo>
                    <a:pt x="126" y="30"/>
                  </a:lnTo>
                  <a:lnTo>
                    <a:pt x="126" y="34"/>
                  </a:lnTo>
                  <a:lnTo>
                    <a:pt x="126" y="38"/>
                  </a:lnTo>
                  <a:lnTo>
                    <a:pt x="126" y="42"/>
                  </a:lnTo>
                  <a:lnTo>
                    <a:pt x="130" y="42"/>
                  </a:lnTo>
                  <a:lnTo>
                    <a:pt x="130" y="38"/>
                  </a:lnTo>
                  <a:lnTo>
                    <a:pt x="134" y="38"/>
                  </a:lnTo>
                  <a:lnTo>
                    <a:pt x="134" y="42"/>
                  </a:lnTo>
                  <a:lnTo>
                    <a:pt x="136" y="42"/>
                  </a:lnTo>
                  <a:lnTo>
                    <a:pt x="136" y="44"/>
                  </a:lnTo>
                  <a:lnTo>
                    <a:pt x="136" y="48"/>
                  </a:lnTo>
                  <a:lnTo>
                    <a:pt x="140" y="48"/>
                  </a:lnTo>
                  <a:lnTo>
                    <a:pt x="144" y="48"/>
                  </a:lnTo>
                  <a:lnTo>
                    <a:pt x="148" y="48"/>
                  </a:lnTo>
                  <a:lnTo>
                    <a:pt x="148" y="52"/>
                  </a:lnTo>
                  <a:lnTo>
                    <a:pt x="152" y="52"/>
                  </a:lnTo>
                  <a:lnTo>
                    <a:pt x="152" y="56"/>
                  </a:lnTo>
                  <a:lnTo>
                    <a:pt x="152" y="60"/>
                  </a:lnTo>
                  <a:lnTo>
                    <a:pt x="152" y="64"/>
                  </a:lnTo>
                  <a:lnTo>
                    <a:pt x="156" y="64"/>
                  </a:lnTo>
                  <a:lnTo>
                    <a:pt x="160" y="68"/>
                  </a:lnTo>
                  <a:lnTo>
                    <a:pt x="162" y="68"/>
                  </a:lnTo>
                  <a:lnTo>
                    <a:pt x="162" y="72"/>
                  </a:lnTo>
                  <a:lnTo>
                    <a:pt x="166" y="74"/>
                  </a:lnTo>
                  <a:lnTo>
                    <a:pt x="166" y="78"/>
                  </a:lnTo>
                  <a:lnTo>
                    <a:pt x="166" y="82"/>
                  </a:lnTo>
                  <a:lnTo>
                    <a:pt x="170" y="82"/>
                  </a:lnTo>
                  <a:lnTo>
                    <a:pt x="166" y="82"/>
                  </a:lnTo>
                  <a:lnTo>
                    <a:pt x="166" y="86"/>
                  </a:lnTo>
                  <a:lnTo>
                    <a:pt x="170" y="86"/>
                  </a:lnTo>
                  <a:lnTo>
                    <a:pt x="174" y="86"/>
                  </a:lnTo>
                  <a:lnTo>
                    <a:pt x="174" y="90"/>
                  </a:lnTo>
                  <a:lnTo>
                    <a:pt x="178" y="90"/>
                  </a:lnTo>
                  <a:lnTo>
                    <a:pt x="178" y="94"/>
                  </a:lnTo>
                  <a:lnTo>
                    <a:pt x="182" y="94"/>
                  </a:lnTo>
                  <a:lnTo>
                    <a:pt x="178" y="94"/>
                  </a:lnTo>
                  <a:lnTo>
                    <a:pt x="178" y="98"/>
                  </a:lnTo>
                  <a:lnTo>
                    <a:pt x="182" y="98"/>
                  </a:lnTo>
                  <a:lnTo>
                    <a:pt x="182" y="102"/>
                  </a:lnTo>
                  <a:lnTo>
                    <a:pt x="182" y="104"/>
                  </a:lnTo>
                  <a:lnTo>
                    <a:pt x="182" y="102"/>
                  </a:lnTo>
                  <a:lnTo>
                    <a:pt x="178" y="102"/>
                  </a:lnTo>
                  <a:lnTo>
                    <a:pt x="174" y="102"/>
                  </a:lnTo>
                  <a:lnTo>
                    <a:pt x="170" y="102"/>
                  </a:lnTo>
                  <a:lnTo>
                    <a:pt x="166" y="102"/>
                  </a:lnTo>
                  <a:lnTo>
                    <a:pt x="162" y="102"/>
                  </a:lnTo>
                  <a:lnTo>
                    <a:pt x="162" y="98"/>
                  </a:lnTo>
                  <a:lnTo>
                    <a:pt x="162" y="102"/>
                  </a:lnTo>
                  <a:lnTo>
                    <a:pt x="160" y="102"/>
                  </a:lnTo>
                  <a:lnTo>
                    <a:pt x="160" y="98"/>
                  </a:lnTo>
                  <a:lnTo>
                    <a:pt x="156" y="98"/>
                  </a:lnTo>
                  <a:lnTo>
                    <a:pt x="152" y="98"/>
                  </a:lnTo>
                  <a:lnTo>
                    <a:pt x="152" y="102"/>
                  </a:lnTo>
                  <a:lnTo>
                    <a:pt x="152" y="104"/>
                  </a:lnTo>
                  <a:lnTo>
                    <a:pt x="148" y="104"/>
                  </a:lnTo>
                  <a:lnTo>
                    <a:pt x="144" y="104"/>
                  </a:lnTo>
                  <a:lnTo>
                    <a:pt x="140" y="102"/>
                  </a:lnTo>
                  <a:lnTo>
                    <a:pt x="136" y="102"/>
                  </a:lnTo>
                  <a:lnTo>
                    <a:pt x="140" y="102"/>
                  </a:lnTo>
                  <a:lnTo>
                    <a:pt x="136" y="104"/>
                  </a:lnTo>
                  <a:lnTo>
                    <a:pt x="134" y="104"/>
                  </a:lnTo>
                  <a:lnTo>
                    <a:pt x="130" y="104"/>
                  </a:lnTo>
                  <a:lnTo>
                    <a:pt x="126" y="108"/>
                  </a:lnTo>
                  <a:lnTo>
                    <a:pt x="122" y="108"/>
                  </a:lnTo>
                  <a:lnTo>
                    <a:pt x="118" y="108"/>
                  </a:lnTo>
                  <a:lnTo>
                    <a:pt x="118" y="104"/>
                  </a:lnTo>
                  <a:lnTo>
                    <a:pt x="118" y="108"/>
                  </a:lnTo>
                  <a:lnTo>
                    <a:pt x="114" y="108"/>
                  </a:lnTo>
                  <a:lnTo>
                    <a:pt x="114" y="112"/>
                  </a:lnTo>
                  <a:lnTo>
                    <a:pt x="114" y="116"/>
                  </a:lnTo>
                  <a:lnTo>
                    <a:pt x="110" y="116"/>
                  </a:lnTo>
                  <a:lnTo>
                    <a:pt x="110" y="120"/>
                  </a:lnTo>
                  <a:lnTo>
                    <a:pt x="108" y="120"/>
                  </a:lnTo>
                  <a:lnTo>
                    <a:pt x="108" y="116"/>
                  </a:lnTo>
                  <a:lnTo>
                    <a:pt x="104" y="116"/>
                  </a:lnTo>
                  <a:lnTo>
                    <a:pt x="100" y="116"/>
                  </a:lnTo>
                  <a:lnTo>
                    <a:pt x="92" y="116"/>
                  </a:lnTo>
                  <a:lnTo>
                    <a:pt x="92" y="112"/>
                  </a:lnTo>
                  <a:lnTo>
                    <a:pt x="88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Freeform 136">
              <a:extLst>
                <a:ext uri="{FF2B5EF4-FFF2-40B4-BE49-F238E27FC236}">
                  <a16:creationId xmlns:a16="http://schemas.microsoft.com/office/drawing/2014/main" id="{02E8A461-DB2B-558F-1D82-823E2A957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825" y="3918018"/>
              <a:ext cx="238125" cy="438150"/>
            </a:xfrm>
            <a:custGeom>
              <a:avLst/>
              <a:gdLst>
                <a:gd name="T0" fmla="*/ 22 w 150"/>
                <a:gd name="T1" fmla="*/ 234 h 276"/>
                <a:gd name="T2" fmla="*/ 30 w 150"/>
                <a:gd name="T3" fmla="*/ 234 h 276"/>
                <a:gd name="T4" fmla="*/ 26 w 150"/>
                <a:gd name="T5" fmla="*/ 226 h 276"/>
                <a:gd name="T6" fmla="*/ 22 w 150"/>
                <a:gd name="T7" fmla="*/ 220 h 276"/>
                <a:gd name="T8" fmla="*/ 22 w 150"/>
                <a:gd name="T9" fmla="*/ 208 h 276"/>
                <a:gd name="T10" fmla="*/ 22 w 150"/>
                <a:gd name="T11" fmla="*/ 198 h 276"/>
                <a:gd name="T12" fmla="*/ 14 w 150"/>
                <a:gd name="T13" fmla="*/ 186 h 276"/>
                <a:gd name="T14" fmla="*/ 14 w 150"/>
                <a:gd name="T15" fmla="*/ 178 h 276"/>
                <a:gd name="T16" fmla="*/ 0 w 150"/>
                <a:gd name="T17" fmla="*/ 164 h 276"/>
                <a:gd name="T18" fmla="*/ 4 w 150"/>
                <a:gd name="T19" fmla="*/ 156 h 276"/>
                <a:gd name="T20" fmla="*/ 4 w 150"/>
                <a:gd name="T21" fmla="*/ 148 h 276"/>
                <a:gd name="T22" fmla="*/ 14 w 150"/>
                <a:gd name="T23" fmla="*/ 130 h 276"/>
                <a:gd name="T24" fmla="*/ 30 w 150"/>
                <a:gd name="T25" fmla="*/ 112 h 276"/>
                <a:gd name="T26" fmla="*/ 34 w 150"/>
                <a:gd name="T27" fmla="*/ 66 h 276"/>
                <a:gd name="T28" fmla="*/ 30 w 150"/>
                <a:gd name="T29" fmla="*/ 48 h 276"/>
                <a:gd name="T30" fmla="*/ 30 w 150"/>
                <a:gd name="T31" fmla="*/ 42 h 276"/>
                <a:gd name="T32" fmla="*/ 26 w 150"/>
                <a:gd name="T33" fmla="*/ 26 h 276"/>
                <a:gd name="T34" fmla="*/ 38 w 150"/>
                <a:gd name="T35" fmla="*/ 0 h 276"/>
                <a:gd name="T36" fmla="*/ 78 w 150"/>
                <a:gd name="T37" fmla="*/ 22 h 276"/>
                <a:gd name="T38" fmla="*/ 134 w 150"/>
                <a:gd name="T39" fmla="*/ 58 h 276"/>
                <a:gd name="T40" fmla="*/ 150 w 150"/>
                <a:gd name="T41" fmla="*/ 88 h 276"/>
                <a:gd name="T42" fmla="*/ 146 w 150"/>
                <a:gd name="T43" fmla="*/ 134 h 276"/>
                <a:gd name="T44" fmla="*/ 142 w 150"/>
                <a:gd name="T45" fmla="*/ 134 h 276"/>
                <a:gd name="T46" fmla="*/ 138 w 150"/>
                <a:gd name="T47" fmla="*/ 134 h 276"/>
                <a:gd name="T48" fmla="*/ 134 w 150"/>
                <a:gd name="T49" fmla="*/ 142 h 276"/>
                <a:gd name="T50" fmla="*/ 134 w 150"/>
                <a:gd name="T51" fmla="*/ 144 h 276"/>
                <a:gd name="T52" fmla="*/ 128 w 150"/>
                <a:gd name="T53" fmla="*/ 152 h 276"/>
                <a:gd name="T54" fmla="*/ 128 w 150"/>
                <a:gd name="T55" fmla="*/ 160 h 276"/>
                <a:gd name="T56" fmla="*/ 124 w 150"/>
                <a:gd name="T57" fmla="*/ 164 h 276"/>
                <a:gd name="T58" fmla="*/ 124 w 150"/>
                <a:gd name="T59" fmla="*/ 178 h 276"/>
                <a:gd name="T60" fmla="*/ 120 w 150"/>
                <a:gd name="T61" fmla="*/ 186 h 276"/>
                <a:gd name="T62" fmla="*/ 124 w 150"/>
                <a:gd name="T63" fmla="*/ 186 h 276"/>
                <a:gd name="T64" fmla="*/ 130 w 150"/>
                <a:gd name="T65" fmla="*/ 198 h 276"/>
                <a:gd name="T66" fmla="*/ 130 w 150"/>
                <a:gd name="T67" fmla="*/ 204 h 276"/>
                <a:gd name="T68" fmla="*/ 134 w 150"/>
                <a:gd name="T69" fmla="*/ 216 h 276"/>
                <a:gd name="T70" fmla="*/ 124 w 150"/>
                <a:gd name="T71" fmla="*/ 220 h 276"/>
                <a:gd name="T72" fmla="*/ 116 w 150"/>
                <a:gd name="T73" fmla="*/ 224 h 276"/>
                <a:gd name="T74" fmla="*/ 116 w 150"/>
                <a:gd name="T75" fmla="*/ 230 h 276"/>
                <a:gd name="T76" fmla="*/ 112 w 150"/>
                <a:gd name="T77" fmla="*/ 234 h 276"/>
                <a:gd name="T78" fmla="*/ 104 w 150"/>
                <a:gd name="T79" fmla="*/ 242 h 276"/>
                <a:gd name="T80" fmla="*/ 100 w 150"/>
                <a:gd name="T81" fmla="*/ 246 h 276"/>
                <a:gd name="T82" fmla="*/ 94 w 150"/>
                <a:gd name="T83" fmla="*/ 250 h 276"/>
                <a:gd name="T84" fmla="*/ 78 w 150"/>
                <a:gd name="T85" fmla="*/ 250 h 276"/>
                <a:gd name="T86" fmla="*/ 78 w 150"/>
                <a:gd name="T87" fmla="*/ 254 h 276"/>
                <a:gd name="T88" fmla="*/ 78 w 150"/>
                <a:gd name="T89" fmla="*/ 260 h 276"/>
                <a:gd name="T90" fmla="*/ 74 w 150"/>
                <a:gd name="T91" fmla="*/ 264 h 276"/>
                <a:gd name="T92" fmla="*/ 64 w 150"/>
                <a:gd name="T93" fmla="*/ 268 h 276"/>
                <a:gd name="T94" fmla="*/ 56 w 150"/>
                <a:gd name="T95" fmla="*/ 268 h 276"/>
                <a:gd name="T96" fmla="*/ 48 w 150"/>
                <a:gd name="T97" fmla="*/ 276 h 276"/>
                <a:gd name="T98" fmla="*/ 44 w 150"/>
                <a:gd name="T99" fmla="*/ 268 h 276"/>
                <a:gd name="T100" fmla="*/ 38 w 150"/>
                <a:gd name="T101" fmla="*/ 276 h 276"/>
                <a:gd name="T102" fmla="*/ 34 w 150"/>
                <a:gd name="T103" fmla="*/ 276 h 276"/>
                <a:gd name="T104" fmla="*/ 30 w 150"/>
                <a:gd name="T105" fmla="*/ 276 h 276"/>
                <a:gd name="T106" fmla="*/ 30 w 150"/>
                <a:gd name="T107" fmla="*/ 272 h 276"/>
                <a:gd name="T108" fmla="*/ 26 w 150"/>
                <a:gd name="T109" fmla="*/ 264 h 276"/>
                <a:gd name="T110" fmla="*/ 18 w 150"/>
                <a:gd name="T111" fmla="*/ 254 h 276"/>
                <a:gd name="T112" fmla="*/ 8 w 150"/>
                <a:gd name="T113" fmla="*/ 238 h 276"/>
                <a:gd name="T114" fmla="*/ 12 w 150"/>
                <a:gd name="T115" fmla="*/ 23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76">
                  <a:moveTo>
                    <a:pt x="12" y="234"/>
                  </a:moveTo>
                  <a:lnTo>
                    <a:pt x="14" y="234"/>
                  </a:lnTo>
                  <a:lnTo>
                    <a:pt x="14" y="234"/>
                  </a:lnTo>
                  <a:lnTo>
                    <a:pt x="18" y="234"/>
                  </a:lnTo>
                  <a:lnTo>
                    <a:pt x="18" y="234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2" y="234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26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4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30" y="230"/>
                  </a:lnTo>
                  <a:lnTo>
                    <a:pt x="26" y="226"/>
                  </a:lnTo>
                  <a:lnTo>
                    <a:pt x="26" y="226"/>
                  </a:lnTo>
                  <a:lnTo>
                    <a:pt x="26" y="224"/>
                  </a:lnTo>
                  <a:lnTo>
                    <a:pt x="22" y="224"/>
                  </a:lnTo>
                  <a:lnTo>
                    <a:pt x="22" y="224"/>
                  </a:lnTo>
                  <a:lnTo>
                    <a:pt x="22" y="220"/>
                  </a:lnTo>
                  <a:lnTo>
                    <a:pt x="22" y="220"/>
                  </a:lnTo>
                  <a:lnTo>
                    <a:pt x="22" y="220"/>
                  </a:lnTo>
                  <a:lnTo>
                    <a:pt x="22" y="220"/>
                  </a:lnTo>
                  <a:lnTo>
                    <a:pt x="22" y="220"/>
                  </a:lnTo>
                  <a:lnTo>
                    <a:pt x="22" y="220"/>
                  </a:lnTo>
                  <a:lnTo>
                    <a:pt x="22" y="216"/>
                  </a:lnTo>
                  <a:lnTo>
                    <a:pt x="22" y="216"/>
                  </a:lnTo>
                  <a:lnTo>
                    <a:pt x="22" y="212"/>
                  </a:lnTo>
                  <a:lnTo>
                    <a:pt x="22" y="212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22" y="204"/>
                  </a:lnTo>
                  <a:lnTo>
                    <a:pt x="22" y="204"/>
                  </a:lnTo>
                  <a:lnTo>
                    <a:pt x="22" y="200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22" y="198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22" y="194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8" y="186"/>
                  </a:lnTo>
                  <a:lnTo>
                    <a:pt x="14" y="186"/>
                  </a:lnTo>
                  <a:lnTo>
                    <a:pt x="14" y="186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2" y="178"/>
                  </a:lnTo>
                  <a:lnTo>
                    <a:pt x="8" y="178"/>
                  </a:lnTo>
                  <a:lnTo>
                    <a:pt x="8" y="174"/>
                  </a:lnTo>
                  <a:lnTo>
                    <a:pt x="4" y="170"/>
                  </a:lnTo>
                  <a:lnTo>
                    <a:pt x="4" y="168"/>
                  </a:lnTo>
                  <a:lnTo>
                    <a:pt x="4" y="168"/>
                  </a:lnTo>
                  <a:lnTo>
                    <a:pt x="4" y="168"/>
                  </a:lnTo>
                  <a:lnTo>
                    <a:pt x="0" y="164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6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148"/>
                  </a:lnTo>
                  <a:lnTo>
                    <a:pt x="4" y="148"/>
                  </a:lnTo>
                  <a:lnTo>
                    <a:pt x="8" y="144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4" y="134"/>
                  </a:lnTo>
                  <a:lnTo>
                    <a:pt x="14" y="130"/>
                  </a:lnTo>
                  <a:lnTo>
                    <a:pt x="22" y="122"/>
                  </a:lnTo>
                  <a:lnTo>
                    <a:pt x="22" y="118"/>
                  </a:lnTo>
                  <a:lnTo>
                    <a:pt x="26" y="118"/>
                  </a:lnTo>
                  <a:lnTo>
                    <a:pt x="26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2"/>
                  </a:lnTo>
                  <a:lnTo>
                    <a:pt x="30" y="104"/>
                  </a:lnTo>
                  <a:lnTo>
                    <a:pt x="30" y="92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30" y="82"/>
                  </a:lnTo>
                  <a:lnTo>
                    <a:pt x="30" y="78"/>
                  </a:lnTo>
                  <a:lnTo>
                    <a:pt x="30" y="78"/>
                  </a:lnTo>
                  <a:lnTo>
                    <a:pt x="34" y="66"/>
                  </a:lnTo>
                  <a:lnTo>
                    <a:pt x="34" y="62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8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4" y="14"/>
                  </a:lnTo>
                  <a:lnTo>
                    <a:pt x="70" y="18"/>
                  </a:lnTo>
                  <a:lnTo>
                    <a:pt x="74" y="22"/>
                  </a:lnTo>
                  <a:lnTo>
                    <a:pt x="78" y="22"/>
                  </a:lnTo>
                  <a:lnTo>
                    <a:pt x="82" y="26"/>
                  </a:lnTo>
                  <a:lnTo>
                    <a:pt x="90" y="30"/>
                  </a:lnTo>
                  <a:lnTo>
                    <a:pt x="98" y="38"/>
                  </a:lnTo>
                  <a:lnTo>
                    <a:pt x="108" y="42"/>
                  </a:lnTo>
                  <a:lnTo>
                    <a:pt x="112" y="44"/>
                  </a:lnTo>
                  <a:lnTo>
                    <a:pt x="120" y="48"/>
                  </a:lnTo>
                  <a:lnTo>
                    <a:pt x="128" y="52"/>
                  </a:lnTo>
                  <a:lnTo>
                    <a:pt x="134" y="58"/>
                  </a:lnTo>
                  <a:lnTo>
                    <a:pt x="142" y="62"/>
                  </a:lnTo>
                  <a:lnTo>
                    <a:pt x="150" y="66"/>
                  </a:lnTo>
                  <a:lnTo>
                    <a:pt x="150" y="66"/>
                  </a:lnTo>
                  <a:lnTo>
                    <a:pt x="150" y="70"/>
                  </a:lnTo>
                  <a:lnTo>
                    <a:pt x="150" y="78"/>
                  </a:lnTo>
                  <a:lnTo>
                    <a:pt x="150" y="82"/>
                  </a:lnTo>
                  <a:lnTo>
                    <a:pt x="150" y="84"/>
                  </a:lnTo>
                  <a:lnTo>
                    <a:pt x="150" y="88"/>
                  </a:lnTo>
                  <a:lnTo>
                    <a:pt x="150" y="122"/>
                  </a:lnTo>
                  <a:lnTo>
                    <a:pt x="150" y="126"/>
                  </a:lnTo>
                  <a:lnTo>
                    <a:pt x="150" y="134"/>
                  </a:lnTo>
                  <a:lnTo>
                    <a:pt x="150" y="134"/>
                  </a:lnTo>
                  <a:lnTo>
                    <a:pt x="150" y="134"/>
                  </a:lnTo>
                  <a:lnTo>
                    <a:pt x="150" y="134"/>
                  </a:lnTo>
                  <a:lnTo>
                    <a:pt x="150" y="134"/>
                  </a:lnTo>
                  <a:lnTo>
                    <a:pt x="146" y="134"/>
                  </a:lnTo>
                  <a:lnTo>
                    <a:pt x="146" y="134"/>
                  </a:lnTo>
                  <a:lnTo>
                    <a:pt x="146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42" y="134"/>
                  </a:lnTo>
                  <a:lnTo>
                    <a:pt x="138" y="134"/>
                  </a:lnTo>
                  <a:lnTo>
                    <a:pt x="138" y="134"/>
                  </a:lnTo>
                  <a:lnTo>
                    <a:pt x="138" y="134"/>
                  </a:lnTo>
                  <a:lnTo>
                    <a:pt x="138" y="134"/>
                  </a:lnTo>
                  <a:lnTo>
                    <a:pt x="138" y="134"/>
                  </a:lnTo>
                  <a:lnTo>
                    <a:pt x="138" y="134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38"/>
                  </a:lnTo>
                  <a:lnTo>
                    <a:pt x="134" y="142"/>
                  </a:lnTo>
                  <a:lnTo>
                    <a:pt x="134" y="142"/>
                  </a:lnTo>
                  <a:lnTo>
                    <a:pt x="134" y="142"/>
                  </a:lnTo>
                  <a:lnTo>
                    <a:pt x="134" y="142"/>
                  </a:lnTo>
                  <a:lnTo>
                    <a:pt x="134" y="142"/>
                  </a:lnTo>
                  <a:lnTo>
                    <a:pt x="134" y="144"/>
                  </a:lnTo>
                  <a:lnTo>
                    <a:pt x="134" y="144"/>
                  </a:lnTo>
                  <a:lnTo>
                    <a:pt x="134" y="144"/>
                  </a:lnTo>
                  <a:lnTo>
                    <a:pt x="134" y="144"/>
                  </a:lnTo>
                  <a:lnTo>
                    <a:pt x="130" y="144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30" y="148"/>
                  </a:lnTo>
                  <a:lnTo>
                    <a:pt x="130" y="152"/>
                  </a:lnTo>
                  <a:lnTo>
                    <a:pt x="130" y="152"/>
                  </a:lnTo>
                  <a:lnTo>
                    <a:pt x="128" y="152"/>
                  </a:lnTo>
                  <a:lnTo>
                    <a:pt x="128" y="152"/>
                  </a:lnTo>
                  <a:lnTo>
                    <a:pt x="128" y="152"/>
                  </a:lnTo>
                  <a:lnTo>
                    <a:pt x="128" y="152"/>
                  </a:lnTo>
                  <a:lnTo>
                    <a:pt x="128" y="152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28" y="160"/>
                  </a:lnTo>
                  <a:lnTo>
                    <a:pt x="128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28" y="164"/>
                  </a:lnTo>
                  <a:lnTo>
                    <a:pt x="128" y="164"/>
                  </a:lnTo>
                  <a:lnTo>
                    <a:pt x="128" y="164"/>
                  </a:lnTo>
                  <a:lnTo>
                    <a:pt x="124" y="164"/>
                  </a:lnTo>
                  <a:lnTo>
                    <a:pt x="124" y="164"/>
                  </a:lnTo>
                  <a:lnTo>
                    <a:pt x="124" y="168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8" y="174"/>
                  </a:lnTo>
                  <a:lnTo>
                    <a:pt x="128" y="174"/>
                  </a:lnTo>
                  <a:lnTo>
                    <a:pt x="128" y="174"/>
                  </a:lnTo>
                  <a:lnTo>
                    <a:pt x="124" y="178"/>
                  </a:lnTo>
                  <a:lnTo>
                    <a:pt x="124" y="178"/>
                  </a:lnTo>
                  <a:lnTo>
                    <a:pt x="124" y="178"/>
                  </a:lnTo>
                  <a:lnTo>
                    <a:pt x="120" y="178"/>
                  </a:lnTo>
                  <a:lnTo>
                    <a:pt x="120" y="182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4" y="186"/>
                  </a:lnTo>
                  <a:lnTo>
                    <a:pt x="128" y="186"/>
                  </a:lnTo>
                  <a:lnTo>
                    <a:pt x="128" y="186"/>
                  </a:lnTo>
                  <a:lnTo>
                    <a:pt x="128" y="190"/>
                  </a:lnTo>
                  <a:lnTo>
                    <a:pt x="128" y="194"/>
                  </a:lnTo>
                  <a:lnTo>
                    <a:pt x="128" y="198"/>
                  </a:lnTo>
                  <a:lnTo>
                    <a:pt x="130" y="198"/>
                  </a:lnTo>
                  <a:lnTo>
                    <a:pt x="130" y="198"/>
                  </a:lnTo>
                  <a:lnTo>
                    <a:pt x="130" y="200"/>
                  </a:lnTo>
                  <a:lnTo>
                    <a:pt x="130" y="200"/>
                  </a:lnTo>
                  <a:lnTo>
                    <a:pt x="130" y="204"/>
                  </a:lnTo>
                  <a:lnTo>
                    <a:pt x="130" y="204"/>
                  </a:lnTo>
                  <a:lnTo>
                    <a:pt x="130" y="204"/>
                  </a:lnTo>
                  <a:lnTo>
                    <a:pt x="130" y="204"/>
                  </a:lnTo>
                  <a:lnTo>
                    <a:pt x="130" y="204"/>
                  </a:lnTo>
                  <a:lnTo>
                    <a:pt x="130" y="208"/>
                  </a:lnTo>
                  <a:lnTo>
                    <a:pt x="130" y="208"/>
                  </a:lnTo>
                  <a:lnTo>
                    <a:pt x="134" y="208"/>
                  </a:lnTo>
                  <a:lnTo>
                    <a:pt x="134" y="212"/>
                  </a:lnTo>
                  <a:lnTo>
                    <a:pt x="134" y="212"/>
                  </a:lnTo>
                  <a:lnTo>
                    <a:pt x="134" y="216"/>
                  </a:lnTo>
                  <a:lnTo>
                    <a:pt x="134" y="216"/>
                  </a:lnTo>
                  <a:lnTo>
                    <a:pt x="134" y="216"/>
                  </a:lnTo>
                  <a:lnTo>
                    <a:pt x="130" y="216"/>
                  </a:lnTo>
                  <a:lnTo>
                    <a:pt x="128" y="216"/>
                  </a:lnTo>
                  <a:lnTo>
                    <a:pt x="128" y="216"/>
                  </a:lnTo>
                  <a:lnTo>
                    <a:pt x="128" y="216"/>
                  </a:lnTo>
                  <a:lnTo>
                    <a:pt x="128" y="216"/>
                  </a:lnTo>
                  <a:lnTo>
                    <a:pt x="128" y="216"/>
                  </a:lnTo>
                  <a:lnTo>
                    <a:pt x="124" y="216"/>
                  </a:lnTo>
                  <a:lnTo>
                    <a:pt x="124" y="220"/>
                  </a:lnTo>
                  <a:lnTo>
                    <a:pt x="120" y="220"/>
                  </a:lnTo>
                  <a:lnTo>
                    <a:pt x="120" y="220"/>
                  </a:lnTo>
                  <a:lnTo>
                    <a:pt x="120" y="220"/>
                  </a:lnTo>
                  <a:lnTo>
                    <a:pt x="120" y="220"/>
                  </a:lnTo>
                  <a:lnTo>
                    <a:pt x="116" y="224"/>
                  </a:lnTo>
                  <a:lnTo>
                    <a:pt x="116" y="224"/>
                  </a:lnTo>
                  <a:lnTo>
                    <a:pt x="116" y="224"/>
                  </a:lnTo>
                  <a:lnTo>
                    <a:pt x="116" y="224"/>
                  </a:lnTo>
                  <a:lnTo>
                    <a:pt x="116" y="224"/>
                  </a:lnTo>
                  <a:lnTo>
                    <a:pt x="116" y="226"/>
                  </a:lnTo>
                  <a:lnTo>
                    <a:pt x="120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30"/>
                  </a:lnTo>
                  <a:lnTo>
                    <a:pt x="116" y="230"/>
                  </a:lnTo>
                  <a:lnTo>
                    <a:pt x="116" y="230"/>
                  </a:lnTo>
                  <a:lnTo>
                    <a:pt x="116" y="230"/>
                  </a:lnTo>
                  <a:lnTo>
                    <a:pt x="116" y="230"/>
                  </a:lnTo>
                  <a:lnTo>
                    <a:pt x="116" y="230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12" y="230"/>
                  </a:lnTo>
                  <a:lnTo>
                    <a:pt x="112" y="234"/>
                  </a:lnTo>
                  <a:lnTo>
                    <a:pt x="112" y="234"/>
                  </a:lnTo>
                  <a:lnTo>
                    <a:pt x="112" y="234"/>
                  </a:lnTo>
                  <a:lnTo>
                    <a:pt x="112" y="234"/>
                  </a:lnTo>
                  <a:lnTo>
                    <a:pt x="112" y="234"/>
                  </a:lnTo>
                  <a:lnTo>
                    <a:pt x="112" y="234"/>
                  </a:lnTo>
                  <a:lnTo>
                    <a:pt x="108" y="238"/>
                  </a:lnTo>
                  <a:lnTo>
                    <a:pt x="108" y="238"/>
                  </a:lnTo>
                  <a:lnTo>
                    <a:pt x="104" y="242"/>
                  </a:lnTo>
                  <a:lnTo>
                    <a:pt x="104" y="242"/>
                  </a:lnTo>
                  <a:lnTo>
                    <a:pt x="104" y="242"/>
                  </a:lnTo>
                  <a:lnTo>
                    <a:pt x="104" y="242"/>
                  </a:lnTo>
                  <a:lnTo>
                    <a:pt x="104" y="242"/>
                  </a:lnTo>
                  <a:lnTo>
                    <a:pt x="104" y="242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100" y="246"/>
                  </a:lnTo>
                  <a:lnTo>
                    <a:pt x="100" y="250"/>
                  </a:lnTo>
                  <a:lnTo>
                    <a:pt x="98" y="250"/>
                  </a:lnTo>
                  <a:lnTo>
                    <a:pt x="98" y="250"/>
                  </a:lnTo>
                  <a:lnTo>
                    <a:pt x="98" y="250"/>
                  </a:lnTo>
                  <a:lnTo>
                    <a:pt x="98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4" y="250"/>
                  </a:lnTo>
                  <a:lnTo>
                    <a:pt x="90" y="250"/>
                  </a:lnTo>
                  <a:lnTo>
                    <a:pt x="86" y="250"/>
                  </a:lnTo>
                  <a:lnTo>
                    <a:pt x="86" y="250"/>
                  </a:lnTo>
                  <a:lnTo>
                    <a:pt x="82" y="250"/>
                  </a:lnTo>
                  <a:lnTo>
                    <a:pt x="82" y="250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0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78" y="254"/>
                  </a:lnTo>
                  <a:lnTo>
                    <a:pt x="82" y="256"/>
                  </a:lnTo>
                  <a:lnTo>
                    <a:pt x="82" y="256"/>
                  </a:lnTo>
                  <a:lnTo>
                    <a:pt x="78" y="256"/>
                  </a:lnTo>
                  <a:lnTo>
                    <a:pt x="78" y="256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8" y="260"/>
                  </a:lnTo>
                  <a:lnTo>
                    <a:pt x="74" y="260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4"/>
                  </a:lnTo>
                  <a:lnTo>
                    <a:pt x="74" y="268"/>
                  </a:lnTo>
                  <a:lnTo>
                    <a:pt x="74" y="268"/>
                  </a:lnTo>
                  <a:lnTo>
                    <a:pt x="70" y="268"/>
                  </a:lnTo>
                  <a:lnTo>
                    <a:pt x="70" y="268"/>
                  </a:lnTo>
                  <a:lnTo>
                    <a:pt x="68" y="268"/>
                  </a:lnTo>
                  <a:lnTo>
                    <a:pt x="64" y="268"/>
                  </a:lnTo>
                  <a:lnTo>
                    <a:pt x="64" y="268"/>
                  </a:lnTo>
                  <a:lnTo>
                    <a:pt x="60" y="268"/>
                  </a:lnTo>
                  <a:lnTo>
                    <a:pt x="60" y="268"/>
                  </a:lnTo>
                  <a:lnTo>
                    <a:pt x="60" y="268"/>
                  </a:lnTo>
                  <a:lnTo>
                    <a:pt x="60" y="268"/>
                  </a:lnTo>
                  <a:lnTo>
                    <a:pt x="56" y="268"/>
                  </a:lnTo>
                  <a:lnTo>
                    <a:pt x="56" y="268"/>
                  </a:lnTo>
                  <a:lnTo>
                    <a:pt x="56" y="268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52" y="272"/>
                  </a:lnTo>
                  <a:lnTo>
                    <a:pt x="48" y="272"/>
                  </a:lnTo>
                  <a:lnTo>
                    <a:pt x="48" y="272"/>
                  </a:lnTo>
                  <a:lnTo>
                    <a:pt x="48" y="276"/>
                  </a:lnTo>
                  <a:lnTo>
                    <a:pt x="48" y="276"/>
                  </a:lnTo>
                  <a:lnTo>
                    <a:pt x="48" y="276"/>
                  </a:lnTo>
                  <a:lnTo>
                    <a:pt x="48" y="276"/>
                  </a:lnTo>
                  <a:lnTo>
                    <a:pt x="48" y="276"/>
                  </a:lnTo>
                  <a:lnTo>
                    <a:pt x="48" y="276"/>
                  </a:lnTo>
                  <a:lnTo>
                    <a:pt x="44" y="272"/>
                  </a:lnTo>
                  <a:lnTo>
                    <a:pt x="44" y="272"/>
                  </a:lnTo>
                  <a:lnTo>
                    <a:pt x="44" y="268"/>
                  </a:lnTo>
                  <a:lnTo>
                    <a:pt x="44" y="268"/>
                  </a:lnTo>
                  <a:lnTo>
                    <a:pt x="44" y="268"/>
                  </a:lnTo>
                  <a:lnTo>
                    <a:pt x="40" y="272"/>
                  </a:lnTo>
                  <a:lnTo>
                    <a:pt x="40" y="272"/>
                  </a:lnTo>
                  <a:lnTo>
                    <a:pt x="40" y="272"/>
                  </a:lnTo>
                  <a:lnTo>
                    <a:pt x="40" y="272"/>
                  </a:lnTo>
                  <a:lnTo>
                    <a:pt x="40" y="276"/>
                  </a:lnTo>
                  <a:lnTo>
                    <a:pt x="38" y="276"/>
                  </a:lnTo>
                  <a:lnTo>
                    <a:pt x="38" y="276"/>
                  </a:lnTo>
                  <a:lnTo>
                    <a:pt x="38" y="276"/>
                  </a:lnTo>
                  <a:lnTo>
                    <a:pt x="38" y="276"/>
                  </a:lnTo>
                  <a:lnTo>
                    <a:pt x="38" y="276"/>
                  </a:lnTo>
                  <a:lnTo>
                    <a:pt x="38" y="276"/>
                  </a:lnTo>
                  <a:lnTo>
                    <a:pt x="34" y="276"/>
                  </a:lnTo>
                  <a:lnTo>
                    <a:pt x="34" y="276"/>
                  </a:lnTo>
                  <a:lnTo>
                    <a:pt x="34" y="276"/>
                  </a:lnTo>
                  <a:lnTo>
                    <a:pt x="34" y="276"/>
                  </a:lnTo>
                  <a:lnTo>
                    <a:pt x="34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2"/>
                  </a:lnTo>
                  <a:lnTo>
                    <a:pt x="30" y="272"/>
                  </a:lnTo>
                  <a:lnTo>
                    <a:pt x="30" y="272"/>
                  </a:lnTo>
                  <a:lnTo>
                    <a:pt x="30" y="272"/>
                  </a:lnTo>
                  <a:lnTo>
                    <a:pt x="30" y="272"/>
                  </a:lnTo>
                  <a:lnTo>
                    <a:pt x="30" y="272"/>
                  </a:lnTo>
                  <a:lnTo>
                    <a:pt x="30" y="272"/>
                  </a:lnTo>
                  <a:lnTo>
                    <a:pt x="30" y="268"/>
                  </a:lnTo>
                  <a:lnTo>
                    <a:pt x="30" y="268"/>
                  </a:lnTo>
                  <a:lnTo>
                    <a:pt x="26" y="268"/>
                  </a:lnTo>
                  <a:lnTo>
                    <a:pt x="26" y="264"/>
                  </a:lnTo>
                  <a:lnTo>
                    <a:pt x="26" y="264"/>
                  </a:lnTo>
                  <a:lnTo>
                    <a:pt x="26" y="264"/>
                  </a:lnTo>
                  <a:lnTo>
                    <a:pt x="26" y="264"/>
                  </a:lnTo>
                  <a:lnTo>
                    <a:pt x="26" y="260"/>
                  </a:lnTo>
                  <a:lnTo>
                    <a:pt x="26" y="260"/>
                  </a:lnTo>
                  <a:lnTo>
                    <a:pt x="26" y="260"/>
                  </a:lnTo>
                  <a:lnTo>
                    <a:pt x="22" y="256"/>
                  </a:lnTo>
                  <a:lnTo>
                    <a:pt x="22" y="254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14" y="250"/>
                  </a:lnTo>
                  <a:lnTo>
                    <a:pt x="14" y="250"/>
                  </a:lnTo>
                  <a:lnTo>
                    <a:pt x="12" y="246"/>
                  </a:lnTo>
                  <a:lnTo>
                    <a:pt x="12" y="246"/>
                  </a:lnTo>
                  <a:lnTo>
                    <a:pt x="12" y="246"/>
                  </a:lnTo>
                  <a:lnTo>
                    <a:pt x="8" y="238"/>
                  </a:lnTo>
                  <a:lnTo>
                    <a:pt x="8" y="238"/>
                  </a:lnTo>
                  <a:lnTo>
                    <a:pt x="8" y="238"/>
                  </a:lnTo>
                  <a:lnTo>
                    <a:pt x="8" y="238"/>
                  </a:lnTo>
                  <a:lnTo>
                    <a:pt x="8" y="238"/>
                  </a:lnTo>
                  <a:lnTo>
                    <a:pt x="8" y="238"/>
                  </a:lnTo>
                  <a:lnTo>
                    <a:pt x="8" y="238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2" y="234"/>
                  </a:lnTo>
                  <a:lnTo>
                    <a:pt x="12" y="23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Freeform 137">
              <a:extLst>
                <a:ext uri="{FF2B5EF4-FFF2-40B4-BE49-F238E27FC236}">
                  <a16:creationId xmlns:a16="http://schemas.microsoft.com/office/drawing/2014/main" id="{A1CD7657-75A3-34FD-0FBE-F1EF0D8499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5750" y="4870518"/>
              <a:ext cx="28575" cy="22225"/>
            </a:xfrm>
            <a:custGeom>
              <a:avLst/>
              <a:gdLst>
                <a:gd name="T0" fmla="*/ 2 w 18"/>
                <a:gd name="T1" fmla="*/ 8 h 14"/>
                <a:gd name="T2" fmla="*/ 0 w 18"/>
                <a:gd name="T3" fmla="*/ 8 h 14"/>
                <a:gd name="T4" fmla="*/ 0 w 18"/>
                <a:gd name="T5" fmla="*/ 8 h 14"/>
                <a:gd name="T6" fmla="*/ 0 w 18"/>
                <a:gd name="T7" fmla="*/ 4 h 14"/>
                <a:gd name="T8" fmla="*/ 0 w 18"/>
                <a:gd name="T9" fmla="*/ 4 h 14"/>
                <a:gd name="T10" fmla="*/ 0 w 18"/>
                <a:gd name="T11" fmla="*/ 4 h 14"/>
                <a:gd name="T12" fmla="*/ 0 w 18"/>
                <a:gd name="T13" fmla="*/ 0 h 14"/>
                <a:gd name="T14" fmla="*/ 0 w 18"/>
                <a:gd name="T15" fmla="*/ 0 h 14"/>
                <a:gd name="T16" fmla="*/ 0 w 18"/>
                <a:gd name="T17" fmla="*/ 0 h 14"/>
                <a:gd name="T18" fmla="*/ 0 w 18"/>
                <a:gd name="T19" fmla="*/ 0 h 14"/>
                <a:gd name="T20" fmla="*/ 2 w 18"/>
                <a:gd name="T21" fmla="*/ 0 h 14"/>
                <a:gd name="T22" fmla="*/ 2 w 18"/>
                <a:gd name="T23" fmla="*/ 0 h 14"/>
                <a:gd name="T24" fmla="*/ 2 w 18"/>
                <a:gd name="T25" fmla="*/ 0 h 14"/>
                <a:gd name="T26" fmla="*/ 2 w 18"/>
                <a:gd name="T27" fmla="*/ 4 h 14"/>
                <a:gd name="T28" fmla="*/ 2 w 18"/>
                <a:gd name="T29" fmla="*/ 4 h 14"/>
                <a:gd name="T30" fmla="*/ 2 w 18"/>
                <a:gd name="T31" fmla="*/ 8 h 14"/>
                <a:gd name="T32" fmla="*/ 2 w 18"/>
                <a:gd name="T33" fmla="*/ 8 h 14"/>
                <a:gd name="T34" fmla="*/ 2 w 18"/>
                <a:gd name="T35" fmla="*/ 8 h 14"/>
                <a:gd name="T36" fmla="*/ 18 w 18"/>
                <a:gd name="T37" fmla="*/ 14 h 14"/>
                <a:gd name="T38" fmla="*/ 18 w 18"/>
                <a:gd name="T39" fmla="*/ 14 h 14"/>
                <a:gd name="T40" fmla="*/ 14 w 18"/>
                <a:gd name="T41" fmla="*/ 14 h 14"/>
                <a:gd name="T42" fmla="*/ 14 w 18"/>
                <a:gd name="T43" fmla="*/ 14 h 14"/>
                <a:gd name="T44" fmla="*/ 14 w 18"/>
                <a:gd name="T45" fmla="*/ 14 h 14"/>
                <a:gd name="T46" fmla="*/ 14 w 18"/>
                <a:gd name="T47" fmla="*/ 10 h 14"/>
                <a:gd name="T48" fmla="*/ 14 w 18"/>
                <a:gd name="T49" fmla="*/ 10 h 14"/>
                <a:gd name="T50" fmla="*/ 14 w 18"/>
                <a:gd name="T51" fmla="*/ 14 h 14"/>
                <a:gd name="T52" fmla="*/ 14 w 18"/>
                <a:gd name="T53" fmla="*/ 10 h 14"/>
                <a:gd name="T54" fmla="*/ 18 w 18"/>
                <a:gd name="T55" fmla="*/ 10 h 14"/>
                <a:gd name="T56" fmla="*/ 18 w 18"/>
                <a:gd name="T57" fmla="*/ 10 h 14"/>
                <a:gd name="T58" fmla="*/ 18 w 18"/>
                <a:gd name="T59" fmla="*/ 10 h 14"/>
                <a:gd name="T60" fmla="*/ 18 w 18"/>
                <a:gd name="T61" fmla="*/ 10 h 14"/>
                <a:gd name="T62" fmla="*/ 18 w 18"/>
                <a:gd name="T63" fmla="*/ 10 h 14"/>
                <a:gd name="T64" fmla="*/ 18 w 18"/>
                <a:gd name="T65" fmla="*/ 14 h 14"/>
                <a:gd name="T66" fmla="*/ 18 w 18"/>
                <a:gd name="T67" fmla="*/ 14 h 14"/>
                <a:gd name="T68" fmla="*/ 18 w 18"/>
                <a:gd name="T69" fmla="*/ 14 h 14"/>
                <a:gd name="T70" fmla="*/ 6 w 18"/>
                <a:gd name="T71" fmla="*/ 14 h 14"/>
                <a:gd name="T72" fmla="*/ 6 w 18"/>
                <a:gd name="T73" fmla="*/ 14 h 14"/>
                <a:gd name="T74" fmla="*/ 6 w 18"/>
                <a:gd name="T75" fmla="*/ 14 h 14"/>
                <a:gd name="T76" fmla="*/ 6 w 18"/>
                <a:gd name="T77" fmla="*/ 14 h 14"/>
                <a:gd name="T78" fmla="*/ 6 w 18"/>
                <a:gd name="T79" fmla="*/ 14 h 14"/>
                <a:gd name="T80" fmla="*/ 6 w 18"/>
                <a:gd name="T81" fmla="*/ 14 h 14"/>
                <a:gd name="T82" fmla="*/ 6 w 18"/>
                <a:gd name="T83" fmla="*/ 14 h 14"/>
                <a:gd name="T84" fmla="*/ 6 w 18"/>
                <a:gd name="T85" fmla="*/ 14 h 14"/>
                <a:gd name="T86" fmla="*/ 6 w 18"/>
                <a:gd name="T87" fmla="*/ 14 h 14"/>
                <a:gd name="T88" fmla="*/ 6 w 18"/>
                <a:gd name="T89" fmla="*/ 14 h 14"/>
                <a:gd name="T90" fmla="*/ 6 w 18"/>
                <a:gd name="T9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" h="14">
                  <a:moveTo>
                    <a:pt x="2" y="8"/>
                  </a:moveTo>
                  <a:lnTo>
                    <a:pt x="2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close/>
                  <a:moveTo>
                    <a:pt x="18" y="14"/>
                  </a:move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close/>
                  <a:moveTo>
                    <a:pt x="6" y="14"/>
                  </a:move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lnTo>
                    <a:pt x="6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Freeform 138">
              <a:extLst>
                <a:ext uri="{FF2B5EF4-FFF2-40B4-BE49-F238E27FC236}">
                  <a16:creationId xmlns:a16="http://schemas.microsoft.com/office/drawing/2014/main" id="{1B08C43C-BA67-41B0-217A-24F7158EE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850" y="4454593"/>
              <a:ext cx="171450" cy="238125"/>
            </a:xfrm>
            <a:custGeom>
              <a:avLst/>
              <a:gdLst>
                <a:gd name="T0" fmla="*/ 64 w 108"/>
                <a:gd name="T1" fmla="*/ 138 h 150"/>
                <a:gd name="T2" fmla="*/ 56 w 108"/>
                <a:gd name="T3" fmla="*/ 146 h 150"/>
                <a:gd name="T4" fmla="*/ 48 w 108"/>
                <a:gd name="T5" fmla="*/ 150 h 150"/>
                <a:gd name="T6" fmla="*/ 48 w 108"/>
                <a:gd name="T7" fmla="*/ 138 h 150"/>
                <a:gd name="T8" fmla="*/ 38 w 108"/>
                <a:gd name="T9" fmla="*/ 142 h 150"/>
                <a:gd name="T10" fmla="*/ 34 w 108"/>
                <a:gd name="T11" fmla="*/ 150 h 150"/>
                <a:gd name="T12" fmla="*/ 30 w 108"/>
                <a:gd name="T13" fmla="*/ 146 h 150"/>
                <a:gd name="T14" fmla="*/ 22 w 108"/>
                <a:gd name="T15" fmla="*/ 142 h 150"/>
                <a:gd name="T16" fmla="*/ 16 w 108"/>
                <a:gd name="T17" fmla="*/ 150 h 150"/>
                <a:gd name="T18" fmla="*/ 12 w 108"/>
                <a:gd name="T19" fmla="*/ 142 h 150"/>
                <a:gd name="T20" fmla="*/ 4 w 108"/>
                <a:gd name="T21" fmla="*/ 138 h 150"/>
                <a:gd name="T22" fmla="*/ 0 w 108"/>
                <a:gd name="T23" fmla="*/ 130 h 150"/>
                <a:gd name="T24" fmla="*/ 12 w 108"/>
                <a:gd name="T25" fmla="*/ 128 h 150"/>
                <a:gd name="T26" fmla="*/ 8 w 108"/>
                <a:gd name="T27" fmla="*/ 120 h 150"/>
                <a:gd name="T28" fmla="*/ 8 w 108"/>
                <a:gd name="T29" fmla="*/ 116 h 150"/>
                <a:gd name="T30" fmla="*/ 8 w 108"/>
                <a:gd name="T31" fmla="*/ 106 h 150"/>
                <a:gd name="T32" fmla="*/ 16 w 108"/>
                <a:gd name="T33" fmla="*/ 106 h 150"/>
                <a:gd name="T34" fmla="*/ 18 w 108"/>
                <a:gd name="T35" fmla="*/ 102 h 150"/>
                <a:gd name="T36" fmla="*/ 26 w 108"/>
                <a:gd name="T37" fmla="*/ 98 h 150"/>
                <a:gd name="T38" fmla="*/ 30 w 108"/>
                <a:gd name="T39" fmla="*/ 106 h 150"/>
                <a:gd name="T40" fmla="*/ 38 w 108"/>
                <a:gd name="T41" fmla="*/ 106 h 150"/>
                <a:gd name="T42" fmla="*/ 42 w 108"/>
                <a:gd name="T43" fmla="*/ 110 h 150"/>
                <a:gd name="T44" fmla="*/ 46 w 108"/>
                <a:gd name="T45" fmla="*/ 102 h 150"/>
                <a:gd name="T46" fmla="*/ 48 w 108"/>
                <a:gd name="T47" fmla="*/ 94 h 150"/>
                <a:gd name="T48" fmla="*/ 48 w 108"/>
                <a:gd name="T49" fmla="*/ 84 h 150"/>
                <a:gd name="T50" fmla="*/ 46 w 108"/>
                <a:gd name="T51" fmla="*/ 76 h 150"/>
                <a:gd name="T52" fmla="*/ 42 w 108"/>
                <a:gd name="T53" fmla="*/ 68 h 150"/>
                <a:gd name="T54" fmla="*/ 42 w 108"/>
                <a:gd name="T55" fmla="*/ 58 h 150"/>
                <a:gd name="T56" fmla="*/ 48 w 108"/>
                <a:gd name="T57" fmla="*/ 50 h 150"/>
                <a:gd name="T58" fmla="*/ 42 w 108"/>
                <a:gd name="T59" fmla="*/ 42 h 150"/>
                <a:gd name="T60" fmla="*/ 34 w 108"/>
                <a:gd name="T61" fmla="*/ 46 h 150"/>
                <a:gd name="T62" fmla="*/ 30 w 108"/>
                <a:gd name="T63" fmla="*/ 38 h 150"/>
                <a:gd name="T64" fmla="*/ 38 w 108"/>
                <a:gd name="T65" fmla="*/ 30 h 150"/>
                <a:gd name="T66" fmla="*/ 52 w 108"/>
                <a:gd name="T67" fmla="*/ 30 h 150"/>
                <a:gd name="T68" fmla="*/ 64 w 108"/>
                <a:gd name="T69" fmla="*/ 30 h 150"/>
                <a:gd name="T70" fmla="*/ 72 w 108"/>
                <a:gd name="T71" fmla="*/ 34 h 150"/>
                <a:gd name="T72" fmla="*/ 72 w 108"/>
                <a:gd name="T73" fmla="*/ 30 h 150"/>
                <a:gd name="T74" fmla="*/ 74 w 108"/>
                <a:gd name="T75" fmla="*/ 24 h 150"/>
                <a:gd name="T76" fmla="*/ 78 w 108"/>
                <a:gd name="T77" fmla="*/ 16 h 150"/>
                <a:gd name="T78" fmla="*/ 78 w 108"/>
                <a:gd name="T79" fmla="*/ 8 h 150"/>
                <a:gd name="T80" fmla="*/ 86 w 108"/>
                <a:gd name="T81" fmla="*/ 4 h 150"/>
                <a:gd name="T82" fmla="*/ 90 w 108"/>
                <a:gd name="T83" fmla="*/ 4 h 150"/>
                <a:gd name="T84" fmla="*/ 102 w 108"/>
                <a:gd name="T85" fmla="*/ 4 h 150"/>
                <a:gd name="T86" fmla="*/ 104 w 108"/>
                <a:gd name="T87" fmla="*/ 4 h 150"/>
                <a:gd name="T88" fmla="*/ 108 w 108"/>
                <a:gd name="T89" fmla="*/ 12 h 150"/>
                <a:gd name="T90" fmla="*/ 104 w 108"/>
                <a:gd name="T91" fmla="*/ 20 h 150"/>
                <a:gd name="T92" fmla="*/ 102 w 108"/>
                <a:gd name="T93" fmla="*/ 28 h 150"/>
                <a:gd name="T94" fmla="*/ 102 w 108"/>
                <a:gd name="T95" fmla="*/ 38 h 150"/>
                <a:gd name="T96" fmla="*/ 98 w 108"/>
                <a:gd name="T97" fmla="*/ 54 h 150"/>
                <a:gd name="T98" fmla="*/ 98 w 108"/>
                <a:gd name="T99" fmla="*/ 64 h 150"/>
                <a:gd name="T100" fmla="*/ 94 w 108"/>
                <a:gd name="T101" fmla="*/ 72 h 150"/>
                <a:gd name="T102" fmla="*/ 90 w 108"/>
                <a:gd name="T103" fmla="*/ 84 h 150"/>
                <a:gd name="T104" fmla="*/ 82 w 108"/>
                <a:gd name="T105" fmla="*/ 90 h 150"/>
                <a:gd name="T106" fmla="*/ 78 w 108"/>
                <a:gd name="T107" fmla="*/ 98 h 150"/>
                <a:gd name="T108" fmla="*/ 72 w 108"/>
                <a:gd name="T109" fmla="*/ 102 h 150"/>
                <a:gd name="T110" fmla="*/ 74 w 108"/>
                <a:gd name="T111" fmla="*/ 114 h 150"/>
                <a:gd name="T112" fmla="*/ 72 w 108"/>
                <a:gd name="T113" fmla="*/ 120 h 150"/>
                <a:gd name="T114" fmla="*/ 72 w 108"/>
                <a:gd name="T115" fmla="*/ 128 h 150"/>
                <a:gd name="T116" fmla="*/ 68 w 108"/>
                <a:gd name="T117" fmla="*/ 13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8" h="150">
                  <a:moveTo>
                    <a:pt x="68" y="134"/>
                  </a:moveTo>
                  <a:lnTo>
                    <a:pt x="64" y="134"/>
                  </a:lnTo>
                  <a:lnTo>
                    <a:pt x="64" y="138"/>
                  </a:lnTo>
                  <a:lnTo>
                    <a:pt x="60" y="138"/>
                  </a:lnTo>
                  <a:lnTo>
                    <a:pt x="56" y="142"/>
                  </a:lnTo>
                  <a:lnTo>
                    <a:pt x="56" y="146"/>
                  </a:lnTo>
                  <a:lnTo>
                    <a:pt x="52" y="146"/>
                  </a:lnTo>
                  <a:lnTo>
                    <a:pt x="52" y="150"/>
                  </a:lnTo>
                  <a:lnTo>
                    <a:pt x="48" y="150"/>
                  </a:lnTo>
                  <a:lnTo>
                    <a:pt x="48" y="146"/>
                  </a:lnTo>
                  <a:lnTo>
                    <a:pt x="48" y="142"/>
                  </a:lnTo>
                  <a:lnTo>
                    <a:pt x="48" y="138"/>
                  </a:lnTo>
                  <a:lnTo>
                    <a:pt x="46" y="138"/>
                  </a:lnTo>
                  <a:lnTo>
                    <a:pt x="42" y="142"/>
                  </a:lnTo>
                  <a:lnTo>
                    <a:pt x="38" y="142"/>
                  </a:lnTo>
                  <a:lnTo>
                    <a:pt x="38" y="146"/>
                  </a:lnTo>
                  <a:lnTo>
                    <a:pt x="34" y="146"/>
                  </a:lnTo>
                  <a:lnTo>
                    <a:pt x="34" y="150"/>
                  </a:lnTo>
                  <a:lnTo>
                    <a:pt x="30" y="146"/>
                  </a:lnTo>
                  <a:lnTo>
                    <a:pt x="30" y="142"/>
                  </a:lnTo>
                  <a:lnTo>
                    <a:pt x="30" y="146"/>
                  </a:lnTo>
                  <a:lnTo>
                    <a:pt x="26" y="146"/>
                  </a:lnTo>
                  <a:lnTo>
                    <a:pt x="26" y="142"/>
                  </a:lnTo>
                  <a:lnTo>
                    <a:pt x="22" y="142"/>
                  </a:lnTo>
                  <a:lnTo>
                    <a:pt x="18" y="146"/>
                  </a:lnTo>
                  <a:lnTo>
                    <a:pt x="16" y="146"/>
                  </a:lnTo>
                  <a:lnTo>
                    <a:pt x="16" y="150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2" y="142"/>
                  </a:lnTo>
                  <a:lnTo>
                    <a:pt x="8" y="142"/>
                  </a:lnTo>
                  <a:lnTo>
                    <a:pt x="8" y="138"/>
                  </a:lnTo>
                  <a:lnTo>
                    <a:pt x="4" y="138"/>
                  </a:lnTo>
                  <a:lnTo>
                    <a:pt x="4" y="134"/>
                  </a:lnTo>
                  <a:lnTo>
                    <a:pt x="0" y="134"/>
                  </a:lnTo>
                  <a:lnTo>
                    <a:pt x="0" y="130"/>
                  </a:lnTo>
                  <a:lnTo>
                    <a:pt x="4" y="128"/>
                  </a:lnTo>
                  <a:lnTo>
                    <a:pt x="8" y="128"/>
                  </a:lnTo>
                  <a:lnTo>
                    <a:pt x="12" y="128"/>
                  </a:lnTo>
                  <a:lnTo>
                    <a:pt x="12" y="124"/>
                  </a:lnTo>
                  <a:lnTo>
                    <a:pt x="12" y="120"/>
                  </a:lnTo>
                  <a:lnTo>
                    <a:pt x="8" y="120"/>
                  </a:lnTo>
                  <a:lnTo>
                    <a:pt x="12" y="116"/>
                  </a:lnTo>
                  <a:lnTo>
                    <a:pt x="8" y="114"/>
                  </a:lnTo>
                  <a:lnTo>
                    <a:pt x="8" y="116"/>
                  </a:lnTo>
                  <a:lnTo>
                    <a:pt x="8" y="114"/>
                  </a:lnTo>
                  <a:lnTo>
                    <a:pt x="8" y="110"/>
                  </a:lnTo>
                  <a:lnTo>
                    <a:pt x="8" y="106"/>
                  </a:lnTo>
                  <a:lnTo>
                    <a:pt x="12" y="110"/>
                  </a:lnTo>
                  <a:lnTo>
                    <a:pt x="12" y="106"/>
                  </a:lnTo>
                  <a:lnTo>
                    <a:pt x="16" y="106"/>
                  </a:lnTo>
                  <a:lnTo>
                    <a:pt x="16" y="110"/>
                  </a:lnTo>
                  <a:lnTo>
                    <a:pt x="18" y="106"/>
                  </a:lnTo>
                  <a:lnTo>
                    <a:pt x="18" y="102"/>
                  </a:lnTo>
                  <a:lnTo>
                    <a:pt x="18" y="98"/>
                  </a:lnTo>
                  <a:lnTo>
                    <a:pt x="22" y="98"/>
                  </a:lnTo>
                  <a:lnTo>
                    <a:pt x="26" y="98"/>
                  </a:lnTo>
                  <a:lnTo>
                    <a:pt x="26" y="102"/>
                  </a:lnTo>
                  <a:lnTo>
                    <a:pt x="26" y="106"/>
                  </a:lnTo>
                  <a:lnTo>
                    <a:pt x="30" y="106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8" y="106"/>
                  </a:lnTo>
                  <a:lnTo>
                    <a:pt x="38" y="102"/>
                  </a:lnTo>
                  <a:lnTo>
                    <a:pt x="42" y="106"/>
                  </a:lnTo>
                  <a:lnTo>
                    <a:pt x="42" y="110"/>
                  </a:lnTo>
                  <a:lnTo>
                    <a:pt x="46" y="110"/>
                  </a:lnTo>
                  <a:lnTo>
                    <a:pt x="46" y="106"/>
                  </a:lnTo>
                  <a:lnTo>
                    <a:pt x="46" y="102"/>
                  </a:lnTo>
                  <a:lnTo>
                    <a:pt x="46" y="98"/>
                  </a:lnTo>
                  <a:lnTo>
                    <a:pt x="48" y="98"/>
                  </a:lnTo>
                  <a:lnTo>
                    <a:pt x="48" y="94"/>
                  </a:lnTo>
                  <a:lnTo>
                    <a:pt x="48" y="90"/>
                  </a:lnTo>
                  <a:lnTo>
                    <a:pt x="48" y="86"/>
                  </a:lnTo>
                  <a:lnTo>
                    <a:pt x="48" y="84"/>
                  </a:lnTo>
                  <a:lnTo>
                    <a:pt x="48" y="80"/>
                  </a:lnTo>
                  <a:lnTo>
                    <a:pt x="48" y="76"/>
                  </a:lnTo>
                  <a:lnTo>
                    <a:pt x="46" y="76"/>
                  </a:lnTo>
                  <a:lnTo>
                    <a:pt x="46" y="72"/>
                  </a:lnTo>
                  <a:lnTo>
                    <a:pt x="42" y="72"/>
                  </a:lnTo>
                  <a:lnTo>
                    <a:pt x="42" y="68"/>
                  </a:lnTo>
                  <a:lnTo>
                    <a:pt x="42" y="64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6" y="58"/>
                  </a:lnTo>
                  <a:lnTo>
                    <a:pt x="48" y="54"/>
                  </a:lnTo>
                  <a:lnTo>
                    <a:pt x="48" y="50"/>
                  </a:lnTo>
                  <a:lnTo>
                    <a:pt x="46" y="46"/>
                  </a:lnTo>
                  <a:lnTo>
                    <a:pt x="46" y="42"/>
                  </a:lnTo>
                  <a:lnTo>
                    <a:pt x="42" y="42"/>
                  </a:lnTo>
                  <a:lnTo>
                    <a:pt x="38" y="42"/>
                  </a:lnTo>
                  <a:lnTo>
                    <a:pt x="38" y="46"/>
                  </a:lnTo>
                  <a:lnTo>
                    <a:pt x="34" y="46"/>
                  </a:lnTo>
                  <a:lnTo>
                    <a:pt x="30" y="46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30" y="34"/>
                  </a:lnTo>
                  <a:lnTo>
                    <a:pt x="30" y="30"/>
                  </a:lnTo>
                  <a:lnTo>
                    <a:pt x="38" y="30"/>
                  </a:lnTo>
                  <a:lnTo>
                    <a:pt x="46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4" y="34"/>
                  </a:lnTo>
                  <a:lnTo>
                    <a:pt x="68" y="34"/>
                  </a:lnTo>
                  <a:lnTo>
                    <a:pt x="72" y="34"/>
                  </a:lnTo>
                  <a:lnTo>
                    <a:pt x="72" y="38"/>
                  </a:lnTo>
                  <a:lnTo>
                    <a:pt x="72" y="34"/>
                  </a:lnTo>
                  <a:lnTo>
                    <a:pt x="72" y="30"/>
                  </a:lnTo>
                  <a:lnTo>
                    <a:pt x="72" y="28"/>
                  </a:lnTo>
                  <a:lnTo>
                    <a:pt x="74" y="28"/>
                  </a:lnTo>
                  <a:lnTo>
                    <a:pt x="74" y="24"/>
                  </a:lnTo>
                  <a:lnTo>
                    <a:pt x="74" y="20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4" y="16"/>
                  </a:lnTo>
                  <a:lnTo>
                    <a:pt x="78" y="12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0" y="0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2" y="8"/>
                  </a:lnTo>
                  <a:lnTo>
                    <a:pt x="102" y="4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08" y="8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4" y="16"/>
                  </a:lnTo>
                  <a:lnTo>
                    <a:pt x="104" y="20"/>
                  </a:lnTo>
                  <a:lnTo>
                    <a:pt x="104" y="24"/>
                  </a:lnTo>
                  <a:lnTo>
                    <a:pt x="102" y="24"/>
                  </a:lnTo>
                  <a:lnTo>
                    <a:pt x="102" y="28"/>
                  </a:lnTo>
                  <a:lnTo>
                    <a:pt x="102" y="30"/>
                  </a:lnTo>
                  <a:lnTo>
                    <a:pt x="102" y="34"/>
                  </a:lnTo>
                  <a:lnTo>
                    <a:pt x="102" y="38"/>
                  </a:lnTo>
                  <a:lnTo>
                    <a:pt x="98" y="46"/>
                  </a:lnTo>
                  <a:lnTo>
                    <a:pt x="98" y="50"/>
                  </a:lnTo>
                  <a:lnTo>
                    <a:pt x="98" y="54"/>
                  </a:lnTo>
                  <a:lnTo>
                    <a:pt x="98" y="58"/>
                  </a:lnTo>
                  <a:lnTo>
                    <a:pt x="98" y="60"/>
                  </a:lnTo>
                  <a:lnTo>
                    <a:pt x="98" y="64"/>
                  </a:lnTo>
                  <a:lnTo>
                    <a:pt x="94" y="64"/>
                  </a:lnTo>
                  <a:lnTo>
                    <a:pt x="94" y="68"/>
                  </a:lnTo>
                  <a:lnTo>
                    <a:pt x="94" y="72"/>
                  </a:lnTo>
                  <a:lnTo>
                    <a:pt x="94" y="76"/>
                  </a:lnTo>
                  <a:lnTo>
                    <a:pt x="94" y="80"/>
                  </a:lnTo>
                  <a:lnTo>
                    <a:pt x="90" y="84"/>
                  </a:lnTo>
                  <a:lnTo>
                    <a:pt x="86" y="84"/>
                  </a:lnTo>
                  <a:lnTo>
                    <a:pt x="82" y="86"/>
                  </a:lnTo>
                  <a:lnTo>
                    <a:pt x="82" y="90"/>
                  </a:lnTo>
                  <a:lnTo>
                    <a:pt x="78" y="90"/>
                  </a:lnTo>
                  <a:lnTo>
                    <a:pt x="78" y="94"/>
                  </a:lnTo>
                  <a:lnTo>
                    <a:pt x="78" y="98"/>
                  </a:lnTo>
                  <a:lnTo>
                    <a:pt x="74" y="98"/>
                  </a:lnTo>
                  <a:lnTo>
                    <a:pt x="74" y="102"/>
                  </a:lnTo>
                  <a:lnTo>
                    <a:pt x="72" y="102"/>
                  </a:lnTo>
                  <a:lnTo>
                    <a:pt x="72" y="106"/>
                  </a:lnTo>
                  <a:lnTo>
                    <a:pt x="74" y="110"/>
                  </a:lnTo>
                  <a:lnTo>
                    <a:pt x="74" y="114"/>
                  </a:lnTo>
                  <a:lnTo>
                    <a:pt x="72" y="114"/>
                  </a:lnTo>
                  <a:lnTo>
                    <a:pt x="72" y="116"/>
                  </a:lnTo>
                  <a:lnTo>
                    <a:pt x="72" y="120"/>
                  </a:lnTo>
                  <a:lnTo>
                    <a:pt x="74" y="124"/>
                  </a:lnTo>
                  <a:lnTo>
                    <a:pt x="72" y="124"/>
                  </a:lnTo>
                  <a:lnTo>
                    <a:pt x="72" y="128"/>
                  </a:lnTo>
                  <a:lnTo>
                    <a:pt x="72" y="130"/>
                  </a:lnTo>
                  <a:lnTo>
                    <a:pt x="68" y="130"/>
                  </a:lnTo>
                  <a:lnTo>
                    <a:pt x="68" y="134"/>
                  </a:lnTo>
                  <a:lnTo>
                    <a:pt x="68" y="134"/>
                  </a:lnTo>
                  <a:lnTo>
                    <a:pt x="68" y="13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Freeform 139">
              <a:extLst>
                <a:ext uri="{FF2B5EF4-FFF2-40B4-BE49-F238E27FC236}">
                  <a16:creationId xmlns:a16="http://schemas.microsoft.com/office/drawing/2014/main" id="{EEE9284E-1563-04D5-301B-1C097F528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4075" y="4413318"/>
              <a:ext cx="434975" cy="511175"/>
            </a:xfrm>
            <a:custGeom>
              <a:avLst/>
              <a:gdLst>
                <a:gd name="T0" fmla="*/ 30 w 274"/>
                <a:gd name="T1" fmla="*/ 194 h 322"/>
                <a:gd name="T2" fmla="*/ 12 w 274"/>
                <a:gd name="T3" fmla="*/ 190 h 322"/>
                <a:gd name="T4" fmla="*/ 4 w 274"/>
                <a:gd name="T5" fmla="*/ 190 h 322"/>
                <a:gd name="T6" fmla="*/ 16 w 274"/>
                <a:gd name="T7" fmla="*/ 172 h 322"/>
                <a:gd name="T8" fmla="*/ 24 w 274"/>
                <a:gd name="T9" fmla="*/ 168 h 322"/>
                <a:gd name="T10" fmla="*/ 34 w 274"/>
                <a:gd name="T11" fmla="*/ 176 h 322"/>
                <a:gd name="T12" fmla="*/ 50 w 274"/>
                <a:gd name="T13" fmla="*/ 164 h 322"/>
                <a:gd name="T14" fmla="*/ 56 w 274"/>
                <a:gd name="T15" fmla="*/ 150 h 322"/>
                <a:gd name="T16" fmla="*/ 60 w 274"/>
                <a:gd name="T17" fmla="*/ 136 h 322"/>
                <a:gd name="T18" fmla="*/ 64 w 274"/>
                <a:gd name="T19" fmla="*/ 120 h 322"/>
                <a:gd name="T20" fmla="*/ 80 w 274"/>
                <a:gd name="T21" fmla="*/ 106 h 322"/>
                <a:gd name="T22" fmla="*/ 84 w 274"/>
                <a:gd name="T23" fmla="*/ 86 h 322"/>
                <a:gd name="T24" fmla="*/ 86 w 274"/>
                <a:gd name="T25" fmla="*/ 60 h 322"/>
                <a:gd name="T26" fmla="*/ 90 w 274"/>
                <a:gd name="T27" fmla="*/ 42 h 322"/>
                <a:gd name="T28" fmla="*/ 94 w 274"/>
                <a:gd name="T29" fmla="*/ 24 h 322"/>
                <a:gd name="T30" fmla="*/ 98 w 274"/>
                <a:gd name="T31" fmla="*/ 12 h 322"/>
                <a:gd name="T32" fmla="*/ 114 w 274"/>
                <a:gd name="T33" fmla="*/ 8 h 322"/>
                <a:gd name="T34" fmla="*/ 128 w 274"/>
                <a:gd name="T35" fmla="*/ 16 h 322"/>
                <a:gd name="T36" fmla="*/ 146 w 274"/>
                <a:gd name="T37" fmla="*/ 24 h 322"/>
                <a:gd name="T38" fmla="*/ 154 w 274"/>
                <a:gd name="T39" fmla="*/ 8 h 322"/>
                <a:gd name="T40" fmla="*/ 172 w 274"/>
                <a:gd name="T41" fmla="*/ 8 h 322"/>
                <a:gd name="T42" fmla="*/ 188 w 274"/>
                <a:gd name="T43" fmla="*/ 8 h 322"/>
                <a:gd name="T44" fmla="*/ 200 w 274"/>
                <a:gd name="T45" fmla="*/ 4 h 322"/>
                <a:gd name="T46" fmla="*/ 214 w 274"/>
                <a:gd name="T47" fmla="*/ 4 h 322"/>
                <a:gd name="T48" fmla="*/ 228 w 274"/>
                <a:gd name="T49" fmla="*/ 16 h 322"/>
                <a:gd name="T50" fmla="*/ 244 w 274"/>
                <a:gd name="T51" fmla="*/ 16 h 322"/>
                <a:gd name="T52" fmla="*/ 250 w 274"/>
                <a:gd name="T53" fmla="*/ 16 h 322"/>
                <a:gd name="T54" fmla="*/ 262 w 274"/>
                <a:gd name="T55" fmla="*/ 28 h 322"/>
                <a:gd name="T56" fmla="*/ 266 w 274"/>
                <a:gd name="T57" fmla="*/ 46 h 322"/>
                <a:gd name="T58" fmla="*/ 270 w 274"/>
                <a:gd name="T59" fmla="*/ 58 h 322"/>
                <a:gd name="T60" fmla="*/ 258 w 274"/>
                <a:gd name="T61" fmla="*/ 76 h 322"/>
                <a:gd name="T62" fmla="*/ 250 w 274"/>
                <a:gd name="T63" fmla="*/ 90 h 322"/>
                <a:gd name="T64" fmla="*/ 246 w 274"/>
                <a:gd name="T65" fmla="*/ 110 h 322"/>
                <a:gd name="T66" fmla="*/ 244 w 274"/>
                <a:gd name="T67" fmla="*/ 128 h 322"/>
                <a:gd name="T68" fmla="*/ 244 w 274"/>
                <a:gd name="T69" fmla="*/ 146 h 322"/>
                <a:gd name="T70" fmla="*/ 246 w 274"/>
                <a:gd name="T71" fmla="*/ 168 h 322"/>
                <a:gd name="T72" fmla="*/ 246 w 274"/>
                <a:gd name="T73" fmla="*/ 184 h 322"/>
                <a:gd name="T74" fmla="*/ 250 w 274"/>
                <a:gd name="T75" fmla="*/ 206 h 322"/>
                <a:gd name="T76" fmla="*/ 262 w 274"/>
                <a:gd name="T77" fmla="*/ 220 h 322"/>
                <a:gd name="T78" fmla="*/ 258 w 274"/>
                <a:gd name="T79" fmla="*/ 232 h 322"/>
                <a:gd name="T80" fmla="*/ 240 w 274"/>
                <a:gd name="T81" fmla="*/ 244 h 322"/>
                <a:gd name="T82" fmla="*/ 236 w 274"/>
                <a:gd name="T83" fmla="*/ 262 h 322"/>
                <a:gd name="T84" fmla="*/ 232 w 274"/>
                <a:gd name="T85" fmla="*/ 280 h 322"/>
                <a:gd name="T86" fmla="*/ 236 w 274"/>
                <a:gd name="T87" fmla="*/ 300 h 322"/>
                <a:gd name="T88" fmla="*/ 250 w 274"/>
                <a:gd name="T89" fmla="*/ 302 h 322"/>
                <a:gd name="T90" fmla="*/ 250 w 274"/>
                <a:gd name="T91" fmla="*/ 322 h 322"/>
                <a:gd name="T92" fmla="*/ 236 w 274"/>
                <a:gd name="T93" fmla="*/ 314 h 322"/>
                <a:gd name="T94" fmla="*/ 222 w 274"/>
                <a:gd name="T95" fmla="*/ 302 h 322"/>
                <a:gd name="T96" fmla="*/ 210 w 274"/>
                <a:gd name="T97" fmla="*/ 300 h 322"/>
                <a:gd name="T98" fmla="*/ 188 w 274"/>
                <a:gd name="T99" fmla="*/ 292 h 322"/>
                <a:gd name="T100" fmla="*/ 172 w 274"/>
                <a:gd name="T101" fmla="*/ 288 h 322"/>
                <a:gd name="T102" fmla="*/ 170 w 274"/>
                <a:gd name="T103" fmla="*/ 280 h 322"/>
                <a:gd name="T104" fmla="*/ 146 w 274"/>
                <a:gd name="T105" fmla="*/ 280 h 322"/>
                <a:gd name="T106" fmla="*/ 146 w 274"/>
                <a:gd name="T107" fmla="*/ 272 h 322"/>
                <a:gd name="T108" fmla="*/ 140 w 274"/>
                <a:gd name="T109" fmla="*/ 250 h 322"/>
                <a:gd name="T110" fmla="*/ 140 w 274"/>
                <a:gd name="T111" fmla="*/ 228 h 322"/>
                <a:gd name="T112" fmla="*/ 120 w 274"/>
                <a:gd name="T113" fmla="*/ 216 h 322"/>
                <a:gd name="T114" fmla="*/ 106 w 274"/>
                <a:gd name="T115" fmla="*/ 214 h 322"/>
                <a:gd name="T116" fmla="*/ 106 w 274"/>
                <a:gd name="T117" fmla="*/ 228 h 322"/>
                <a:gd name="T118" fmla="*/ 84 w 274"/>
                <a:gd name="T119" fmla="*/ 232 h 322"/>
                <a:gd name="T120" fmla="*/ 72 w 274"/>
                <a:gd name="T121" fmla="*/ 220 h 322"/>
                <a:gd name="T122" fmla="*/ 64 w 274"/>
                <a:gd name="T123" fmla="*/ 202 h 322"/>
                <a:gd name="T124" fmla="*/ 56 w 274"/>
                <a:gd name="T125" fmla="*/ 190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4" h="322">
                  <a:moveTo>
                    <a:pt x="56" y="190"/>
                  </a:moveTo>
                  <a:lnTo>
                    <a:pt x="54" y="190"/>
                  </a:lnTo>
                  <a:lnTo>
                    <a:pt x="42" y="190"/>
                  </a:lnTo>
                  <a:lnTo>
                    <a:pt x="38" y="190"/>
                  </a:lnTo>
                  <a:lnTo>
                    <a:pt x="34" y="194"/>
                  </a:lnTo>
                  <a:lnTo>
                    <a:pt x="30" y="194"/>
                  </a:lnTo>
                  <a:lnTo>
                    <a:pt x="30" y="190"/>
                  </a:lnTo>
                  <a:lnTo>
                    <a:pt x="26" y="190"/>
                  </a:lnTo>
                  <a:lnTo>
                    <a:pt x="24" y="190"/>
                  </a:lnTo>
                  <a:lnTo>
                    <a:pt x="20" y="190"/>
                  </a:lnTo>
                  <a:lnTo>
                    <a:pt x="16" y="190"/>
                  </a:lnTo>
                  <a:lnTo>
                    <a:pt x="12" y="190"/>
                  </a:lnTo>
                  <a:lnTo>
                    <a:pt x="8" y="190"/>
                  </a:lnTo>
                  <a:lnTo>
                    <a:pt x="8" y="194"/>
                  </a:lnTo>
                  <a:lnTo>
                    <a:pt x="4" y="194"/>
                  </a:lnTo>
                  <a:lnTo>
                    <a:pt x="4" y="190"/>
                  </a:lnTo>
                  <a:lnTo>
                    <a:pt x="0" y="190"/>
                  </a:lnTo>
                  <a:lnTo>
                    <a:pt x="4" y="190"/>
                  </a:lnTo>
                  <a:lnTo>
                    <a:pt x="8" y="190"/>
                  </a:lnTo>
                  <a:lnTo>
                    <a:pt x="8" y="184"/>
                  </a:lnTo>
                  <a:lnTo>
                    <a:pt x="8" y="180"/>
                  </a:lnTo>
                  <a:lnTo>
                    <a:pt x="8" y="176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16" y="168"/>
                  </a:lnTo>
                  <a:lnTo>
                    <a:pt x="16" y="172"/>
                  </a:lnTo>
                  <a:lnTo>
                    <a:pt x="20" y="176"/>
                  </a:lnTo>
                  <a:lnTo>
                    <a:pt x="20" y="172"/>
                  </a:lnTo>
                  <a:lnTo>
                    <a:pt x="24" y="172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30" y="164"/>
                  </a:lnTo>
                  <a:lnTo>
                    <a:pt x="34" y="164"/>
                  </a:lnTo>
                  <a:lnTo>
                    <a:pt x="34" y="168"/>
                  </a:lnTo>
                  <a:lnTo>
                    <a:pt x="34" y="172"/>
                  </a:lnTo>
                  <a:lnTo>
                    <a:pt x="34" y="176"/>
                  </a:lnTo>
                  <a:lnTo>
                    <a:pt x="38" y="176"/>
                  </a:lnTo>
                  <a:lnTo>
                    <a:pt x="38" y="172"/>
                  </a:lnTo>
                  <a:lnTo>
                    <a:pt x="42" y="172"/>
                  </a:lnTo>
                  <a:lnTo>
                    <a:pt x="42" y="168"/>
                  </a:lnTo>
                  <a:lnTo>
                    <a:pt x="46" y="164"/>
                  </a:lnTo>
                  <a:lnTo>
                    <a:pt x="50" y="164"/>
                  </a:lnTo>
                  <a:lnTo>
                    <a:pt x="50" y="160"/>
                  </a:lnTo>
                  <a:lnTo>
                    <a:pt x="54" y="160"/>
                  </a:lnTo>
                  <a:lnTo>
                    <a:pt x="54" y="158"/>
                  </a:lnTo>
                  <a:lnTo>
                    <a:pt x="56" y="158"/>
                  </a:lnTo>
                  <a:lnTo>
                    <a:pt x="56" y="154"/>
                  </a:lnTo>
                  <a:lnTo>
                    <a:pt x="56" y="150"/>
                  </a:lnTo>
                  <a:lnTo>
                    <a:pt x="60" y="150"/>
                  </a:lnTo>
                  <a:lnTo>
                    <a:pt x="56" y="146"/>
                  </a:lnTo>
                  <a:lnTo>
                    <a:pt x="56" y="144"/>
                  </a:lnTo>
                  <a:lnTo>
                    <a:pt x="56" y="140"/>
                  </a:lnTo>
                  <a:lnTo>
                    <a:pt x="60" y="140"/>
                  </a:lnTo>
                  <a:lnTo>
                    <a:pt x="60" y="136"/>
                  </a:lnTo>
                  <a:lnTo>
                    <a:pt x="56" y="132"/>
                  </a:lnTo>
                  <a:lnTo>
                    <a:pt x="56" y="128"/>
                  </a:lnTo>
                  <a:lnTo>
                    <a:pt x="60" y="128"/>
                  </a:lnTo>
                  <a:lnTo>
                    <a:pt x="60" y="124"/>
                  </a:lnTo>
                  <a:lnTo>
                    <a:pt x="64" y="124"/>
                  </a:lnTo>
                  <a:lnTo>
                    <a:pt x="64" y="120"/>
                  </a:lnTo>
                  <a:lnTo>
                    <a:pt x="64" y="116"/>
                  </a:lnTo>
                  <a:lnTo>
                    <a:pt x="68" y="116"/>
                  </a:lnTo>
                  <a:lnTo>
                    <a:pt x="68" y="114"/>
                  </a:lnTo>
                  <a:lnTo>
                    <a:pt x="72" y="110"/>
                  </a:lnTo>
                  <a:lnTo>
                    <a:pt x="76" y="110"/>
                  </a:lnTo>
                  <a:lnTo>
                    <a:pt x="80" y="106"/>
                  </a:lnTo>
                  <a:lnTo>
                    <a:pt x="80" y="102"/>
                  </a:lnTo>
                  <a:lnTo>
                    <a:pt x="80" y="98"/>
                  </a:lnTo>
                  <a:lnTo>
                    <a:pt x="80" y="94"/>
                  </a:lnTo>
                  <a:lnTo>
                    <a:pt x="80" y="90"/>
                  </a:lnTo>
                  <a:lnTo>
                    <a:pt x="84" y="90"/>
                  </a:lnTo>
                  <a:lnTo>
                    <a:pt x="84" y="86"/>
                  </a:lnTo>
                  <a:lnTo>
                    <a:pt x="84" y="84"/>
                  </a:lnTo>
                  <a:lnTo>
                    <a:pt x="84" y="80"/>
                  </a:lnTo>
                  <a:lnTo>
                    <a:pt x="84" y="76"/>
                  </a:lnTo>
                  <a:lnTo>
                    <a:pt x="84" y="72"/>
                  </a:lnTo>
                  <a:lnTo>
                    <a:pt x="86" y="64"/>
                  </a:lnTo>
                  <a:lnTo>
                    <a:pt x="86" y="60"/>
                  </a:lnTo>
                  <a:lnTo>
                    <a:pt x="86" y="58"/>
                  </a:lnTo>
                  <a:lnTo>
                    <a:pt x="86" y="54"/>
                  </a:lnTo>
                  <a:lnTo>
                    <a:pt x="86" y="50"/>
                  </a:lnTo>
                  <a:lnTo>
                    <a:pt x="90" y="50"/>
                  </a:lnTo>
                  <a:lnTo>
                    <a:pt x="90" y="46"/>
                  </a:lnTo>
                  <a:lnTo>
                    <a:pt x="90" y="42"/>
                  </a:lnTo>
                  <a:lnTo>
                    <a:pt x="90" y="38"/>
                  </a:lnTo>
                  <a:lnTo>
                    <a:pt x="94" y="38"/>
                  </a:lnTo>
                  <a:lnTo>
                    <a:pt x="94" y="34"/>
                  </a:lnTo>
                  <a:lnTo>
                    <a:pt x="94" y="30"/>
                  </a:lnTo>
                  <a:lnTo>
                    <a:pt x="94" y="28"/>
                  </a:lnTo>
                  <a:lnTo>
                    <a:pt x="94" y="24"/>
                  </a:lnTo>
                  <a:lnTo>
                    <a:pt x="94" y="20"/>
                  </a:lnTo>
                  <a:lnTo>
                    <a:pt x="90" y="20"/>
                  </a:lnTo>
                  <a:lnTo>
                    <a:pt x="94" y="16"/>
                  </a:lnTo>
                  <a:lnTo>
                    <a:pt x="94" y="20"/>
                  </a:lnTo>
                  <a:lnTo>
                    <a:pt x="94" y="16"/>
                  </a:lnTo>
                  <a:lnTo>
                    <a:pt x="98" y="12"/>
                  </a:lnTo>
                  <a:lnTo>
                    <a:pt x="98" y="8"/>
                  </a:lnTo>
                  <a:lnTo>
                    <a:pt x="102" y="8"/>
                  </a:lnTo>
                  <a:lnTo>
                    <a:pt x="106" y="4"/>
                  </a:lnTo>
                  <a:lnTo>
                    <a:pt x="110" y="4"/>
                  </a:lnTo>
                  <a:lnTo>
                    <a:pt x="110" y="8"/>
                  </a:lnTo>
                  <a:lnTo>
                    <a:pt x="114" y="8"/>
                  </a:lnTo>
                  <a:lnTo>
                    <a:pt x="116" y="8"/>
                  </a:lnTo>
                  <a:lnTo>
                    <a:pt x="116" y="12"/>
                  </a:lnTo>
                  <a:lnTo>
                    <a:pt x="120" y="12"/>
                  </a:lnTo>
                  <a:lnTo>
                    <a:pt x="120" y="16"/>
                  </a:lnTo>
                  <a:lnTo>
                    <a:pt x="124" y="16"/>
                  </a:lnTo>
                  <a:lnTo>
                    <a:pt x="128" y="16"/>
                  </a:lnTo>
                  <a:lnTo>
                    <a:pt x="128" y="20"/>
                  </a:lnTo>
                  <a:lnTo>
                    <a:pt x="136" y="20"/>
                  </a:lnTo>
                  <a:lnTo>
                    <a:pt x="140" y="20"/>
                  </a:lnTo>
                  <a:lnTo>
                    <a:pt x="142" y="20"/>
                  </a:lnTo>
                  <a:lnTo>
                    <a:pt x="142" y="24"/>
                  </a:lnTo>
                  <a:lnTo>
                    <a:pt x="146" y="24"/>
                  </a:lnTo>
                  <a:lnTo>
                    <a:pt x="146" y="20"/>
                  </a:lnTo>
                  <a:lnTo>
                    <a:pt x="150" y="20"/>
                  </a:lnTo>
                  <a:lnTo>
                    <a:pt x="150" y="16"/>
                  </a:lnTo>
                  <a:lnTo>
                    <a:pt x="150" y="12"/>
                  </a:lnTo>
                  <a:lnTo>
                    <a:pt x="154" y="12"/>
                  </a:lnTo>
                  <a:lnTo>
                    <a:pt x="154" y="8"/>
                  </a:lnTo>
                  <a:lnTo>
                    <a:pt x="154" y="12"/>
                  </a:lnTo>
                  <a:lnTo>
                    <a:pt x="158" y="12"/>
                  </a:lnTo>
                  <a:lnTo>
                    <a:pt x="162" y="12"/>
                  </a:lnTo>
                  <a:lnTo>
                    <a:pt x="166" y="8"/>
                  </a:lnTo>
                  <a:lnTo>
                    <a:pt x="170" y="8"/>
                  </a:lnTo>
                  <a:lnTo>
                    <a:pt x="172" y="8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76" y="4"/>
                  </a:lnTo>
                  <a:lnTo>
                    <a:pt x="180" y="8"/>
                  </a:lnTo>
                  <a:lnTo>
                    <a:pt x="184" y="8"/>
                  </a:lnTo>
                  <a:lnTo>
                    <a:pt x="188" y="8"/>
                  </a:lnTo>
                  <a:lnTo>
                    <a:pt x="188" y="4"/>
                  </a:lnTo>
                  <a:lnTo>
                    <a:pt x="188" y="0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196" y="4"/>
                  </a:lnTo>
                  <a:lnTo>
                    <a:pt x="200" y="4"/>
                  </a:lnTo>
                  <a:lnTo>
                    <a:pt x="200" y="0"/>
                  </a:lnTo>
                  <a:lnTo>
                    <a:pt x="200" y="4"/>
                  </a:lnTo>
                  <a:lnTo>
                    <a:pt x="202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214" y="4"/>
                  </a:lnTo>
                  <a:lnTo>
                    <a:pt x="218" y="4"/>
                  </a:lnTo>
                  <a:lnTo>
                    <a:pt x="218" y="8"/>
                  </a:lnTo>
                  <a:lnTo>
                    <a:pt x="222" y="8"/>
                  </a:lnTo>
                  <a:lnTo>
                    <a:pt x="222" y="12"/>
                  </a:lnTo>
                  <a:lnTo>
                    <a:pt x="226" y="16"/>
                  </a:lnTo>
                  <a:lnTo>
                    <a:pt x="228" y="16"/>
                  </a:lnTo>
                  <a:lnTo>
                    <a:pt x="228" y="20"/>
                  </a:lnTo>
                  <a:lnTo>
                    <a:pt x="232" y="20"/>
                  </a:lnTo>
                  <a:lnTo>
                    <a:pt x="232" y="16"/>
                  </a:lnTo>
                  <a:lnTo>
                    <a:pt x="236" y="16"/>
                  </a:lnTo>
                  <a:lnTo>
                    <a:pt x="240" y="16"/>
                  </a:lnTo>
                  <a:lnTo>
                    <a:pt x="244" y="16"/>
                  </a:lnTo>
                  <a:lnTo>
                    <a:pt x="244" y="20"/>
                  </a:lnTo>
                  <a:lnTo>
                    <a:pt x="244" y="16"/>
                  </a:lnTo>
                  <a:lnTo>
                    <a:pt x="246" y="16"/>
                  </a:lnTo>
                  <a:lnTo>
                    <a:pt x="246" y="12"/>
                  </a:lnTo>
                  <a:lnTo>
                    <a:pt x="250" y="12"/>
                  </a:lnTo>
                  <a:lnTo>
                    <a:pt x="250" y="16"/>
                  </a:lnTo>
                  <a:lnTo>
                    <a:pt x="250" y="20"/>
                  </a:lnTo>
                  <a:lnTo>
                    <a:pt x="254" y="20"/>
                  </a:lnTo>
                  <a:lnTo>
                    <a:pt x="254" y="24"/>
                  </a:lnTo>
                  <a:lnTo>
                    <a:pt x="258" y="24"/>
                  </a:lnTo>
                  <a:lnTo>
                    <a:pt x="258" y="28"/>
                  </a:lnTo>
                  <a:lnTo>
                    <a:pt x="262" y="28"/>
                  </a:lnTo>
                  <a:lnTo>
                    <a:pt x="262" y="30"/>
                  </a:lnTo>
                  <a:lnTo>
                    <a:pt x="266" y="30"/>
                  </a:lnTo>
                  <a:lnTo>
                    <a:pt x="266" y="34"/>
                  </a:lnTo>
                  <a:lnTo>
                    <a:pt x="266" y="38"/>
                  </a:lnTo>
                  <a:lnTo>
                    <a:pt x="266" y="42"/>
                  </a:lnTo>
                  <a:lnTo>
                    <a:pt x="266" y="46"/>
                  </a:lnTo>
                  <a:lnTo>
                    <a:pt x="266" y="50"/>
                  </a:lnTo>
                  <a:lnTo>
                    <a:pt x="266" y="54"/>
                  </a:lnTo>
                  <a:lnTo>
                    <a:pt x="270" y="50"/>
                  </a:lnTo>
                  <a:lnTo>
                    <a:pt x="270" y="54"/>
                  </a:lnTo>
                  <a:lnTo>
                    <a:pt x="274" y="58"/>
                  </a:lnTo>
                  <a:lnTo>
                    <a:pt x="270" y="58"/>
                  </a:lnTo>
                  <a:lnTo>
                    <a:pt x="270" y="60"/>
                  </a:lnTo>
                  <a:lnTo>
                    <a:pt x="266" y="64"/>
                  </a:lnTo>
                  <a:lnTo>
                    <a:pt x="262" y="68"/>
                  </a:lnTo>
                  <a:lnTo>
                    <a:pt x="262" y="72"/>
                  </a:lnTo>
                  <a:lnTo>
                    <a:pt x="258" y="72"/>
                  </a:lnTo>
                  <a:lnTo>
                    <a:pt x="258" y="76"/>
                  </a:lnTo>
                  <a:lnTo>
                    <a:pt x="254" y="76"/>
                  </a:lnTo>
                  <a:lnTo>
                    <a:pt x="254" y="80"/>
                  </a:lnTo>
                  <a:lnTo>
                    <a:pt x="254" y="84"/>
                  </a:lnTo>
                  <a:lnTo>
                    <a:pt x="254" y="86"/>
                  </a:lnTo>
                  <a:lnTo>
                    <a:pt x="250" y="86"/>
                  </a:lnTo>
                  <a:lnTo>
                    <a:pt x="250" y="90"/>
                  </a:lnTo>
                  <a:lnTo>
                    <a:pt x="250" y="94"/>
                  </a:lnTo>
                  <a:lnTo>
                    <a:pt x="250" y="98"/>
                  </a:lnTo>
                  <a:lnTo>
                    <a:pt x="250" y="102"/>
                  </a:lnTo>
                  <a:lnTo>
                    <a:pt x="246" y="102"/>
                  </a:lnTo>
                  <a:lnTo>
                    <a:pt x="246" y="106"/>
                  </a:lnTo>
                  <a:lnTo>
                    <a:pt x="246" y="110"/>
                  </a:lnTo>
                  <a:lnTo>
                    <a:pt x="246" y="114"/>
                  </a:lnTo>
                  <a:lnTo>
                    <a:pt x="246" y="116"/>
                  </a:lnTo>
                  <a:lnTo>
                    <a:pt x="244" y="116"/>
                  </a:lnTo>
                  <a:lnTo>
                    <a:pt x="244" y="120"/>
                  </a:lnTo>
                  <a:lnTo>
                    <a:pt x="244" y="124"/>
                  </a:lnTo>
                  <a:lnTo>
                    <a:pt x="244" y="128"/>
                  </a:lnTo>
                  <a:lnTo>
                    <a:pt x="244" y="132"/>
                  </a:lnTo>
                  <a:lnTo>
                    <a:pt x="240" y="132"/>
                  </a:lnTo>
                  <a:lnTo>
                    <a:pt x="240" y="136"/>
                  </a:lnTo>
                  <a:lnTo>
                    <a:pt x="240" y="140"/>
                  </a:lnTo>
                  <a:lnTo>
                    <a:pt x="244" y="144"/>
                  </a:lnTo>
                  <a:lnTo>
                    <a:pt x="244" y="146"/>
                  </a:lnTo>
                  <a:lnTo>
                    <a:pt x="244" y="150"/>
                  </a:lnTo>
                  <a:lnTo>
                    <a:pt x="244" y="154"/>
                  </a:lnTo>
                  <a:lnTo>
                    <a:pt x="244" y="158"/>
                  </a:lnTo>
                  <a:lnTo>
                    <a:pt x="244" y="160"/>
                  </a:lnTo>
                  <a:lnTo>
                    <a:pt x="246" y="164"/>
                  </a:lnTo>
                  <a:lnTo>
                    <a:pt x="246" y="168"/>
                  </a:lnTo>
                  <a:lnTo>
                    <a:pt x="246" y="172"/>
                  </a:lnTo>
                  <a:lnTo>
                    <a:pt x="244" y="172"/>
                  </a:lnTo>
                  <a:lnTo>
                    <a:pt x="244" y="176"/>
                  </a:lnTo>
                  <a:lnTo>
                    <a:pt x="244" y="180"/>
                  </a:lnTo>
                  <a:lnTo>
                    <a:pt x="246" y="180"/>
                  </a:lnTo>
                  <a:lnTo>
                    <a:pt x="246" y="184"/>
                  </a:lnTo>
                  <a:lnTo>
                    <a:pt x="246" y="186"/>
                  </a:lnTo>
                  <a:lnTo>
                    <a:pt x="246" y="190"/>
                  </a:lnTo>
                  <a:lnTo>
                    <a:pt x="246" y="194"/>
                  </a:lnTo>
                  <a:lnTo>
                    <a:pt x="246" y="198"/>
                  </a:lnTo>
                  <a:lnTo>
                    <a:pt x="246" y="202"/>
                  </a:lnTo>
                  <a:lnTo>
                    <a:pt x="250" y="206"/>
                  </a:lnTo>
                  <a:lnTo>
                    <a:pt x="254" y="210"/>
                  </a:lnTo>
                  <a:lnTo>
                    <a:pt x="258" y="210"/>
                  </a:lnTo>
                  <a:lnTo>
                    <a:pt x="258" y="214"/>
                  </a:lnTo>
                  <a:lnTo>
                    <a:pt x="258" y="216"/>
                  </a:lnTo>
                  <a:lnTo>
                    <a:pt x="258" y="220"/>
                  </a:lnTo>
                  <a:lnTo>
                    <a:pt x="262" y="220"/>
                  </a:lnTo>
                  <a:lnTo>
                    <a:pt x="262" y="224"/>
                  </a:lnTo>
                  <a:lnTo>
                    <a:pt x="262" y="228"/>
                  </a:lnTo>
                  <a:lnTo>
                    <a:pt x="266" y="228"/>
                  </a:lnTo>
                  <a:lnTo>
                    <a:pt x="266" y="232"/>
                  </a:lnTo>
                  <a:lnTo>
                    <a:pt x="262" y="232"/>
                  </a:lnTo>
                  <a:lnTo>
                    <a:pt x="258" y="232"/>
                  </a:lnTo>
                  <a:lnTo>
                    <a:pt x="254" y="236"/>
                  </a:lnTo>
                  <a:lnTo>
                    <a:pt x="246" y="236"/>
                  </a:lnTo>
                  <a:lnTo>
                    <a:pt x="244" y="236"/>
                  </a:lnTo>
                  <a:lnTo>
                    <a:pt x="240" y="236"/>
                  </a:lnTo>
                  <a:lnTo>
                    <a:pt x="240" y="240"/>
                  </a:lnTo>
                  <a:lnTo>
                    <a:pt x="240" y="244"/>
                  </a:lnTo>
                  <a:lnTo>
                    <a:pt x="236" y="244"/>
                  </a:lnTo>
                  <a:lnTo>
                    <a:pt x="236" y="246"/>
                  </a:lnTo>
                  <a:lnTo>
                    <a:pt x="232" y="250"/>
                  </a:lnTo>
                  <a:lnTo>
                    <a:pt x="232" y="254"/>
                  </a:lnTo>
                  <a:lnTo>
                    <a:pt x="236" y="258"/>
                  </a:lnTo>
                  <a:lnTo>
                    <a:pt x="236" y="262"/>
                  </a:lnTo>
                  <a:lnTo>
                    <a:pt x="236" y="266"/>
                  </a:lnTo>
                  <a:lnTo>
                    <a:pt x="236" y="270"/>
                  </a:lnTo>
                  <a:lnTo>
                    <a:pt x="236" y="272"/>
                  </a:lnTo>
                  <a:lnTo>
                    <a:pt x="236" y="276"/>
                  </a:lnTo>
                  <a:lnTo>
                    <a:pt x="232" y="276"/>
                  </a:lnTo>
                  <a:lnTo>
                    <a:pt x="232" y="280"/>
                  </a:lnTo>
                  <a:lnTo>
                    <a:pt x="232" y="284"/>
                  </a:lnTo>
                  <a:lnTo>
                    <a:pt x="232" y="288"/>
                  </a:lnTo>
                  <a:lnTo>
                    <a:pt x="232" y="292"/>
                  </a:lnTo>
                  <a:lnTo>
                    <a:pt x="232" y="296"/>
                  </a:lnTo>
                  <a:lnTo>
                    <a:pt x="236" y="296"/>
                  </a:lnTo>
                  <a:lnTo>
                    <a:pt x="236" y="300"/>
                  </a:lnTo>
                  <a:lnTo>
                    <a:pt x="240" y="302"/>
                  </a:lnTo>
                  <a:lnTo>
                    <a:pt x="244" y="302"/>
                  </a:lnTo>
                  <a:lnTo>
                    <a:pt x="246" y="306"/>
                  </a:lnTo>
                  <a:lnTo>
                    <a:pt x="246" y="302"/>
                  </a:lnTo>
                  <a:lnTo>
                    <a:pt x="250" y="300"/>
                  </a:lnTo>
                  <a:lnTo>
                    <a:pt x="250" y="302"/>
                  </a:lnTo>
                  <a:lnTo>
                    <a:pt x="250" y="306"/>
                  </a:lnTo>
                  <a:lnTo>
                    <a:pt x="250" y="310"/>
                  </a:lnTo>
                  <a:lnTo>
                    <a:pt x="250" y="318"/>
                  </a:lnTo>
                  <a:lnTo>
                    <a:pt x="250" y="322"/>
                  </a:lnTo>
                  <a:lnTo>
                    <a:pt x="246" y="322"/>
                  </a:lnTo>
                  <a:lnTo>
                    <a:pt x="250" y="322"/>
                  </a:lnTo>
                  <a:lnTo>
                    <a:pt x="246" y="318"/>
                  </a:lnTo>
                  <a:lnTo>
                    <a:pt x="246" y="322"/>
                  </a:lnTo>
                  <a:lnTo>
                    <a:pt x="244" y="322"/>
                  </a:lnTo>
                  <a:lnTo>
                    <a:pt x="240" y="322"/>
                  </a:lnTo>
                  <a:lnTo>
                    <a:pt x="240" y="318"/>
                  </a:lnTo>
                  <a:lnTo>
                    <a:pt x="236" y="314"/>
                  </a:lnTo>
                  <a:lnTo>
                    <a:pt x="232" y="314"/>
                  </a:lnTo>
                  <a:lnTo>
                    <a:pt x="232" y="310"/>
                  </a:lnTo>
                  <a:lnTo>
                    <a:pt x="232" y="306"/>
                  </a:lnTo>
                  <a:lnTo>
                    <a:pt x="228" y="306"/>
                  </a:lnTo>
                  <a:lnTo>
                    <a:pt x="226" y="302"/>
                  </a:lnTo>
                  <a:lnTo>
                    <a:pt x="222" y="302"/>
                  </a:lnTo>
                  <a:lnTo>
                    <a:pt x="218" y="300"/>
                  </a:lnTo>
                  <a:lnTo>
                    <a:pt x="218" y="296"/>
                  </a:lnTo>
                  <a:lnTo>
                    <a:pt x="214" y="296"/>
                  </a:lnTo>
                  <a:lnTo>
                    <a:pt x="214" y="292"/>
                  </a:lnTo>
                  <a:lnTo>
                    <a:pt x="210" y="296"/>
                  </a:lnTo>
                  <a:lnTo>
                    <a:pt x="210" y="300"/>
                  </a:lnTo>
                  <a:lnTo>
                    <a:pt x="206" y="300"/>
                  </a:lnTo>
                  <a:lnTo>
                    <a:pt x="202" y="296"/>
                  </a:lnTo>
                  <a:lnTo>
                    <a:pt x="200" y="296"/>
                  </a:lnTo>
                  <a:lnTo>
                    <a:pt x="196" y="296"/>
                  </a:lnTo>
                  <a:lnTo>
                    <a:pt x="192" y="292"/>
                  </a:lnTo>
                  <a:lnTo>
                    <a:pt x="188" y="292"/>
                  </a:lnTo>
                  <a:lnTo>
                    <a:pt x="188" y="288"/>
                  </a:lnTo>
                  <a:lnTo>
                    <a:pt x="188" y="284"/>
                  </a:lnTo>
                  <a:lnTo>
                    <a:pt x="184" y="284"/>
                  </a:lnTo>
                  <a:lnTo>
                    <a:pt x="180" y="288"/>
                  </a:lnTo>
                  <a:lnTo>
                    <a:pt x="176" y="288"/>
                  </a:lnTo>
                  <a:lnTo>
                    <a:pt x="172" y="288"/>
                  </a:lnTo>
                  <a:lnTo>
                    <a:pt x="176" y="284"/>
                  </a:lnTo>
                  <a:lnTo>
                    <a:pt x="176" y="280"/>
                  </a:lnTo>
                  <a:lnTo>
                    <a:pt x="172" y="280"/>
                  </a:lnTo>
                  <a:lnTo>
                    <a:pt x="170" y="280"/>
                  </a:lnTo>
                  <a:lnTo>
                    <a:pt x="170" y="276"/>
                  </a:lnTo>
                  <a:lnTo>
                    <a:pt x="170" y="280"/>
                  </a:lnTo>
                  <a:lnTo>
                    <a:pt x="166" y="280"/>
                  </a:lnTo>
                  <a:lnTo>
                    <a:pt x="162" y="280"/>
                  </a:lnTo>
                  <a:lnTo>
                    <a:pt x="158" y="280"/>
                  </a:lnTo>
                  <a:lnTo>
                    <a:pt x="154" y="280"/>
                  </a:lnTo>
                  <a:lnTo>
                    <a:pt x="150" y="280"/>
                  </a:lnTo>
                  <a:lnTo>
                    <a:pt x="146" y="280"/>
                  </a:lnTo>
                  <a:lnTo>
                    <a:pt x="146" y="284"/>
                  </a:lnTo>
                  <a:lnTo>
                    <a:pt x="142" y="284"/>
                  </a:lnTo>
                  <a:lnTo>
                    <a:pt x="142" y="280"/>
                  </a:lnTo>
                  <a:lnTo>
                    <a:pt x="142" y="276"/>
                  </a:lnTo>
                  <a:lnTo>
                    <a:pt x="146" y="276"/>
                  </a:lnTo>
                  <a:lnTo>
                    <a:pt x="146" y="272"/>
                  </a:lnTo>
                  <a:lnTo>
                    <a:pt x="146" y="270"/>
                  </a:lnTo>
                  <a:lnTo>
                    <a:pt x="142" y="266"/>
                  </a:lnTo>
                  <a:lnTo>
                    <a:pt x="142" y="262"/>
                  </a:lnTo>
                  <a:lnTo>
                    <a:pt x="140" y="258"/>
                  </a:lnTo>
                  <a:lnTo>
                    <a:pt x="140" y="254"/>
                  </a:lnTo>
                  <a:lnTo>
                    <a:pt x="140" y="250"/>
                  </a:lnTo>
                  <a:lnTo>
                    <a:pt x="140" y="246"/>
                  </a:lnTo>
                  <a:lnTo>
                    <a:pt x="140" y="244"/>
                  </a:lnTo>
                  <a:lnTo>
                    <a:pt x="140" y="240"/>
                  </a:lnTo>
                  <a:lnTo>
                    <a:pt x="140" y="236"/>
                  </a:lnTo>
                  <a:lnTo>
                    <a:pt x="140" y="232"/>
                  </a:lnTo>
                  <a:lnTo>
                    <a:pt x="140" y="228"/>
                  </a:lnTo>
                  <a:lnTo>
                    <a:pt x="140" y="224"/>
                  </a:lnTo>
                  <a:lnTo>
                    <a:pt x="140" y="220"/>
                  </a:lnTo>
                  <a:lnTo>
                    <a:pt x="140" y="216"/>
                  </a:lnTo>
                  <a:lnTo>
                    <a:pt x="136" y="216"/>
                  </a:lnTo>
                  <a:lnTo>
                    <a:pt x="128" y="216"/>
                  </a:lnTo>
                  <a:lnTo>
                    <a:pt x="120" y="216"/>
                  </a:lnTo>
                  <a:lnTo>
                    <a:pt x="120" y="214"/>
                  </a:lnTo>
                  <a:lnTo>
                    <a:pt x="120" y="210"/>
                  </a:lnTo>
                  <a:lnTo>
                    <a:pt x="116" y="210"/>
                  </a:lnTo>
                  <a:lnTo>
                    <a:pt x="116" y="214"/>
                  </a:lnTo>
                  <a:lnTo>
                    <a:pt x="114" y="214"/>
                  </a:lnTo>
                  <a:lnTo>
                    <a:pt x="106" y="214"/>
                  </a:lnTo>
                  <a:lnTo>
                    <a:pt x="106" y="216"/>
                  </a:lnTo>
                  <a:lnTo>
                    <a:pt x="106" y="220"/>
                  </a:lnTo>
                  <a:lnTo>
                    <a:pt x="106" y="224"/>
                  </a:lnTo>
                  <a:lnTo>
                    <a:pt x="102" y="224"/>
                  </a:lnTo>
                  <a:lnTo>
                    <a:pt x="102" y="228"/>
                  </a:lnTo>
                  <a:lnTo>
                    <a:pt x="106" y="228"/>
                  </a:lnTo>
                  <a:lnTo>
                    <a:pt x="98" y="228"/>
                  </a:lnTo>
                  <a:lnTo>
                    <a:pt x="94" y="228"/>
                  </a:lnTo>
                  <a:lnTo>
                    <a:pt x="90" y="228"/>
                  </a:lnTo>
                  <a:lnTo>
                    <a:pt x="86" y="228"/>
                  </a:lnTo>
                  <a:lnTo>
                    <a:pt x="86" y="232"/>
                  </a:lnTo>
                  <a:lnTo>
                    <a:pt x="84" y="232"/>
                  </a:lnTo>
                  <a:lnTo>
                    <a:pt x="84" y="228"/>
                  </a:lnTo>
                  <a:lnTo>
                    <a:pt x="80" y="232"/>
                  </a:lnTo>
                  <a:lnTo>
                    <a:pt x="80" y="228"/>
                  </a:lnTo>
                  <a:lnTo>
                    <a:pt x="76" y="228"/>
                  </a:lnTo>
                  <a:lnTo>
                    <a:pt x="76" y="224"/>
                  </a:lnTo>
                  <a:lnTo>
                    <a:pt x="72" y="220"/>
                  </a:lnTo>
                  <a:lnTo>
                    <a:pt x="72" y="216"/>
                  </a:lnTo>
                  <a:lnTo>
                    <a:pt x="68" y="216"/>
                  </a:lnTo>
                  <a:lnTo>
                    <a:pt x="68" y="214"/>
                  </a:lnTo>
                  <a:lnTo>
                    <a:pt x="68" y="210"/>
                  </a:lnTo>
                  <a:lnTo>
                    <a:pt x="68" y="206"/>
                  </a:lnTo>
                  <a:lnTo>
                    <a:pt x="64" y="202"/>
                  </a:lnTo>
                  <a:lnTo>
                    <a:pt x="64" y="198"/>
                  </a:lnTo>
                  <a:lnTo>
                    <a:pt x="64" y="194"/>
                  </a:lnTo>
                  <a:lnTo>
                    <a:pt x="64" y="190"/>
                  </a:lnTo>
                  <a:lnTo>
                    <a:pt x="60" y="190"/>
                  </a:lnTo>
                  <a:lnTo>
                    <a:pt x="56" y="190"/>
                  </a:lnTo>
                  <a:lnTo>
                    <a:pt x="56" y="190"/>
                  </a:lnTo>
                  <a:lnTo>
                    <a:pt x="56" y="19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Freeform 140">
              <a:extLst>
                <a:ext uri="{FF2B5EF4-FFF2-40B4-BE49-F238E27FC236}">
                  <a16:creationId xmlns:a16="http://schemas.microsoft.com/office/drawing/2014/main" id="{A7CA689C-6292-E3BE-9202-D12A7D24BA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97350" y="4267268"/>
              <a:ext cx="142875" cy="177800"/>
            </a:xfrm>
            <a:custGeom>
              <a:avLst/>
              <a:gdLst>
                <a:gd name="T0" fmla="*/ 46 w 90"/>
                <a:gd name="T1" fmla="*/ 96 h 112"/>
                <a:gd name="T2" fmla="*/ 52 w 90"/>
                <a:gd name="T3" fmla="*/ 96 h 112"/>
                <a:gd name="T4" fmla="*/ 46 w 90"/>
                <a:gd name="T5" fmla="*/ 96 h 112"/>
                <a:gd name="T6" fmla="*/ 34 w 90"/>
                <a:gd name="T7" fmla="*/ 100 h 112"/>
                <a:gd name="T8" fmla="*/ 30 w 90"/>
                <a:gd name="T9" fmla="*/ 104 h 112"/>
                <a:gd name="T10" fmla="*/ 24 w 90"/>
                <a:gd name="T11" fmla="*/ 108 h 112"/>
                <a:gd name="T12" fmla="*/ 20 w 90"/>
                <a:gd name="T13" fmla="*/ 112 h 112"/>
                <a:gd name="T14" fmla="*/ 16 w 90"/>
                <a:gd name="T15" fmla="*/ 104 h 112"/>
                <a:gd name="T16" fmla="*/ 20 w 90"/>
                <a:gd name="T17" fmla="*/ 92 h 112"/>
                <a:gd name="T18" fmla="*/ 20 w 90"/>
                <a:gd name="T19" fmla="*/ 86 h 112"/>
                <a:gd name="T20" fmla="*/ 16 w 90"/>
                <a:gd name="T21" fmla="*/ 82 h 112"/>
                <a:gd name="T22" fmla="*/ 12 w 90"/>
                <a:gd name="T23" fmla="*/ 78 h 112"/>
                <a:gd name="T24" fmla="*/ 0 w 90"/>
                <a:gd name="T25" fmla="*/ 74 h 112"/>
                <a:gd name="T26" fmla="*/ 4 w 90"/>
                <a:gd name="T27" fmla="*/ 70 h 112"/>
                <a:gd name="T28" fmla="*/ 4 w 90"/>
                <a:gd name="T29" fmla="*/ 66 h 112"/>
                <a:gd name="T30" fmla="*/ 4 w 90"/>
                <a:gd name="T31" fmla="*/ 56 h 112"/>
                <a:gd name="T32" fmla="*/ 8 w 90"/>
                <a:gd name="T33" fmla="*/ 56 h 112"/>
                <a:gd name="T34" fmla="*/ 8 w 90"/>
                <a:gd name="T35" fmla="*/ 48 h 112"/>
                <a:gd name="T36" fmla="*/ 8 w 90"/>
                <a:gd name="T37" fmla="*/ 44 h 112"/>
                <a:gd name="T38" fmla="*/ 12 w 90"/>
                <a:gd name="T39" fmla="*/ 36 h 112"/>
                <a:gd name="T40" fmla="*/ 16 w 90"/>
                <a:gd name="T41" fmla="*/ 40 h 112"/>
                <a:gd name="T42" fmla="*/ 12 w 90"/>
                <a:gd name="T43" fmla="*/ 34 h 112"/>
                <a:gd name="T44" fmla="*/ 16 w 90"/>
                <a:gd name="T45" fmla="*/ 30 h 112"/>
                <a:gd name="T46" fmla="*/ 8 w 90"/>
                <a:gd name="T47" fmla="*/ 22 h 112"/>
                <a:gd name="T48" fmla="*/ 8 w 90"/>
                <a:gd name="T49" fmla="*/ 14 h 112"/>
                <a:gd name="T50" fmla="*/ 8 w 90"/>
                <a:gd name="T51" fmla="*/ 10 h 112"/>
                <a:gd name="T52" fmla="*/ 12 w 90"/>
                <a:gd name="T53" fmla="*/ 8 h 112"/>
                <a:gd name="T54" fmla="*/ 20 w 90"/>
                <a:gd name="T55" fmla="*/ 8 h 112"/>
                <a:gd name="T56" fmla="*/ 24 w 90"/>
                <a:gd name="T57" fmla="*/ 10 h 112"/>
                <a:gd name="T58" fmla="*/ 30 w 90"/>
                <a:gd name="T59" fmla="*/ 8 h 112"/>
                <a:gd name="T60" fmla="*/ 30 w 90"/>
                <a:gd name="T61" fmla="*/ 4 h 112"/>
                <a:gd name="T62" fmla="*/ 34 w 90"/>
                <a:gd name="T63" fmla="*/ 4 h 112"/>
                <a:gd name="T64" fmla="*/ 38 w 90"/>
                <a:gd name="T65" fmla="*/ 8 h 112"/>
                <a:gd name="T66" fmla="*/ 38 w 90"/>
                <a:gd name="T67" fmla="*/ 10 h 112"/>
                <a:gd name="T68" fmla="*/ 42 w 90"/>
                <a:gd name="T69" fmla="*/ 8 h 112"/>
                <a:gd name="T70" fmla="*/ 50 w 90"/>
                <a:gd name="T71" fmla="*/ 8 h 112"/>
                <a:gd name="T72" fmla="*/ 56 w 90"/>
                <a:gd name="T73" fmla="*/ 14 h 112"/>
                <a:gd name="T74" fmla="*/ 60 w 90"/>
                <a:gd name="T75" fmla="*/ 18 h 112"/>
                <a:gd name="T76" fmla="*/ 68 w 90"/>
                <a:gd name="T77" fmla="*/ 14 h 112"/>
                <a:gd name="T78" fmla="*/ 76 w 90"/>
                <a:gd name="T79" fmla="*/ 14 h 112"/>
                <a:gd name="T80" fmla="*/ 82 w 90"/>
                <a:gd name="T81" fmla="*/ 22 h 112"/>
                <a:gd name="T82" fmla="*/ 86 w 90"/>
                <a:gd name="T83" fmla="*/ 26 h 112"/>
                <a:gd name="T84" fmla="*/ 86 w 90"/>
                <a:gd name="T85" fmla="*/ 34 h 112"/>
                <a:gd name="T86" fmla="*/ 86 w 90"/>
                <a:gd name="T87" fmla="*/ 44 h 112"/>
                <a:gd name="T88" fmla="*/ 82 w 90"/>
                <a:gd name="T89" fmla="*/ 60 h 112"/>
                <a:gd name="T90" fmla="*/ 78 w 90"/>
                <a:gd name="T91" fmla="*/ 70 h 112"/>
                <a:gd name="T92" fmla="*/ 78 w 90"/>
                <a:gd name="T93" fmla="*/ 78 h 112"/>
                <a:gd name="T94" fmla="*/ 82 w 90"/>
                <a:gd name="T95" fmla="*/ 88 h 112"/>
                <a:gd name="T96" fmla="*/ 86 w 90"/>
                <a:gd name="T97" fmla="*/ 96 h 112"/>
                <a:gd name="T98" fmla="*/ 82 w 90"/>
                <a:gd name="T99" fmla="*/ 96 h 112"/>
                <a:gd name="T100" fmla="*/ 78 w 90"/>
                <a:gd name="T101" fmla="*/ 92 h 112"/>
                <a:gd name="T102" fmla="*/ 76 w 90"/>
                <a:gd name="T103" fmla="*/ 96 h 112"/>
                <a:gd name="T104" fmla="*/ 72 w 90"/>
                <a:gd name="T105" fmla="*/ 96 h 112"/>
                <a:gd name="T106" fmla="*/ 72 w 90"/>
                <a:gd name="T107" fmla="*/ 92 h 112"/>
                <a:gd name="T108" fmla="*/ 72 w 90"/>
                <a:gd name="T109" fmla="*/ 92 h 112"/>
                <a:gd name="T110" fmla="*/ 60 w 90"/>
                <a:gd name="T111" fmla="*/ 92 h 112"/>
                <a:gd name="T112" fmla="*/ 60 w 90"/>
                <a:gd name="T113" fmla="*/ 96 h 112"/>
                <a:gd name="T114" fmla="*/ 64 w 90"/>
                <a:gd name="T115" fmla="*/ 92 h 112"/>
                <a:gd name="T116" fmla="*/ 56 w 90"/>
                <a:gd name="T117" fmla="*/ 96 h 112"/>
                <a:gd name="T118" fmla="*/ 52 w 90"/>
                <a:gd name="T119" fmla="*/ 96 h 112"/>
                <a:gd name="T120" fmla="*/ 50 w 90"/>
                <a:gd name="T121" fmla="*/ 96 h 112"/>
                <a:gd name="T122" fmla="*/ 50 w 90"/>
                <a:gd name="T123" fmla="*/ 96 h 112"/>
                <a:gd name="T124" fmla="*/ 78 w 90"/>
                <a:gd name="T12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" h="112">
                  <a:moveTo>
                    <a:pt x="50" y="96"/>
                  </a:move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42" y="96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4" y="108"/>
                  </a:lnTo>
                  <a:lnTo>
                    <a:pt x="20" y="108"/>
                  </a:lnTo>
                  <a:lnTo>
                    <a:pt x="20" y="108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16" y="112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6" y="104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100"/>
                  </a:lnTo>
                  <a:lnTo>
                    <a:pt x="16" y="96"/>
                  </a:lnTo>
                  <a:lnTo>
                    <a:pt x="20" y="96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0" y="92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0" y="88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6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82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8" y="62"/>
                  </a:lnTo>
                  <a:lnTo>
                    <a:pt x="8" y="62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12" y="36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40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56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6" y="14"/>
                  </a:lnTo>
                  <a:lnTo>
                    <a:pt x="78" y="14"/>
                  </a:lnTo>
                  <a:lnTo>
                    <a:pt x="78" y="14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18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22"/>
                  </a:lnTo>
                  <a:lnTo>
                    <a:pt x="86" y="26"/>
                  </a:lnTo>
                  <a:lnTo>
                    <a:pt x="86" y="26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0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2" y="62"/>
                  </a:lnTo>
                  <a:lnTo>
                    <a:pt x="78" y="62"/>
                  </a:lnTo>
                  <a:lnTo>
                    <a:pt x="78" y="62"/>
                  </a:lnTo>
                  <a:lnTo>
                    <a:pt x="78" y="66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8" y="70"/>
                  </a:lnTo>
                  <a:lnTo>
                    <a:pt x="78" y="74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78"/>
                  </a:lnTo>
                  <a:lnTo>
                    <a:pt x="78" y="82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2" y="88"/>
                  </a:lnTo>
                  <a:lnTo>
                    <a:pt x="86" y="88"/>
                  </a:lnTo>
                  <a:lnTo>
                    <a:pt x="86" y="92"/>
                  </a:lnTo>
                  <a:lnTo>
                    <a:pt x="82" y="92"/>
                  </a:lnTo>
                  <a:lnTo>
                    <a:pt x="82" y="92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82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2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6" y="96"/>
                  </a:lnTo>
                  <a:lnTo>
                    <a:pt x="76" y="96"/>
                  </a:lnTo>
                  <a:lnTo>
                    <a:pt x="76" y="96"/>
                  </a:lnTo>
                  <a:lnTo>
                    <a:pt x="76" y="96"/>
                  </a:lnTo>
                  <a:lnTo>
                    <a:pt x="76" y="96"/>
                  </a:lnTo>
                  <a:lnTo>
                    <a:pt x="76" y="96"/>
                  </a:lnTo>
                  <a:lnTo>
                    <a:pt x="76" y="9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72" y="96"/>
                  </a:lnTo>
                  <a:lnTo>
                    <a:pt x="68" y="96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8" y="92"/>
                  </a:lnTo>
                  <a:lnTo>
                    <a:pt x="64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4" y="92"/>
                  </a:lnTo>
                  <a:lnTo>
                    <a:pt x="68" y="92"/>
                  </a:lnTo>
                  <a:lnTo>
                    <a:pt x="68" y="96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4" y="96"/>
                  </a:lnTo>
                  <a:lnTo>
                    <a:pt x="60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lnTo>
                    <a:pt x="50" y="96"/>
                  </a:lnTo>
                  <a:close/>
                  <a:moveTo>
                    <a:pt x="78" y="96"/>
                  </a:move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78" y="9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Freeform 141">
              <a:extLst>
                <a:ext uri="{FF2B5EF4-FFF2-40B4-BE49-F238E27FC236}">
                  <a16:creationId xmlns:a16="http://schemas.microsoft.com/office/drawing/2014/main" id="{081FDCB6-1B41-B1FC-A78D-FC02B8801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7650" y="4213293"/>
              <a:ext cx="44450" cy="47625"/>
            </a:xfrm>
            <a:custGeom>
              <a:avLst/>
              <a:gdLst>
                <a:gd name="T0" fmla="*/ 24 w 28"/>
                <a:gd name="T1" fmla="*/ 4 h 30"/>
                <a:gd name="T2" fmla="*/ 28 w 28"/>
                <a:gd name="T3" fmla="*/ 8 h 30"/>
                <a:gd name="T4" fmla="*/ 28 w 28"/>
                <a:gd name="T5" fmla="*/ 12 h 30"/>
                <a:gd name="T6" fmla="*/ 28 w 28"/>
                <a:gd name="T7" fmla="*/ 12 h 30"/>
                <a:gd name="T8" fmla="*/ 24 w 28"/>
                <a:gd name="T9" fmla="*/ 12 h 30"/>
                <a:gd name="T10" fmla="*/ 24 w 28"/>
                <a:gd name="T11" fmla="*/ 16 h 30"/>
                <a:gd name="T12" fmla="*/ 24 w 28"/>
                <a:gd name="T13" fmla="*/ 16 h 30"/>
                <a:gd name="T14" fmla="*/ 20 w 28"/>
                <a:gd name="T15" fmla="*/ 16 h 30"/>
                <a:gd name="T16" fmla="*/ 20 w 28"/>
                <a:gd name="T17" fmla="*/ 16 h 30"/>
                <a:gd name="T18" fmla="*/ 20 w 28"/>
                <a:gd name="T19" fmla="*/ 16 h 30"/>
                <a:gd name="T20" fmla="*/ 16 w 28"/>
                <a:gd name="T21" fmla="*/ 18 h 30"/>
                <a:gd name="T22" fmla="*/ 16 w 28"/>
                <a:gd name="T23" fmla="*/ 18 h 30"/>
                <a:gd name="T24" fmla="*/ 16 w 28"/>
                <a:gd name="T25" fmla="*/ 18 h 30"/>
                <a:gd name="T26" fmla="*/ 12 w 28"/>
                <a:gd name="T27" fmla="*/ 18 h 30"/>
                <a:gd name="T28" fmla="*/ 12 w 28"/>
                <a:gd name="T29" fmla="*/ 18 h 30"/>
                <a:gd name="T30" fmla="*/ 16 w 28"/>
                <a:gd name="T31" fmla="*/ 22 h 30"/>
                <a:gd name="T32" fmla="*/ 16 w 28"/>
                <a:gd name="T33" fmla="*/ 22 h 30"/>
                <a:gd name="T34" fmla="*/ 16 w 28"/>
                <a:gd name="T35" fmla="*/ 18 h 30"/>
                <a:gd name="T36" fmla="*/ 20 w 28"/>
                <a:gd name="T37" fmla="*/ 18 h 30"/>
                <a:gd name="T38" fmla="*/ 20 w 28"/>
                <a:gd name="T39" fmla="*/ 18 h 30"/>
                <a:gd name="T40" fmla="*/ 20 w 28"/>
                <a:gd name="T41" fmla="*/ 18 h 30"/>
                <a:gd name="T42" fmla="*/ 20 w 28"/>
                <a:gd name="T43" fmla="*/ 18 h 30"/>
                <a:gd name="T44" fmla="*/ 24 w 28"/>
                <a:gd name="T45" fmla="*/ 18 h 30"/>
                <a:gd name="T46" fmla="*/ 24 w 28"/>
                <a:gd name="T47" fmla="*/ 22 h 30"/>
                <a:gd name="T48" fmla="*/ 24 w 28"/>
                <a:gd name="T49" fmla="*/ 22 h 30"/>
                <a:gd name="T50" fmla="*/ 24 w 28"/>
                <a:gd name="T51" fmla="*/ 26 h 30"/>
                <a:gd name="T52" fmla="*/ 20 w 28"/>
                <a:gd name="T53" fmla="*/ 30 h 30"/>
                <a:gd name="T54" fmla="*/ 20 w 28"/>
                <a:gd name="T55" fmla="*/ 30 h 30"/>
                <a:gd name="T56" fmla="*/ 16 w 28"/>
                <a:gd name="T57" fmla="*/ 30 h 30"/>
                <a:gd name="T58" fmla="*/ 16 w 28"/>
                <a:gd name="T59" fmla="*/ 30 h 30"/>
                <a:gd name="T60" fmla="*/ 16 w 28"/>
                <a:gd name="T61" fmla="*/ 30 h 30"/>
                <a:gd name="T62" fmla="*/ 16 w 28"/>
                <a:gd name="T63" fmla="*/ 30 h 30"/>
                <a:gd name="T64" fmla="*/ 12 w 28"/>
                <a:gd name="T65" fmla="*/ 30 h 30"/>
                <a:gd name="T66" fmla="*/ 8 w 28"/>
                <a:gd name="T67" fmla="*/ 30 h 30"/>
                <a:gd name="T68" fmla="*/ 8 w 28"/>
                <a:gd name="T69" fmla="*/ 30 h 30"/>
                <a:gd name="T70" fmla="*/ 4 w 28"/>
                <a:gd name="T71" fmla="*/ 30 h 30"/>
                <a:gd name="T72" fmla="*/ 4 w 28"/>
                <a:gd name="T73" fmla="*/ 30 h 30"/>
                <a:gd name="T74" fmla="*/ 4 w 28"/>
                <a:gd name="T75" fmla="*/ 30 h 30"/>
                <a:gd name="T76" fmla="*/ 4 w 28"/>
                <a:gd name="T77" fmla="*/ 30 h 30"/>
                <a:gd name="T78" fmla="*/ 4 w 28"/>
                <a:gd name="T79" fmla="*/ 26 h 30"/>
                <a:gd name="T80" fmla="*/ 4 w 28"/>
                <a:gd name="T81" fmla="*/ 26 h 30"/>
                <a:gd name="T82" fmla="*/ 0 w 28"/>
                <a:gd name="T83" fmla="*/ 22 h 30"/>
                <a:gd name="T84" fmla="*/ 4 w 28"/>
                <a:gd name="T85" fmla="*/ 18 h 30"/>
                <a:gd name="T86" fmla="*/ 4 w 28"/>
                <a:gd name="T87" fmla="*/ 16 h 30"/>
                <a:gd name="T88" fmla="*/ 8 w 28"/>
                <a:gd name="T89" fmla="*/ 12 h 30"/>
                <a:gd name="T90" fmla="*/ 8 w 28"/>
                <a:gd name="T91" fmla="*/ 12 h 30"/>
                <a:gd name="T92" fmla="*/ 8 w 28"/>
                <a:gd name="T93" fmla="*/ 8 h 30"/>
                <a:gd name="T94" fmla="*/ 12 w 28"/>
                <a:gd name="T95" fmla="*/ 8 h 30"/>
                <a:gd name="T96" fmla="*/ 12 w 28"/>
                <a:gd name="T97" fmla="*/ 4 h 30"/>
                <a:gd name="T98" fmla="*/ 12 w 28"/>
                <a:gd name="T99" fmla="*/ 4 h 30"/>
                <a:gd name="T100" fmla="*/ 12 w 28"/>
                <a:gd name="T101" fmla="*/ 4 h 30"/>
                <a:gd name="T102" fmla="*/ 16 w 28"/>
                <a:gd name="T103" fmla="*/ 4 h 30"/>
                <a:gd name="T104" fmla="*/ 16 w 28"/>
                <a:gd name="T105" fmla="*/ 4 h 30"/>
                <a:gd name="T106" fmla="*/ 16 w 28"/>
                <a:gd name="T107" fmla="*/ 8 h 30"/>
                <a:gd name="T108" fmla="*/ 16 w 28"/>
                <a:gd name="T109" fmla="*/ 4 h 30"/>
                <a:gd name="T110" fmla="*/ 20 w 28"/>
                <a:gd name="T111" fmla="*/ 0 h 30"/>
                <a:gd name="T112" fmla="*/ 24 w 28"/>
                <a:gd name="T113" fmla="*/ 0 h 30"/>
                <a:gd name="T114" fmla="*/ 24 w 28"/>
                <a:gd name="T115" fmla="*/ 4 h 30"/>
                <a:gd name="T116" fmla="*/ 24 w 28"/>
                <a:gd name="T117" fmla="*/ 4 h 30"/>
                <a:gd name="T118" fmla="*/ 24 w 28"/>
                <a:gd name="T119" fmla="*/ 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8" h="30">
                  <a:moveTo>
                    <a:pt x="24" y="4"/>
                  </a:moveTo>
                  <a:lnTo>
                    <a:pt x="24" y="4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8"/>
                  </a:lnTo>
                  <a:lnTo>
                    <a:pt x="8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Freeform 142">
              <a:extLst>
                <a:ext uri="{FF2B5EF4-FFF2-40B4-BE49-F238E27FC236}">
                  <a16:creationId xmlns:a16="http://schemas.microsoft.com/office/drawing/2014/main" id="{D3052FBD-7118-8CCE-C54D-E2946042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825" y="3679893"/>
              <a:ext cx="269875" cy="273050"/>
            </a:xfrm>
            <a:custGeom>
              <a:avLst/>
              <a:gdLst>
                <a:gd name="T0" fmla="*/ 108 w 170"/>
                <a:gd name="T1" fmla="*/ 8 h 172"/>
                <a:gd name="T2" fmla="*/ 118 w 170"/>
                <a:gd name="T3" fmla="*/ 12 h 172"/>
                <a:gd name="T4" fmla="*/ 130 w 170"/>
                <a:gd name="T5" fmla="*/ 8 h 172"/>
                <a:gd name="T6" fmla="*/ 138 w 170"/>
                <a:gd name="T7" fmla="*/ 18 h 172"/>
                <a:gd name="T8" fmla="*/ 142 w 170"/>
                <a:gd name="T9" fmla="*/ 34 h 172"/>
                <a:gd name="T10" fmla="*/ 142 w 170"/>
                <a:gd name="T11" fmla="*/ 48 h 172"/>
                <a:gd name="T12" fmla="*/ 138 w 170"/>
                <a:gd name="T13" fmla="*/ 64 h 172"/>
                <a:gd name="T14" fmla="*/ 130 w 170"/>
                <a:gd name="T15" fmla="*/ 68 h 172"/>
                <a:gd name="T16" fmla="*/ 122 w 170"/>
                <a:gd name="T17" fmla="*/ 60 h 172"/>
                <a:gd name="T18" fmla="*/ 114 w 170"/>
                <a:gd name="T19" fmla="*/ 46 h 172"/>
                <a:gd name="T20" fmla="*/ 112 w 170"/>
                <a:gd name="T21" fmla="*/ 30 h 172"/>
                <a:gd name="T22" fmla="*/ 112 w 170"/>
                <a:gd name="T23" fmla="*/ 42 h 172"/>
                <a:gd name="T24" fmla="*/ 114 w 170"/>
                <a:gd name="T25" fmla="*/ 52 h 172"/>
                <a:gd name="T26" fmla="*/ 122 w 170"/>
                <a:gd name="T27" fmla="*/ 64 h 172"/>
                <a:gd name="T28" fmla="*/ 122 w 170"/>
                <a:gd name="T29" fmla="*/ 72 h 172"/>
                <a:gd name="T30" fmla="*/ 126 w 170"/>
                <a:gd name="T31" fmla="*/ 82 h 172"/>
                <a:gd name="T32" fmla="*/ 134 w 170"/>
                <a:gd name="T33" fmla="*/ 98 h 172"/>
                <a:gd name="T34" fmla="*/ 142 w 170"/>
                <a:gd name="T35" fmla="*/ 112 h 172"/>
                <a:gd name="T36" fmla="*/ 144 w 170"/>
                <a:gd name="T37" fmla="*/ 124 h 172"/>
                <a:gd name="T38" fmla="*/ 152 w 170"/>
                <a:gd name="T39" fmla="*/ 134 h 172"/>
                <a:gd name="T40" fmla="*/ 152 w 170"/>
                <a:gd name="T41" fmla="*/ 142 h 172"/>
                <a:gd name="T42" fmla="*/ 152 w 170"/>
                <a:gd name="T43" fmla="*/ 158 h 172"/>
                <a:gd name="T44" fmla="*/ 164 w 170"/>
                <a:gd name="T45" fmla="*/ 164 h 172"/>
                <a:gd name="T46" fmla="*/ 170 w 170"/>
                <a:gd name="T47" fmla="*/ 172 h 172"/>
                <a:gd name="T48" fmla="*/ 156 w 170"/>
                <a:gd name="T49" fmla="*/ 172 h 172"/>
                <a:gd name="T50" fmla="*/ 142 w 170"/>
                <a:gd name="T51" fmla="*/ 172 h 172"/>
                <a:gd name="T52" fmla="*/ 122 w 170"/>
                <a:gd name="T53" fmla="*/ 172 h 172"/>
                <a:gd name="T54" fmla="*/ 100 w 170"/>
                <a:gd name="T55" fmla="*/ 172 h 172"/>
                <a:gd name="T56" fmla="*/ 92 w 170"/>
                <a:gd name="T57" fmla="*/ 168 h 172"/>
                <a:gd name="T58" fmla="*/ 82 w 170"/>
                <a:gd name="T59" fmla="*/ 172 h 172"/>
                <a:gd name="T60" fmla="*/ 62 w 170"/>
                <a:gd name="T61" fmla="*/ 172 h 172"/>
                <a:gd name="T62" fmla="*/ 42 w 170"/>
                <a:gd name="T63" fmla="*/ 172 h 172"/>
                <a:gd name="T64" fmla="*/ 26 w 170"/>
                <a:gd name="T65" fmla="*/ 172 h 172"/>
                <a:gd name="T66" fmla="*/ 4 w 170"/>
                <a:gd name="T67" fmla="*/ 172 h 172"/>
                <a:gd name="T68" fmla="*/ 4 w 170"/>
                <a:gd name="T69" fmla="*/ 130 h 172"/>
                <a:gd name="T70" fmla="*/ 4 w 170"/>
                <a:gd name="T71" fmla="*/ 102 h 172"/>
                <a:gd name="T72" fmla="*/ 4 w 170"/>
                <a:gd name="T73" fmla="*/ 82 h 172"/>
                <a:gd name="T74" fmla="*/ 4 w 170"/>
                <a:gd name="T75" fmla="*/ 64 h 172"/>
                <a:gd name="T76" fmla="*/ 4 w 170"/>
                <a:gd name="T77" fmla="*/ 42 h 172"/>
                <a:gd name="T78" fmla="*/ 0 w 170"/>
                <a:gd name="T79" fmla="*/ 26 h 172"/>
                <a:gd name="T80" fmla="*/ 4 w 170"/>
                <a:gd name="T81" fmla="*/ 12 h 172"/>
                <a:gd name="T82" fmla="*/ 4 w 170"/>
                <a:gd name="T83" fmla="*/ 0 h 172"/>
                <a:gd name="T84" fmla="*/ 18 w 170"/>
                <a:gd name="T85" fmla="*/ 0 h 172"/>
                <a:gd name="T86" fmla="*/ 30 w 170"/>
                <a:gd name="T87" fmla="*/ 4 h 172"/>
                <a:gd name="T88" fmla="*/ 42 w 170"/>
                <a:gd name="T89" fmla="*/ 8 h 172"/>
                <a:gd name="T90" fmla="*/ 56 w 170"/>
                <a:gd name="T91" fmla="*/ 12 h 172"/>
                <a:gd name="T92" fmla="*/ 70 w 170"/>
                <a:gd name="T93" fmla="*/ 12 h 172"/>
                <a:gd name="T94" fmla="*/ 74 w 170"/>
                <a:gd name="T95" fmla="*/ 8 h 172"/>
                <a:gd name="T96" fmla="*/ 78 w 170"/>
                <a:gd name="T97" fmla="*/ 4 h 172"/>
                <a:gd name="T98" fmla="*/ 86 w 170"/>
                <a:gd name="T99" fmla="*/ 4 h 172"/>
                <a:gd name="T100" fmla="*/ 88 w 170"/>
                <a:gd name="T101" fmla="*/ 0 h 172"/>
                <a:gd name="T102" fmla="*/ 100 w 170"/>
                <a:gd name="T103" fmla="*/ 4 h 172"/>
                <a:gd name="T104" fmla="*/ 100 w 170"/>
                <a:gd name="T105" fmla="*/ 4 h 172"/>
                <a:gd name="T106" fmla="*/ 104 w 170"/>
                <a:gd name="T107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0" h="172">
                  <a:moveTo>
                    <a:pt x="104" y="8"/>
                  </a:moveTo>
                  <a:lnTo>
                    <a:pt x="108" y="8"/>
                  </a:lnTo>
                  <a:lnTo>
                    <a:pt x="104" y="8"/>
                  </a:lnTo>
                  <a:lnTo>
                    <a:pt x="108" y="8"/>
                  </a:lnTo>
                  <a:lnTo>
                    <a:pt x="112" y="12"/>
                  </a:lnTo>
                  <a:lnTo>
                    <a:pt x="114" y="8"/>
                  </a:lnTo>
                  <a:lnTo>
                    <a:pt x="118" y="8"/>
                  </a:lnTo>
                  <a:lnTo>
                    <a:pt x="118" y="12"/>
                  </a:lnTo>
                  <a:lnTo>
                    <a:pt x="118" y="8"/>
                  </a:lnTo>
                  <a:lnTo>
                    <a:pt x="122" y="8"/>
                  </a:lnTo>
                  <a:lnTo>
                    <a:pt x="126" y="8"/>
                  </a:lnTo>
                  <a:lnTo>
                    <a:pt x="130" y="8"/>
                  </a:lnTo>
                  <a:lnTo>
                    <a:pt x="134" y="4"/>
                  </a:lnTo>
                  <a:lnTo>
                    <a:pt x="134" y="8"/>
                  </a:lnTo>
                  <a:lnTo>
                    <a:pt x="138" y="16"/>
                  </a:lnTo>
                  <a:lnTo>
                    <a:pt x="138" y="18"/>
                  </a:lnTo>
                  <a:lnTo>
                    <a:pt x="138" y="22"/>
                  </a:lnTo>
                  <a:lnTo>
                    <a:pt x="142" y="26"/>
                  </a:lnTo>
                  <a:lnTo>
                    <a:pt x="142" y="30"/>
                  </a:lnTo>
                  <a:lnTo>
                    <a:pt x="142" y="34"/>
                  </a:lnTo>
                  <a:lnTo>
                    <a:pt x="142" y="38"/>
                  </a:lnTo>
                  <a:lnTo>
                    <a:pt x="142" y="42"/>
                  </a:lnTo>
                  <a:lnTo>
                    <a:pt x="142" y="46"/>
                  </a:lnTo>
                  <a:lnTo>
                    <a:pt x="142" y="48"/>
                  </a:lnTo>
                  <a:lnTo>
                    <a:pt x="138" y="52"/>
                  </a:lnTo>
                  <a:lnTo>
                    <a:pt x="138" y="56"/>
                  </a:lnTo>
                  <a:lnTo>
                    <a:pt x="138" y="60"/>
                  </a:lnTo>
                  <a:lnTo>
                    <a:pt x="138" y="64"/>
                  </a:lnTo>
                  <a:lnTo>
                    <a:pt x="138" y="68"/>
                  </a:lnTo>
                  <a:lnTo>
                    <a:pt x="134" y="68"/>
                  </a:lnTo>
                  <a:lnTo>
                    <a:pt x="134" y="72"/>
                  </a:lnTo>
                  <a:lnTo>
                    <a:pt x="130" y="68"/>
                  </a:lnTo>
                  <a:lnTo>
                    <a:pt x="126" y="68"/>
                  </a:lnTo>
                  <a:lnTo>
                    <a:pt x="126" y="64"/>
                  </a:lnTo>
                  <a:lnTo>
                    <a:pt x="126" y="60"/>
                  </a:lnTo>
                  <a:lnTo>
                    <a:pt x="122" y="60"/>
                  </a:lnTo>
                  <a:lnTo>
                    <a:pt x="118" y="56"/>
                  </a:lnTo>
                  <a:lnTo>
                    <a:pt x="118" y="52"/>
                  </a:lnTo>
                  <a:lnTo>
                    <a:pt x="118" y="48"/>
                  </a:lnTo>
                  <a:lnTo>
                    <a:pt x="114" y="46"/>
                  </a:lnTo>
                  <a:lnTo>
                    <a:pt x="112" y="42"/>
                  </a:lnTo>
                  <a:lnTo>
                    <a:pt x="112" y="38"/>
                  </a:lnTo>
                  <a:lnTo>
                    <a:pt x="112" y="34"/>
                  </a:lnTo>
                  <a:lnTo>
                    <a:pt x="112" y="30"/>
                  </a:lnTo>
                  <a:lnTo>
                    <a:pt x="108" y="30"/>
                  </a:lnTo>
                  <a:lnTo>
                    <a:pt x="108" y="34"/>
                  </a:lnTo>
                  <a:lnTo>
                    <a:pt x="108" y="38"/>
                  </a:lnTo>
                  <a:lnTo>
                    <a:pt x="112" y="42"/>
                  </a:lnTo>
                  <a:lnTo>
                    <a:pt x="112" y="46"/>
                  </a:lnTo>
                  <a:lnTo>
                    <a:pt x="112" y="48"/>
                  </a:lnTo>
                  <a:lnTo>
                    <a:pt x="112" y="52"/>
                  </a:lnTo>
                  <a:lnTo>
                    <a:pt x="114" y="52"/>
                  </a:lnTo>
                  <a:lnTo>
                    <a:pt x="114" y="56"/>
                  </a:lnTo>
                  <a:lnTo>
                    <a:pt x="118" y="60"/>
                  </a:lnTo>
                  <a:lnTo>
                    <a:pt x="118" y="64"/>
                  </a:lnTo>
                  <a:lnTo>
                    <a:pt x="122" y="64"/>
                  </a:lnTo>
                  <a:lnTo>
                    <a:pt x="122" y="68"/>
                  </a:lnTo>
                  <a:lnTo>
                    <a:pt x="122" y="72"/>
                  </a:lnTo>
                  <a:lnTo>
                    <a:pt x="122" y="68"/>
                  </a:lnTo>
                  <a:lnTo>
                    <a:pt x="122" y="72"/>
                  </a:lnTo>
                  <a:lnTo>
                    <a:pt x="122" y="74"/>
                  </a:lnTo>
                  <a:lnTo>
                    <a:pt x="126" y="74"/>
                  </a:lnTo>
                  <a:lnTo>
                    <a:pt x="126" y="78"/>
                  </a:lnTo>
                  <a:lnTo>
                    <a:pt x="126" y="82"/>
                  </a:lnTo>
                  <a:lnTo>
                    <a:pt x="130" y="86"/>
                  </a:lnTo>
                  <a:lnTo>
                    <a:pt x="130" y="90"/>
                  </a:lnTo>
                  <a:lnTo>
                    <a:pt x="130" y="94"/>
                  </a:lnTo>
                  <a:lnTo>
                    <a:pt x="134" y="98"/>
                  </a:lnTo>
                  <a:lnTo>
                    <a:pt x="134" y="102"/>
                  </a:lnTo>
                  <a:lnTo>
                    <a:pt x="138" y="104"/>
                  </a:lnTo>
                  <a:lnTo>
                    <a:pt x="138" y="108"/>
                  </a:lnTo>
                  <a:lnTo>
                    <a:pt x="142" y="112"/>
                  </a:lnTo>
                  <a:lnTo>
                    <a:pt x="142" y="116"/>
                  </a:lnTo>
                  <a:lnTo>
                    <a:pt x="142" y="120"/>
                  </a:lnTo>
                  <a:lnTo>
                    <a:pt x="144" y="120"/>
                  </a:lnTo>
                  <a:lnTo>
                    <a:pt x="144" y="124"/>
                  </a:lnTo>
                  <a:lnTo>
                    <a:pt x="144" y="128"/>
                  </a:lnTo>
                  <a:lnTo>
                    <a:pt x="148" y="130"/>
                  </a:lnTo>
                  <a:lnTo>
                    <a:pt x="148" y="134"/>
                  </a:lnTo>
                  <a:lnTo>
                    <a:pt x="152" y="134"/>
                  </a:lnTo>
                  <a:lnTo>
                    <a:pt x="152" y="138"/>
                  </a:lnTo>
                  <a:lnTo>
                    <a:pt x="156" y="138"/>
                  </a:lnTo>
                  <a:lnTo>
                    <a:pt x="152" y="138"/>
                  </a:lnTo>
                  <a:lnTo>
                    <a:pt x="152" y="142"/>
                  </a:lnTo>
                  <a:lnTo>
                    <a:pt x="152" y="146"/>
                  </a:lnTo>
                  <a:lnTo>
                    <a:pt x="152" y="150"/>
                  </a:lnTo>
                  <a:lnTo>
                    <a:pt x="152" y="154"/>
                  </a:lnTo>
                  <a:lnTo>
                    <a:pt x="152" y="158"/>
                  </a:lnTo>
                  <a:lnTo>
                    <a:pt x="156" y="158"/>
                  </a:lnTo>
                  <a:lnTo>
                    <a:pt x="156" y="160"/>
                  </a:lnTo>
                  <a:lnTo>
                    <a:pt x="160" y="160"/>
                  </a:lnTo>
                  <a:lnTo>
                    <a:pt x="164" y="164"/>
                  </a:lnTo>
                  <a:lnTo>
                    <a:pt x="164" y="168"/>
                  </a:lnTo>
                  <a:lnTo>
                    <a:pt x="168" y="168"/>
                  </a:lnTo>
                  <a:lnTo>
                    <a:pt x="168" y="172"/>
                  </a:lnTo>
                  <a:lnTo>
                    <a:pt x="170" y="172"/>
                  </a:lnTo>
                  <a:lnTo>
                    <a:pt x="168" y="172"/>
                  </a:lnTo>
                  <a:lnTo>
                    <a:pt x="164" y="172"/>
                  </a:lnTo>
                  <a:lnTo>
                    <a:pt x="160" y="172"/>
                  </a:lnTo>
                  <a:lnTo>
                    <a:pt x="156" y="172"/>
                  </a:lnTo>
                  <a:lnTo>
                    <a:pt x="152" y="172"/>
                  </a:lnTo>
                  <a:lnTo>
                    <a:pt x="148" y="172"/>
                  </a:lnTo>
                  <a:lnTo>
                    <a:pt x="144" y="172"/>
                  </a:lnTo>
                  <a:lnTo>
                    <a:pt x="142" y="172"/>
                  </a:lnTo>
                  <a:lnTo>
                    <a:pt x="134" y="172"/>
                  </a:lnTo>
                  <a:lnTo>
                    <a:pt x="130" y="172"/>
                  </a:lnTo>
                  <a:lnTo>
                    <a:pt x="126" y="172"/>
                  </a:lnTo>
                  <a:lnTo>
                    <a:pt x="122" y="172"/>
                  </a:lnTo>
                  <a:lnTo>
                    <a:pt x="118" y="172"/>
                  </a:lnTo>
                  <a:lnTo>
                    <a:pt x="112" y="172"/>
                  </a:lnTo>
                  <a:lnTo>
                    <a:pt x="108" y="172"/>
                  </a:lnTo>
                  <a:lnTo>
                    <a:pt x="100" y="172"/>
                  </a:lnTo>
                  <a:lnTo>
                    <a:pt x="96" y="172"/>
                  </a:lnTo>
                  <a:lnTo>
                    <a:pt x="92" y="172"/>
                  </a:lnTo>
                  <a:lnTo>
                    <a:pt x="96" y="172"/>
                  </a:lnTo>
                  <a:lnTo>
                    <a:pt x="92" y="168"/>
                  </a:lnTo>
                  <a:lnTo>
                    <a:pt x="92" y="172"/>
                  </a:lnTo>
                  <a:lnTo>
                    <a:pt x="88" y="172"/>
                  </a:lnTo>
                  <a:lnTo>
                    <a:pt x="86" y="172"/>
                  </a:lnTo>
                  <a:lnTo>
                    <a:pt x="82" y="172"/>
                  </a:lnTo>
                  <a:lnTo>
                    <a:pt x="78" y="172"/>
                  </a:lnTo>
                  <a:lnTo>
                    <a:pt x="74" y="172"/>
                  </a:lnTo>
                  <a:lnTo>
                    <a:pt x="66" y="172"/>
                  </a:lnTo>
                  <a:lnTo>
                    <a:pt x="62" y="172"/>
                  </a:lnTo>
                  <a:lnTo>
                    <a:pt x="58" y="172"/>
                  </a:lnTo>
                  <a:lnTo>
                    <a:pt x="56" y="172"/>
                  </a:lnTo>
                  <a:lnTo>
                    <a:pt x="48" y="172"/>
                  </a:lnTo>
                  <a:lnTo>
                    <a:pt x="42" y="172"/>
                  </a:lnTo>
                  <a:lnTo>
                    <a:pt x="38" y="172"/>
                  </a:lnTo>
                  <a:lnTo>
                    <a:pt x="34" y="172"/>
                  </a:lnTo>
                  <a:lnTo>
                    <a:pt x="30" y="172"/>
                  </a:lnTo>
                  <a:lnTo>
                    <a:pt x="26" y="172"/>
                  </a:lnTo>
                  <a:lnTo>
                    <a:pt x="22" y="172"/>
                  </a:lnTo>
                  <a:lnTo>
                    <a:pt x="16" y="172"/>
                  </a:lnTo>
                  <a:lnTo>
                    <a:pt x="8" y="172"/>
                  </a:lnTo>
                  <a:lnTo>
                    <a:pt x="4" y="172"/>
                  </a:lnTo>
                  <a:lnTo>
                    <a:pt x="4" y="168"/>
                  </a:lnTo>
                  <a:lnTo>
                    <a:pt x="4" y="146"/>
                  </a:lnTo>
                  <a:lnTo>
                    <a:pt x="4" y="138"/>
                  </a:lnTo>
                  <a:lnTo>
                    <a:pt x="4" y="130"/>
                  </a:lnTo>
                  <a:lnTo>
                    <a:pt x="4" y="124"/>
                  </a:lnTo>
                  <a:lnTo>
                    <a:pt x="4" y="120"/>
                  </a:lnTo>
                  <a:lnTo>
                    <a:pt x="4" y="112"/>
                  </a:lnTo>
                  <a:lnTo>
                    <a:pt x="4" y="102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58" y="16"/>
                  </a:lnTo>
                  <a:lnTo>
                    <a:pt x="62" y="16"/>
                  </a:lnTo>
                  <a:lnTo>
                    <a:pt x="66" y="12"/>
                  </a:lnTo>
                  <a:lnTo>
                    <a:pt x="70" y="12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4" y="4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78" y="4"/>
                  </a:lnTo>
                  <a:lnTo>
                    <a:pt x="78" y="0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0"/>
                  </a:lnTo>
                  <a:lnTo>
                    <a:pt x="92" y="0"/>
                  </a:lnTo>
                  <a:lnTo>
                    <a:pt x="92" y="4"/>
                  </a:lnTo>
                  <a:lnTo>
                    <a:pt x="96" y="4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0" y="4"/>
                  </a:lnTo>
                  <a:lnTo>
                    <a:pt x="100" y="0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4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Freeform 143">
              <a:extLst>
                <a:ext uri="{FF2B5EF4-FFF2-40B4-BE49-F238E27FC236}">
                  <a16:creationId xmlns:a16="http://schemas.microsoft.com/office/drawing/2014/main" id="{7BA82E44-4643-CFF2-E2F9-6619694FAF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1525" y="4454593"/>
              <a:ext cx="66675" cy="79375"/>
            </a:xfrm>
            <a:custGeom>
              <a:avLst/>
              <a:gdLst>
                <a:gd name="T0" fmla="*/ 28 w 42"/>
                <a:gd name="T1" fmla="*/ 50 h 50"/>
                <a:gd name="T2" fmla="*/ 24 w 42"/>
                <a:gd name="T3" fmla="*/ 50 h 50"/>
                <a:gd name="T4" fmla="*/ 24 w 42"/>
                <a:gd name="T5" fmla="*/ 50 h 50"/>
                <a:gd name="T6" fmla="*/ 20 w 42"/>
                <a:gd name="T7" fmla="*/ 50 h 50"/>
                <a:gd name="T8" fmla="*/ 20 w 42"/>
                <a:gd name="T9" fmla="*/ 50 h 50"/>
                <a:gd name="T10" fmla="*/ 20 w 42"/>
                <a:gd name="T11" fmla="*/ 46 h 50"/>
                <a:gd name="T12" fmla="*/ 16 w 42"/>
                <a:gd name="T13" fmla="*/ 50 h 50"/>
                <a:gd name="T14" fmla="*/ 16 w 42"/>
                <a:gd name="T15" fmla="*/ 46 h 50"/>
                <a:gd name="T16" fmla="*/ 16 w 42"/>
                <a:gd name="T17" fmla="*/ 46 h 50"/>
                <a:gd name="T18" fmla="*/ 16 w 42"/>
                <a:gd name="T19" fmla="*/ 42 h 50"/>
                <a:gd name="T20" fmla="*/ 16 w 42"/>
                <a:gd name="T21" fmla="*/ 38 h 50"/>
                <a:gd name="T22" fmla="*/ 20 w 42"/>
                <a:gd name="T23" fmla="*/ 38 h 50"/>
                <a:gd name="T24" fmla="*/ 20 w 42"/>
                <a:gd name="T25" fmla="*/ 34 h 50"/>
                <a:gd name="T26" fmla="*/ 20 w 42"/>
                <a:gd name="T27" fmla="*/ 28 h 50"/>
                <a:gd name="T28" fmla="*/ 20 w 42"/>
                <a:gd name="T29" fmla="*/ 28 h 50"/>
                <a:gd name="T30" fmla="*/ 24 w 42"/>
                <a:gd name="T31" fmla="*/ 32 h 50"/>
                <a:gd name="T32" fmla="*/ 28 w 42"/>
                <a:gd name="T33" fmla="*/ 32 h 50"/>
                <a:gd name="T34" fmla="*/ 30 w 42"/>
                <a:gd name="T35" fmla="*/ 32 h 50"/>
                <a:gd name="T36" fmla="*/ 30 w 42"/>
                <a:gd name="T37" fmla="*/ 32 h 50"/>
                <a:gd name="T38" fmla="*/ 38 w 42"/>
                <a:gd name="T39" fmla="*/ 32 h 50"/>
                <a:gd name="T40" fmla="*/ 42 w 42"/>
                <a:gd name="T41" fmla="*/ 32 h 50"/>
                <a:gd name="T42" fmla="*/ 42 w 42"/>
                <a:gd name="T43" fmla="*/ 34 h 50"/>
                <a:gd name="T44" fmla="*/ 42 w 42"/>
                <a:gd name="T45" fmla="*/ 38 h 50"/>
                <a:gd name="T46" fmla="*/ 42 w 42"/>
                <a:gd name="T47" fmla="*/ 50 h 50"/>
                <a:gd name="T48" fmla="*/ 34 w 42"/>
                <a:gd name="T49" fmla="*/ 50 h 50"/>
                <a:gd name="T50" fmla="*/ 30 w 42"/>
                <a:gd name="T51" fmla="*/ 50 h 50"/>
                <a:gd name="T52" fmla="*/ 30 w 42"/>
                <a:gd name="T53" fmla="*/ 50 h 50"/>
                <a:gd name="T54" fmla="*/ 4 w 42"/>
                <a:gd name="T55" fmla="*/ 8 h 50"/>
                <a:gd name="T56" fmla="*/ 4 w 42"/>
                <a:gd name="T57" fmla="*/ 8 h 50"/>
                <a:gd name="T58" fmla="*/ 0 w 42"/>
                <a:gd name="T59" fmla="*/ 12 h 50"/>
                <a:gd name="T60" fmla="*/ 0 w 42"/>
                <a:gd name="T61" fmla="*/ 8 h 50"/>
                <a:gd name="T62" fmla="*/ 0 w 42"/>
                <a:gd name="T63" fmla="*/ 8 h 50"/>
                <a:gd name="T64" fmla="*/ 0 w 42"/>
                <a:gd name="T65" fmla="*/ 8 h 50"/>
                <a:gd name="T66" fmla="*/ 0 w 42"/>
                <a:gd name="T67" fmla="*/ 8 h 50"/>
                <a:gd name="T68" fmla="*/ 0 w 42"/>
                <a:gd name="T69" fmla="*/ 8 h 50"/>
                <a:gd name="T70" fmla="*/ 4 w 42"/>
                <a:gd name="T71" fmla="*/ 8 h 50"/>
                <a:gd name="T72" fmla="*/ 4 w 42"/>
                <a:gd name="T73" fmla="*/ 4 h 50"/>
                <a:gd name="T74" fmla="*/ 4 w 42"/>
                <a:gd name="T75" fmla="*/ 4 h 50"/>
                <a:gd name="T76" fmla="*/ 8 w 42"/>
                <a:gd name="T77" fmla="*/ 0 h 50"/>
                <a:gd name="T78" fmla="*/ 8 w 42"/>
                <a:gd name="T79" fmla="*/ 4 h 50"/>
                <a:gd name="T80" fmla="*/ 8 w 42"/>
                <a:gd name="T81" fmla="*/ 4 h 50"/>
                <a:gd name="T82" fmla="*/ 8 w 42"/>
                <a:gd name="T83" fmla="*/ 4 h 50"/>
                <a:gd name="T84" fmla="*/ 8 w 42"/>
                <a:gd name="T85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2" h="50">
                  <a:moveTo>
                    <a:pt x="30" y="50"/>
                  </a:move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8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50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46"/>
                  </a:lnTo>
                  <a:lnTo>
                    <a:pt x="20" y="50"/>
                  </a:lnTo>
                  <a:lnTo>
                    <a:pt x="16" y="50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4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38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42"/>
                  </a:lnTo>
                  <a:lnTo>
                    <a:pt x="42" y="50"/>
                  </a:lnTo>
                  <a:lnTo>
                    <a:pt x="42" y="50"/>
                  </a:lnTo>
                  <a:lnTo>
                    <a:pt x="38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lnTo>
                    <a:pt x="30" y="50"/>
                  </a:lnTo>
                  <a:close/>
                  <a:moveTo>
                    <a:pt x="8" y="4"/>
                  </a:moveTo>
                  <a:lnTo>
                    <a:pt x="8" y="4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Freeform 144">
              <a:extLst>
                <a:ext uri="{FF2B5EF4-FFF2-40B4-BE49-F238E27FC236}">
                  <a16:creationId xmlns:a16="http://schemas.microsoft.com/office/drawing/2014/main" id="{66169265-0A17-BA39-CA25-B32F8F29F8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0175" y="4064068"/>
              <a:ext cx="155575" cy="158750"/>
            </a:xfrm>
            <a:custGeom>
              <a:avLst/>
              <a:gdLst>
                <a:gd name="T0" fmla="*/ 42 w 98"/>
                <a:gd name="T1" fmla="*/ 34 h 100"/>
                <a:gd name="T2" fmla="*/ 46 w 98"/>
                <a:gd name="T3" fmla="*/ 44 h 100"/>
                <a:gd name="T4" fmla="*/ 46 w 98"/>
                <a:gd name="T5" fmla="*/ 44 h 100"/>
                <a:gd name="T6" fmla="*/ 48 w 98"/>
                <a:gd name="T7" fmla="*/ 52 h 100"/>
                <a:gd name="T8" fmla="*/ 48 w 98"/>
                <a:gd name="T9" fmla="*/ 48 h 100"/>
                <a:gd name="T10" fmla="*/ 48 w 98"/>
                <a:gd name="T11" fmla="*/ 44 h 100"/>
                <a:gd name="T12" fmla="*/ 52 w 98"/>
                <a:gd name="T13" fmla="*/ 52 h 100"/>
                <a:gd name="T14" fmla="*/ 56 w 98"/>
                <a:gd name="T15" fmla="*/ 52 h 100"/>
                <a:gd name="T16" fmla="*/ 64 w 98"/>
                <a:gd name="T17" fmla="*/ 60 h 100"/>
                <a:gd name="T18" fmla="*/ 72 w 98"/>
                <a:gd name="T19" fmla="*/ 68 h 100"/>
                <a:gd name="T20" fmla="*/ 74 w 98"/>
                <a:gd name="T21" fmla="*/ 72 h 100"/>
                <a:gd name="T22" fmla="*/ 82 w 98"/>
                <a:gd name="T23" fmla="*/ 74 h 100"/>
                <a:gd name="T24" fmla="*/ 82 w 98"/>
                <a:gd name="T25" fmla="*/ 78 h 100"/>
                <a:gd name="T26" fmla="*/ 86 w 98"/>
                <a:gd name="T27" fmla="*/ 82 h 100"/>
                <a:gd name="T28" fmla="*/ 90 w 98"/>
                <a:gd name="T29" fmla="*/ 86 h 100"/>
                <a:gd name="T30" fmla="*/ 94 w 98"/>
                <a:gd name="T31" fmla="*/ 94 h 100"/>
                <a:gd name="T32" fmla="*/ 98 w 98"/>
                <a:gd name="T33" fmla="*/ 94 h 100"/>
                <a:gd name="T34" fmla="*/ 90 w 98"/>
                <a:gd name="T35" fmla="*/ 100 h 100"/>
                <a:gd name="T36" fmla="*/ 86 w 98"/>
                <a:gd name="T37" fmla="*/ 98 h 100"/>
                <a:gd name="T38" fmla="*/ 86 w 98"/>
                <a:gd name="T39" fmla="*/ 98 h 100"/>
                <a:gd name="T40" fmla="*/ 82 w 98"/>
                <a:gd name="T41" fmla="*/ 94 h 100"/>
                <a:gd name="T42" fmla="*/ 78 w 98"/>
                <a:gd name="T43" fmla="*/ 90 h 100"/>
                <a:gd name="T44" fmla="*/ 78 w 98"/>
                <a:gd name="T45" fmla="*/ 86 h 100"/>
                <a:gd name="T46" fmla="*/ 74 w 98"/>
                <a:gd name="T47" fmla="*/ 82 h 100"/>
                <a:gd name="T48" fmla="*/ 68 w 98"/>
                <a:gd name="T49" fmla="*/ 78 h 100"/>
                <a:gd name="T50" fmla="*/ 68 w 98"/>
                <a:gd name="T51" fmla="*/ 74 h 100"/>
                <a:gd name="T52" fmla="*/ 64 w 98"/>
                <a:gd name="T53" fmla="*/ 68 h 100"/>
                <a:gd name="T54" fmla="*/ 60 w 98"/>
                <a:gd name="T55" fmla="*/ 68 h 100"/>
                <a:gd name="T56" fmla="*/ 56 w 98"/>
                <a:gd name="T57" fmla="*/ 64 h 100"/>
                <a:gd name="T58" fmla="*/ 52 w 98"/>
                <a:gd name="T59" fmla="*/ 64 h 100"/>
                <a:gd name="T60" fmla="*/ 48 w 98"/>
                <a:gd name="T61" fmla="*/ 64 h 100"/>
                <a:gd name="T62" fmla="*/ 42 w 98"/>
                <a:gd name="T63" fmla="*/ 64 h 100"/>
                <a:gd name="T64" fmla="*/ 38 w 98"/>
                <a:gd name="T65" fmla="*/ 60 h 100"/>
                <a:gd name="T66" fmla="*/ 34 w 98"/>
                <a:gd name="T67" fmla="*/ 64 h 100"/>
                <a:gd name="T68" fmla="*/ 26 w 98"/>
                <a:gd name="T69" fmla="*/ 60 h 100"/>
                <a:gd name="T70" fmla="*/ 22 w 98"/>
                <a:gd name="T71" fmla="*/ 56 h 100"/>
                <a:gd name="T72" fmla="*/ 18 w 98"/>
                <a:gd name="T73" fmla="*/ 72 h 100"/>
                <a:gd name="T74" fmla="*/ 12 w 98"/>
                <a:gd name="T75" fmla="*/ 64 h 100"/>
                <a:gd name="T76" fmla="*/ 12 w 98"/>
                <a:gd name="T77" fmla="*/ 68 h 100"/>
                <a:gd name="T78" fmla="*/ 4 w 98"/>
                <a:gd name="T79" fmla="*/ 68 h 100"/>
                <a:gd name="T80" fmla="*/ 0 w 98"/>
                <a:gd name="T81" fmla="*/ 52 h 100"/>
                <a:gd name="T82" fmla="*/ 4 w 98"/>
                <a:gd name="T83" fmla="*/ 42 h 100"/>
                <a:gd name="T84" fmla="*/ 8 w 98"/>
                <a:gd name="T85" fmla="*/ 34 h 100"/>
                <a:gd name="T86" fmla="*/ 8 w 98"/>
                <a:gd name="T87" fmla="*/ 26 h 100"/>
                <a:gd name="T88" fmla="*/ 8 w 98"/>
                <a:gd name="T89" fmla="*/ 18 h 100"/>
                <a:gd name="T90" fmla="*/ 16 w 98"/>
                <a:gd name="T91" fmla="*/ 18 h 100"/>
                <a:gd name="T92" fmla="*/ 16 w 98"/>
                <a:gd name="T93" fmla="*/ 16 h 100"/>
                <a:gd name="T94" fmla="*/ 22 w 98"/>
                <a:gd name="T95" fmla="*/ 12 h 100"/>
                <a:gd name="T96" fmla="*/ 30 w 98"/>
                <a:gd name="T97" fmla="*/ 8 h 100"/>
                <a:gd name="T98" fmla="*/ 34 w 98"/>
                <a:gd name="T99" fmla="*/ 4 h 100"/>
                <a:gd name="T100" fmla="*/ 38 w 98"/>
                <a:gd name="T101" fmla="*/ 16 h 100"/>
                <a:gd name="T102" fmla="*/ 42 w 98"/>
                <a:gd name="T103" fmla="*/ 26 h 100"/>
                <a:gd name="T104" fmla="*/ 42 w 98"/>
                <a:gd name="T105" fmla="*/ 30 h 100"/>
                <a:gd name="T106" fmla="*/ 52 w 98"/>
                <a:gd name="T107" fmla="*/ 42 h 100"/>
                <a:gd name="T108" fmla="*/ 52 w 98"/>
                <a:gd name="T109" fmla="*/ 42 h 100"/>
                <a:gd name="T110" fmla="*/ 56 w 98"/>
                <a:gd name="T111" fmla="*/ 42 h 100"/>
                <a:gd name="T112" fmla="*/ 56 w 98"/>
                <a:gd name="T113" fmla="*/ 42 h 100"/>
                <a:gd name="T114" fmla="*/ 56 w 98"/>
                <a:gd name="T115" fmla="*/ 44 h 100"/>
                <a:gd name="T116" fmla="*/ 52 w 98"/>
                <a:gd name="T117" fmla="*/ 42 h 100"/>
                <a:gd name="T118" fmla="*/ 52 w 98"/>
                <a:gd name="T119" fmla="*/ 42 h 100"/>
                <a:gd name="T120" fmla="*/ 52 w 98"/>
                <a:gd name="T121" fmla="*/ 42 h 100"/>
                <a:gd name="T122" fmla="*/ 52 w 98"/>
                <a:gd name="T123" fmla="*/ 3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8" h="100">
                  <a:moveTo>
                    <a:pt x="42" y="30"/>
                  </a:moveTo>
                  <a:lnTo>
                    <a:pt x="42" y="30"/>
                  </a:lnTo>
                  <a:lnTo>
                    <a:pt x="42" y="30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6" y="52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4" y="56"/>
                  </a:lnTo>
                  <a:lnTo>
                    <a:pt x="64" y="56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8" y="60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68"/>
                  </a:lnTo>
                  <a:lnTo>
                    <a:pt x="74" y="68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4" y="72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2" y="74"/>
                  </a:lnTo>
                  <a:lnTo>
                    <a:pt x="82" y="74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2" y="78"/>
                  </a:lnTo>
                  <a:lnTo>
                    <a:pt x="86" y="78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6" y="82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86" y="86"/>
                  </a:lnTo>
                  <a:lnTo>
                    <a:pt x="90" y="86"/>
                  </a:lnTo>
                  <a:lnTo>
                    <a:pt x="90" y="86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4" y="94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100"/>
                  </a:lnTo>
                  <a:lnTo>
                    <a:pt x="90" y="100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90" y="98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6" y="98"/>
                  </a:lnTo>
                  <a:lnTo>
                    <a:pt x="82" y="98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4" y="86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4" y="82"/>
                  </a:lnTo>
                  <a:lnTo>
                    <a:pt x="72" y="82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56" y="68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6" y="64"/>
                  </a:lnTo>
                  <a:lnTo>
                    <a:pt x="46" y="60"/>
                  </a:lnTo>
                  <a:lnTo>
                    <a:pt x="46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2" y="64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60"/>
                  </a:lnTo>
                  <a:lnTo>
                    <a:pt x="18" y="64"/>
                  </a:lnTo>
                  <a:lnTo>
                    <a:pt x="18" y="72"/>
                  </a:lnTo>
                  <a:lnTo>
                    <a:pt x="16" y="72"/>
                  </a:lnTo>
                  <a:lnTo>
                    <a:pt x="16" y="68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close/>
                  <a:moveTo>
                    <a:pt x="52" y="38"/>
                  </a:moveTo>
                  <a:lnTo>
                    <a:pt x="52" y="38"/>
                  </a:lnTo>
                  <a:lnTo>
                    <a:pt x="52" y="38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2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Freeform 145">
              <a:extLst>
                <a:ext uri="{FF2B5EF4-FFF2-40B4-BE49-F238E27FC236}">
                  <a16:creationId xmlns:a16="http://schemas.microsoft.com/office/drawing/2014/main" id="{DFF93558-E53E-0F58-2ABF-B2F16CC1D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3975" y="4152968"/>
              <a:ext cx="336550" cy="314325"/>
            </a:xfrm>
            <a:custGeom>
              <a:avLst/>
              <a:gdLst>
                <a:gd name="T0" fmla="*/ 172 w 212"/>
                <a:gd name="T1" fmla="*/ 172 h 198"/>
                <a:gd name="T2" fmla="*/ 152 w 212"/>
                <a:gd name="T3" fmla="*/ 172 h 198"/>
                <a:gd name="T4" fmla="*/ 142 w 212"/>
                <a:gd name="T5" fmla="*/ 176 h 198"/>
                <a:gd name="T6" fmla="*/ 134 w 212"/>
                <a:gd name="T7" fmla="*/ 184 h 198"/>
                <a:gd name="T8" fmla="*/ 122 w 212"/>
                <a:gd name="T9" fmla="*/ 188 h 198"/>
                <a:gd name="T10" fmla="*/ 108 w 212"/>
                <a:gd name="T11" fmla="*/ 184 h 198"/>
                <a:gd name="T12" fmla="*/ 96 w 212"/>
                <a:gd name="T13" fmla="*/ 194 h 198"/>
                <a:gd name="T14" fmla="*/ 90 w 212"/>
                <a:gd name="T15" fmla="*/ 194 h 198"/>
                <a:gd name="T16" fmla="*/ 78 w 212"/>
                <a:gd name="T17" fmla="*/ 194 h 198"/>
                <a:gd name="T18" fmla="*/ 60 w 212"/>
                <a:gd name="T19" fmla="*/ 184 h 198"/>
                <a:gd name="T20" fmla="*/ 48 w 212"/>
                <a:gd name="T21" fmla="*/ 180 h 198"/>
                <a:gd name="T22" fmla="*/ 40 w 212"/>
                <a:gd name="T23" fmla="*/ 168 h 198"/>
                <a:gd name="T24" fmla="*/ 32 w 212"/>
                <a:gd name="T25" fmla="*/ 162 h 198"/>
                <a:gd name="T26" fmla="*/ 30 w 212"/>
                <a:gd name="T27" fmla="*/ 150 h 198"/>
                <a:gd name="T28" fmla="*/ 22 w 212"/>
                <a:gd name="T29" fmla="*/ 142 h 198"/>
                <a:gd name="T30" fmla="*/ 14 w 212"/>
                <a:gd name="T31" fmla="*/ 132 h 198"/>
                <a:gd name="T32" fmla="*/ 4 w 212"/>
                <a:gd name="T33" fmla="*/ 124 h 198"/>
                <a:gd name="T34" fmla="*/ 4 w 212"/>
                <a:gd name="T35" fmla="*/ 112 h 198"/>
                <a:gd name="T36" fmla="*/ 14 w 212"/>
                <a:gd name="T37" fmla="*/ 110 h 198"/>
                <a:gd name="T38" fmla="*/ 18 w 212"/>
                <a:gd name="T39" fmla="*/ 90 h 198"/>
                <a:gd name="T40" fmla="*/ 18 w 212"/>
                <a:gd name="T41" fmla="*/ 76 h 198"/>
                <a:gd name="T42" fmla="*/ 30 w 212"/>
                <a:gd name="T43" fmla="*/ 72 h 198"/>
                <a:gd name="T44" fmla="*/ 30 w 212"/>
                <a:gd name="T45" fmla="*/ 56 h 198"/>
                <a:gd name="T46" fmla="*/ 36 w 212"/>
                <a:gd name="T47" fmla="*/ 42 h 198"/>
                <a:gd name="T48" fmla="*/ 44 w 212"/>
                <a:gd name="T49" fmla="*/ 34 h 198"/>
                <a:gd name="T50" fmla="*/ 48 w 212"/>
                <a:gd name="T51" fmla="*/ 16 h 198"/>
                <a:gd name="T52" fmla="*/ 60 w 212"/>
                <a:gd name="T53" fmla="*/ 8 h 198"/>
                <a:gd name="T54" fmla="*/ 66 w 212"/>
                <a:gd name="T55" fmla="*/ 16 h 198"/>
                <a:gd name="T56" fmla="*/ 70 w 212"/>
                <a:gd name="T57" fmla="*/ 4 h 198"/>
                <a:gd name="T58" fmla="*/ 82 w 212"/>
                <a:gd name="T59" fmla="*/ 8 h 198"/>
                <a:gd name="T60" fmla="*/ 90 w 212"/>
                <a:gd name="T61" fmla="*/ 8 h 198"/>
                <a:gd name="T62" fmla="*/ 96 w 212"/>
                <a:gd name="T63" fmla="*/ 8 h 198"/>
                <a:gd name="T64" fmla="*/ 108 w 212"/>
                <a:gd name="T65" fmla="*/ 12 h 198"/>
                <a:gd name="T66" fmla="*/ 116 w 212"/>
                <a:gd name="T67" fmla="*/ 20 h 198"/>
                <a:gd name="T68" fmla="*/ 122 w 212"/>
                <a:gd name="T69" fmla="*/ 30 h 198"/>
                <a:gd name="T70" fmla="*/ 130 w 212"/>
                <a:gd name="T71" fmla="*/ 38 h 198"/>
                <a:gd name="T72" fmla="*/ 130 w 212"/>
                <a:gd name="T73" fmla="*/ 46 h 198"/>
                <a:gd name="T74" fmla="*/ 122 w 212"/>
                <a:gd name="T75" fmla="*/ 60 h 198"/>
                <a:gd name="T76" fmla="*/ 130 w 212"/>
                <a:gd name="T77" fmla="*/ 68 h 198"/>
                <a:gd name="T78" fmla="*/ 142 w 212"/>
                <a:gd name="T79" fmla="*/ 72 h 198"/>
                <a:gd name="T80" fmla="*/ 142 w 212"/>
                <a:gd name="T81" fmla="*/ 82 h 198"/>
                <a:gd name="T82" fmla="*/ 148 w 212"/>
                <a:gd name="T83" fmla="*/ 94 h 198"/>
                <a:gd name="T84" fmla="*/ 164 w 212"/>
                <a:gd name="T85" fmla="*/ 106 h 198"/>
                <a:gd name="T86" fmla="*/ 186 w 212"/>
                <a:gd name="T87" fmla="*/ 112 h 198"/>
                <a:gd name="T88" fmla="*/ 198 w 212"/>
                <a:gd name="T89" fmla="*/ 120 h 198"/>
                <a:gd name="T90" fmla="*/ 208 w 212"/>
                <a:gd name="T91" fmla="*/ 124 h 198"/>
                <a:gd name="T92" fmla="*/ 186 w 212"/>
                <a:gd name="T93" fmla="*/ 150 h 198"/>
                <a:gd name="T94" fmla="*/ 178 w 212"/>
                <a:gd name="T95" fmla="*/ 162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2" h="198">
                  <a:moveTo>
                    <a:pt x="178" y="162"/>
                  </a:moveTo>
                  <a:lnTo>
                    <a:pt x="176" y="164"/>
                  </a:lnTo>
                  <a:lnTo>
                    <a:pt x="172" y="168"/>
                  </a:lnTo>
                  <a:lnTo>
                    <a:pt x="172" y="172"/>
                  </a:lnTo>
                  <a:lnTo>
                    <a:pt x="164" y="172"/>
                  </a:lnTo>
                  <a:lnTo>
                    <a:pt x="160" y="172"/>
                  </a:lnTo>
                  <a:lnTo>
                    <a:pt x="156" y="172"/>
                  </a:lnTo>
                  <a:lnTo>
                    <a:pt x="152" y="172"/>
                  </a:lnTo>
                  <a:lnTo>
                    <a:pt x="148" y="172"/>
                  </a:lnTo>
                  <a:lnTo>
                    <a:pt x="148" y="176"/>
                  </a:lnTo>
                  <a:lnTo>
                    <a:pt x="146" y="176"/>
                  </a:lnTo>
                  <a:lnTo>
                    <a:pt x="142" y="176"/>
                  </a:lnTo>
                  <a:lnTo>
                    <a:pt x="142" y="180"/>
                  </a:lnTo>
                  <a:lnTo>
                    <a:pt x="142" y="184"/>
                  </a:lnTo>
                  <a:lnTo>
                    <a:pt x="138" y="184"/>
                  </a:lnTo>
                  <a:lnTo>
                    <a:pt x="134" y="184"/>
                  </a:lnTo>
                  <a:lnTo>
                    <a:pt x="130" y="184"/>
                  </a:lnTo>
                  <a:lnTo>
                    <a:pt x="130" y="188"/>
                  </a:lnTo>
                  <a:lnTo>
                    <a:pt x="126" y="188"/>
                  </a:lnTo>
                  <a:lnTo>
                    <a:pt x="122" y="188"/>
                  </a:lnTo>
                  <a:lnTo>
                    <a:pt x="118" y="188"/>
                  </a:lnTo>
                  <a:lnTo>
                    <a:pt x="116" y="188"/>
                  </a:lnTo>
                  <a:lnTo>
                    <a:pt x="112" y="184"/>
                  </a:lnTo>
                  <a:lnTo>
                    <a:pt x="108" y="184"/>
                  </a:lnTo>
                  <a:lnTo>
                    <a:pt x="104" y="188"/>
                  </a:lnTo>
                  <a:lnTo>
                    <a:pt x="100" y="188"/>
                  </a:lnTo>
                  <a:lnTo>
                    <a:pt x="96" y="192"/>
                  </a:lnTo>
                  <a:lnTo>
                    <a:pt x="96" y="194"/>
                  </a:lnTo>
                  <a:lnTo>
                    <a:pt x="92" y="194"/>
                  </a:lnTo>
                  <a:lnTo>
                    <a:pt x="92" y="198"/>
                  </a:lnTo>
                  <a:lnTo>
                    <a:pt x="90" y="198"/>
                  </a:lnTo>
                  <a:lnTo>
                    <a:pt x="90" y="194"/>
                  </a:lnTo>
                  <a:lnTo>
                    <a:pt x="90" y="198"/>
                  </a:lnTo>
                  <a:lnTo>
                    <a:pt x="86" y="194"/>
                  </a:lnTo>
                  <a:lnTo>
                    <a:pt x="82" y="194"/>
                  </a:lnTo>
                  <a:lnTo>
                    <a:pt x="78" y="194"/>
                  </a:lnTo>
                  <a:lnTo>
                    <a:pt x="74" y="194"/>
                  </a:lnTo>
                  <a:lnTo>
                    <a:pt x="70" y="194"/>
                  </a:lnTo>
                  <a:lnTo>
                    <a:pt x="70" y="192"/>
                  </a:lnTo>
                  <a:lnTo>
                    <a:pt x="60" y="184"/>
                  </a:lnTo>
                  <a:lnTo>
                    <a:pt x="60" y="180"/>
                  </a:lnTo>
                  <a:lnTo>
                    <a:pt x="56" y="180"/>
                  </a:lnTo>
                  <a:lnTo>
                    <a:pt x="52" y="180"/>
                  </a:lnTo>
                  <a:lnTo>
                    <a:pt x="48" y="180"/>
                  </a:lnTo>
                  <a:lnTo>
                    <a:pt x="44" y="180"/>
                  </a:lnTo>
                  <a:lnTo>
                    <a:pt x="40" y="180"/>
                  </a:lnTo>
                  <a:lnTo>
                    <a:pt x="40" y="176"/>
                  </a:lnTo>
                  <a:lnTo>
                    <a:pt x="40" y="168"/>
                  </a:lnTo>
                  <a:lnTo>
                    <a:pt x="40" y="164"/>
                  </a:lnTo>
                  <a:lnTo>
                    <a:pt x="36" y="164"/>
                  </a:lnTo>
                  <a:lnTo>
                    <a:pt x="32" y="164"/>
                  </a:lnTo>
                  <a:lnTo>
                    <a:pt x="32" y="162"/>
                  </a:lnTo>
                  <a:lnTo>
                    <a:pt x="30" y="162"/>
                  </a:lnTo>
                  <a:lnTo>
                    <a:pt x="30" y="158"/>
                  </a:lnTo>
                  <a:lnTo>
                    <a:pt x="30" y="154"/>
                  </a:lnTo>
                  <a:lnTo>
                    <a:pt x="30" y="150"/>
                  </a:lnTo>
                  <a:lnTo>
                    <a:pt x="26" y="150"/>
                  </a:lnTo>
                  <a:lnTo>
                    <a:pt x="26" y="146"/>
                  </a:lnTo>
                  <a:lnTo>
                    <a:pt x="26" y="142"/>
                  </a:lnTo>
                  <a:lnTo>
                    <a:pt x="22" y="142"/>
                  </a:lnTo>
                  <a:lnTo>
                    <a:pt x="22" y="138"/>
                  </a:lnTo>
                  <a:lnTo>
                    <a:pt x="18" y="138"/>
                  </a:lnTo>
                  <a:lnTo>
                    <a:pt x="18" y="136"/>
                  </a:lnTo>
                  <a:lnTo>
                    <a:pt x="14" y="132"/>
                  </a:lnTo>
                  <a:lnTo>
                    <a:pt x="14" y="128"/>
                  </a:lnTo>
                  <a:lnTo>
                    <a:pt x="10" y="124"/>
                  </a:lnTo>
                  <a:lnTo>
                    <a:pt x="6" y="124"/>
                  </a:lnTo>
                  <a:lnTo>
                    <a:pt x="4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4" y="116"/>
                  </a:lnTo>
                  <a:lnTo>
                    <a:pt x="4" y="112"/>
                  </a:lnTo>
                  <a:lnTo>
                    <a:pt x="6" y="112"/>
                  </a:lnTo>
                  <a:lnTo>
                    <a:pt x="10" y="112"/>
                  </a:lnTo>
                  <a:lnTo>
                    <a:pt x="14" y="112"/>
                  </a:lnTo>
                  <a:lnTo>
                    <a:pt x="14" y="110"/>
                  </a:lnTo>
                  <a:lnTo>
                    <a:pt x="18" y="106"/>
                  </a:lnTo>
                  <a:lnTo>
                    <a:pt x="18" y="102"/>
                  </a:lnTo>
                  <a:lnTo>
                    <a:pt x="14" y="94"/>
                  </a:lnTo>
                  <a:lnTo>
                    <a:pt x="18" y="90"/>
                  </a:lnTo>
                  <a:lnTo>
                    <a:pt x="18" y="86"/>
                  </a:lnTo>
                  <a:lnTo>
                    <a:pt x="18" y="82"/>
                  </a:lnTo>
                  <a:lnTo>
                    <a:pt x="18" y="80"/>
                  </a:lnTo>
                  <a:lnTo>
                    <a:pt x="18" y="76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26" y="72"/>
                  </a:lnTo>
                  <a:lnTo>
                    <a:pt x="30" y="72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30" y="54"/>
                  </a:lnTo>
                  <a:lnTo>
                    <a:pt x="32" y="54"/>
                  </a:lnTo>
                  <a:lnTo>
                    <a:pt x="32" y="50"/>
                  </a:lnTo>
                  <a:lnTo>
                    <a:pt x="36" y="42"/>
                  </a:lnTo>
                  <a:lnTo>
                    <a:pt x="36" y="38"/>
                  </a:lnTo>
                  <a:lnTo>
                    <a:pt x="40" y="38"/>
                  </a:lnTo>
                  <a:lnTo>
                    <a:pt x="44" y="38"/>
                  </a:lnTo>
                  <a:lnTo>
                    <a:pt x="44" y="34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0"/>
                  </a:lnTo>
                  <a:lnTo>
                    <a:pt x="48" y="16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62" y="8"/>
                  </a:lnTo>
                  <a:lnTo>
                    <a:pt x="62" y="12"/>
                  </a:lnTo>
                  <a:lnTo>
                    <a:pt x="62" y="16"/>
                  </a:lnTo>
                  <a:lnTo>
                    <a:pt x="66" y="16"/>
                  </a:lnTo>
                  <a:lnTo>
                    <a:pt x="66" y="8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8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90" y="4"/>
                  </a:lnTo>
                  <a:lnTo>
                    <a:pt x="90" y="8"/>
                  </a:lnTo>
                  <a:lnTo>
                    <a:pt x="92" y="8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96" y="8"/>
                  </a:lnTo>
                  <a:lnTo>
                    <a:pt x="100" y="8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16" y="16"/>
                  </a:lnTo>
                  <a:lnTo>
                    <a:pt x="116" y="20"/>
                  </a:lnTo>
                  <a:lnTo>
                    <a:pt x="116" y="24"/>
                  </a:lnTo>
                  <a:lnTo>
                    <a:pt x="118" y="26"/>
                  </a:lnTo>
                  <a:lnTo>
                    <a:pt x="122" y="26"/>
                  </a:lnTo>
                  <a:lnTo>
                    <a:pt x="122" y="30"/>
                  </a:lnTo>
                  <a:lnTo>
                    <a:pt x="126" y="30"/>
                  </a:lnTo>
                  <a:lnTo>
                    <a:pt x="126" y="34"/>
                  </a:lnTo>
                  <a:lnTo>
                    <a:pt x="130" y="34"/>
                  </a:lnTo>
                  <a:lnTo>
                    <a:pt x="130" y="38"/>
                  </a:lnTo>
                  <a:lnTo>
                    <a:pt x="130" y="42"/>
                  </a:lnTo>
                  <a:lnTo>
                    <a:pt x="134" y="42"/>
                  </a:lnTo>
                  <a:lnTo>
                    <a:pt x="134" y="46"/>
                  </a:lnTo>
                  <a:lnTo>
                    <a:pt x="130" y="46"/>
                  </a:lnTo>
                  <a:lnTo>
                    <a:pt x="130" y="50"/>
                  </a:lnTo>
                  <a:lnTo>
                    <a:pt x="126" y="54"/>
                  </a:lnTo>
                  <a:lnTo>
                    <a:pt x="126" y="56"/>
                  </a:lnTo>
                  <a:lnTo>
                    <a:pt x="122" y="60"/>
                  </a:lnTo>
                  <a:lnTo>
                    <a:pt x="126" y="60"/>
                  </a:lnTo>
                  <a:lnTo>
                    <a:pt x="126" y="64"/>
                  </a:lnTo>
                  <a:lnTo>
                    <a:pt x="126" y="68"/>
                  </a:lnTo>
                  <a:lnTo>
                    <a:pt x="130" y="68"/>
                  </a:lnTo>
                  <a:lnTo>
                    <a:pt x="134" y="68"/>
                  </a:lnTo>
                  <a:lnTo>
                    <a:pt x="138" y="68"/>
                  </a:lnTo>
                  <a:lnTo>
                    <a:pt x="142" y="68"/>
                  </a:lnTo>
                  <a:lnTo>
                    <a:pt x="142" y="72"/>
                  </a:lnTo>
                  <a:lnTo>
                    <a:pt x="138" y="72"/>
                  </a:lnTo>
                  <a:lnTo>
                    <a:pt x="138" y="76"/>
                  </a:lnTo>
                  <a:lnTo>
                    <a:pt x="138" y="80"/>
                  </a:lnTo>
                  <a:lnTo>
                    <a:pt x="142" y="82"/>
                  </a:lnTo>
                  <a:lnTo>
                    <a:pt x="142" y="86"/>
                  </a:lnTo>
                  <a:lnTo>
                    <a:pt x="146" y="86"/>
                  </a:lnTo>
                  <a:lnTo>
                    <a:pt x="146" y="90"/>
                  </a:lnTo>
                  <a:lnTo>
                    <a:pt x="148" y="94"/>
                  </a:lnTo>
                  <a:lnTo>
                    <a:pt x="148" y="98"/>
                  </a:lnTo>
                  <a:lnTo>
                    <a:pt x="152" y="98"/>
                  </a:lnTo>
                  <a:lnTo>
                    <a:pt x="156" y="102"/>
                  </a:lnTo>
                  <a:lnTo>
                    <a:pt x="164" y="106"/>
                  </a:lnTo>
                  <a:lnTo>
                    <a:pt x="172" y="110"/>
                  </a:lnTo>
                  <a:lnTo>
                    <a:pt x="176" y="110"/>
                  </a:lnTo>
                  <a:lnTo>
                    <a:pt x="178" y="112"/>
                  </a:lnTo>
                  <a:lnTo>
                    <a:pt x="186" y="112"/>
                  </a:lnTo>
                  <a:lnTo>
                    <a:pt x="190" y="116"/>
                  </a:lnTo>
                  <a:lnTo>
                    <a:pt x="194" y="116"/>
                  </a:lnTo>
                  <a:lnTo>
                    <a:pt x="198" y="116"/>
                  </a:lnTo>
                  <a:lnTo>
                    <a:pt x="198" y="120"/>
                  </a:lnTo>
                  <a:lnTo>
                    <a:pt x="202" y="120"/>
                  </a:lnTo>
                  <a:lnTo>
                    <a:pt x="208" y="120"/>
                  </a:lnTo>
                  <a:lnTo>
                    <a:pt x="212" y="120"/>
                  </a:lnTo>
                  <a:lnTo>
                    <a:pt x="208" y="124"/>
                  </a:lnTo>
                  <a:lnTo>
                    <a:pt x="204" y="128"/>
                  </a:lnTo>
                  <a:lnTo>
                    <a:pt x="198" y="136"/>
                  </a:lnTo>
                  <a:lnTo>
                    <a:pt x="194" y="142"/>
                  </a:lnTo>
                  <a:lnTo>
                    <a:pt x="186" y="150"/>
                  </a:lnTo>
                  <a:lnTo>
                    <a:pt x="186" y="154"/>
                  </a:lnTo>
                  <a:lnTo>
                    <a:pt x="182" y="154"/>
                  </a:lnTo>
                  <a:lnTo>
                    <a:pt x="178" y="158"/>
                  </a:lnTo>
                  <a:lnTo>
                    <a:pt x="178" y="162"/>
                  </a:lnTo>
                  <a:lnTo>
                    <a:pt x="178" y="162"/>
                  </a:lnTo>
                  <a:lnTo>
                    <a:pt x="178" y="16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Freeform 146">
              <a:extLst>
                <a:ext uri="{FF2B5EF4-FFF2-40B4-BE49-F238E27FC236}">
                  <a16:creationId xmlns:a16="http://schemas.microsoft.com/office/drawing/2014/main" id="{541B9820-D1E1-0668-D13D-790D716116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87875" y="4499043"/>
              <a:ext cx="133350" cy="165100"/>
            </a:xfrm>
            <a:custGeom>
              <a:avLst/>
              <a:gdLst>
                <a:gd name="T0" fmla="*/ 46 w 84"/>
                <a:gd name="T1" fmla="*/ 90 h 104"/>
                <a:gd name="T2" fmla="*/ 46 w 84"/>
                <a:gd name="T3" fmla="*/ 96 h 104"/>
                <a:gd name="T4" fmla="*/ 46 w 84"/>
                <a:gd name="T5" fmla="*/ 100 h 104"/>
                <a:gd name="T6" fmla="*/ 42 w 84"/>
                <a:gd name="T7" fmla="*/ 100 h 104"/>
                <a:gd name="T8" fmla="*/ 34 w 84"/>
                <a:gd name="T9" fmla="*/ 104 h 104"/>
                <a:gd name="T10" fmla="*/ 30 w 84"/>
                <a:gd name="T11" fmla="*/ 100 h 104"/>
                <a:gd name="T12" fmla="*/ 26 w 84"/>
                <a:gd name="T13" fmla="*/ 92 h 104"/>
                <a:gd name="T14" fmla="*/ 20 w 84"/>
                <a:gd name="T15" fmla="*/ 86 h 104"/>
                <a:gd name="T16" fmla="*/ 16 w 84"/>
                <a:gd name="T17" fmla="*/ 82 h 104"/>
                <a:gd name="T18" fmla="*/ 20 w 84"/>
                <a:gd name="T19" fmla="*/ 82 h 104"/>
                <a:gd name="T20" fmla="*/ 16 w 84"/>
                <a:gd name="T21" fmla="*/ 82 h 104"/>
                <a:gd name="T22" fmla="*/ 12 w 84"/>
                <a:gd name="T23" fmla="*/ 74 h 104"/>
                <a:gd name="T24" fmla="*/ 12 w 84"/>
                <a:gd name="T25" fmla="*/ 74 h 104"/>
                <a:gd name="T26" fmla="*/ 8 w 84"/>
                <a:gd name="T27" fmla="*/ 70 h 104"/>
                <a:gd name="T28" fmla="*/ 8 w 84"/>
                <a:gd name="T29" fmla="*/ 68 h 104"/>
                <a:gd name="T30" fmla="*/ 4 w 84"/>
                <a:gd name="T31" fmla="*/ 60 h 104"/>
                <a:gd name="T32" fmla="*/ 12 w 84"/>
                <a:gd name="T33" fmla="*/ 68 h 104"/>
                <a:gd name="T34" fmla="*/ 12 w 84"/>
                <a:gd name="T35" fmla="*/ 68 h 104"/>
                <a:gd name="T36" fmla="*/ 8 w 84"/>
                <a:gd name="T37" fmla="*/ 64 h 104"/>
                <a:gd name="T38" fmla="*/ 4 w 84"/>
                <a:gd name="T39" fmla="*/ 64 h 104"/>
                <a:gd name="T40" fmla="*/ 0 w 84"/>
                <a:gd name="T41" fmla="*/ 48 h 104"/>
                <a:gd name="T42" fmla="*/ 4 w 84"/>
                <a:gd name="T43" fmla="*/ 52 h 104"/>
                <a:gd name="T44" fmla="*/ 8 w 84"/>
                <a:gd name="T45" fmla="*/ 44 h 104"/>
                <a:gd name="T46" fmla="*/ 8 w 84"/>
                <a:gd name="T47" fmla="*/ 40 h 104"/>
                <a:gd name="T48" fmla="*/ 8 w 84"/>
                <a:gd name="T49" fmla="*/ 38 h 104"/>
                <a:gd name="T50" fmla="*/ 12 w 84"/>
                <a:gd name="T51" fmla="*/ 38 h 104"/>
                <a:gd name="T52" fmla="*/ 16 w 84"/>
                <a:gd name="T53" fmla="*/ 38 h 104"/>
                <a:gd name="T54" fmla="*/ 12 w 84"/>
                <a:gd name="T55" fmla="*/ 30 h 104"/>
                <a:gd name="T56" fmla="*/ 12 w 84"/>
                <a:gd name="T57" fmla="*/ 30 h 104"/>
                <a:gd name="T58" fmla="*/ 16 w 84"/>
                <a:gd name="T59" fmla="*/ 26 h 104"/>
                <a:gd name="T60" fmla="*/ 16 w 84"/>
                <a:gd name="T61" fmla="*/ 22 h 104"/>
                <a:gd name="T62" fmla="*/ 20 w 84"/>
                <a:gd name="T63" fmla="*/ 22 h 104"/>
                <a:gd name="T64" fmla="*/ 26 w 84"/>
                <a:gd name="T65" fmla="*/ 22 h 104"/>
                <a:gd name="T66" fmla="*/ 38 w 84"/>
                <a:gd name="T67" fmla="*/ 10 h 104"/>
                <a:gd name="T68" fmla="*/ 38 w 84"/>
                <a:gd name="T69" fmla="*/ 0 h 104"/>
                <a:gd name="T70" fmla="*/ 54 w 84"/>
                <a:gd name="T71" fmla="*/ 0 h 104"/>
                <a:gd name="T72" fmla="*/ 64 w 84"/>
                <a:gd name="T73" fmla="*/ 0 h 104"/>
                <a:gd name="T74" fmla="*/ 64 w 84"/>
                <a:gd name="T75" fmla="*/ 4 h 104"/>
                <a:gd name="T76" fmla="*/ 64 w 84"/>
                <a:gd name="T77" fmla="*/ 10 h 104"/>
                <a:gd name="T78" fmla="*/ 64 w 84"/>
                <a:gd name="T79" fmla="*/ 18 h 104"/>
                <a:gd name="T80" fmla="*/ 72 w 84"/>
                <a:gd name="T81" fmla="*/ 14 h 104"/>
                <a:gd name="T82" fmla="*/ 80 w 84"/>
                <a:gd name="T83" fmla="*/ 14 h 104"/>
                <a:gd name="T84" fmla="*/ 84 w 84"/>
                <a:gd name="T85" fmla="*/ 22 h 104"/>
                <a:gd name="T86" fmla="*/ 76 w 84"/>
                <a:gd name="T87" fmla="*/ 30 h 104"/>
                <a:gd name="T88" fmla="*/ 76 w 84"/>
                <a:gd name="T89" fmla="*/ 40 h 104"/>
                <a:gd name="T90" fmla="*/ 80 w 84"/>
                <a:gd name="T91" fmla="*/ 44 h 104"/>
                <a:gd name="T92" fmla="*/ 84 w 84"/>
                <a:gd name="T93" fmla="*/ 48 h 104"/>
                <a:gd name="T94" fmla="*/ 84 w 84"/>
                <a:gd name="T95" fmla="*/ 60 h 104"/>
                <a:gd name="T96" fmla="*/ 84 w 84"/>
                <a:gd name="T97" fmla="*/ 70 h 104"/>
                <a:gd name="T98" fmla="*/ 80 w 84"/>
                <a:gd name="T99" fmla="*/ 74 h 104"/>
                <a:gd name="T100" fmla="*/ 76 w 84"/>
                <a:gd name="T101" fmla="*/ 82 h 104"/>
                <a:gd name="T102" fmla="*/ 72 w 84"/>
                <a:gd name="T103" fmla="*/ 78 h 104"/>
                <a:gd name="T104" fmla="*/ 64 w 84"/>
                <a:gd name="T105" fmla="*/ 78 h 104"/>
                <a:gd name="T106" fmla="*/ 60 w 84"/>
                <a:gd name="T107" fmla="*/ 78 h 104"/>
                <a:gd name="T108" fmla="*/ 56 w 84"/>
                <a:gd name="T109" fmla="*/ 70 h 104"/>
                <a:gd name="T110" fmla="*/ 54 w 84"/>
                <a:gd name="T111" fmla="*/ 74 h 104"/>
                <a:gd name="T112" fmla="*/ 50 w 84"/>
                <a:gd name="T113" fmla="*/ 78 h 104"/>
                <a:gd name="T114" fmla="*/ 42 w 84"/>
                <a:gd name="T115" fmla="*/ 78 h 104"/>
                <a:gd name="T116" fmla="*/ 42 w 84"/>
                <a:gd name="T117" fmla="*/ 86 h 104"/>
                <a:gd name="T118" fmla="*/ 4 w 84"/>
                <a:gd name="T119" fmla="*/ 52 h 104"/>
                <a:gd name="T120" fmla="*/ 4 w 84"/>
                <a:gd name="T121" fmla="*/ 5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4" h="104">
                  <a:moveTo>
                    <a:pt x="42" y="86"/>
                  </a:moveTo>
                  <a:lnTo>
                    <a:pt x="42" y="86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2" y="86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2" y="92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96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6" y="100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42" y="100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0" y="96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6" y="92"/>
                  </a:lnTo>
                  <a:lnTo>
                    <a:pt x="26" y="92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4" y="90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6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12" y="70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8" y="64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12" y="34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20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8"/>
                  </a:lnTo>
                  <a:lnTo>
                    <a:pt x="16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4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14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4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72" y="18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0" y="18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2"/>
                  </a:lnTo>
                  <a:lnTo>
                    <a:pt x="84" y="26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80" y="30"/>
                  </a:lnTo>
                  <a:lnTo>
                    <a:pt x="76" y="30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0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0" y="48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4" y="48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84" y="64"/>
                  </a:lnTo>
                  <a:lnTo>
                    <a:pt x="84" y="68"/>
                  </a:lnTo>
                  <a:lnTo>
                    <a:pt x="84" y="68"/>
                  </a:lnTo>
                  <a:lnTo>
                    <a:pt x="84" y="68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4" y="70"/>
                  </a:lnTo>
                  <a:lnTo>
                    <a:pt x="80" y="70"/>
                  </a:lnTo>
                  <a:lnTo>
                    <a:pt x="80" y="70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4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80" y="82"/>
                  </a:lnTo>
                  <a:lnTo>
                    <a:pt x="80" y="82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76" y="82"/>
                  </a:lnTo>
                  <a:lnTo>
                    <a:pt x="76" y="78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72" y="74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8" y="82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0" y="82"/>
                  </a:lnTo>
                  <a:lnTo>
                    <a:pt x="50" y="82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78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2" y="82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42" y="86"/>
                  </a:lnTo>
                  <a:close/>
                  <a:moveTo>
                    <a:pt x="4" y="52"/>
                  </a:move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Freeform 147">
              <a:extLst>
                <a:ext uri="{FF2B5EF4-FFF2-40B4-BE49-F238E27FC236}">
                  <a16:creationId xmlns:a16="http://schemas.microsoft.com/office/drawing/2014/main" id="{ECD5F371-2B52-87C0-4ED9-803B7B3CE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4350" y="4254568"/>
              <a:ext cx="98425" cy="177800"/>
            </a:xfrm>
            <a:custGeom>
              <a:avLst/>
              <a:gdLst>
                <a:gd name="T0" fmla="*/ 0 w 62"/>
                <a:gd name="T1" fmla="*/ 78 h 112"/>
                <a:gd name="T2" fmla="*/ 0 w 62"/>
                <a:gd name="T3" fmla="*/ 72 h 112"/>
                <a:gd name="T4" fmla="*/ 4 w 62"/>
                <a:gd name="T5" fmla="*/ 60 h 112"/>
                <a:gd name="T6" fmla="*/ 10 w 62"/>
                <a:gd name="T7" fmla="*/ 52 h 112"/>
                <a:gd name="T8" fmla="*/ 6 w 62"/>
                <a:gd name="T9" fmla="*/ 42 h 112"/>
                <a:gd name="T10" fmla="*/ 6 w 62"/>
                <a:gd name="T11" fmla="*/ 38 h 112"/>
                <a:gd name="T12" fmla="*/ 6 w 62"/>
                <a:gd name="T13" fmla="*/ 30 h 112"/>
                <a:gd name="T14" fmla="*/ 6 w 62"/>
                <a:gd name="T15" fmla="*/ 26 h 112"/>
                <a:gd name="T16" fmla="*/ 4 w 62"/>
                <a:gd name="T17" fmla="*/ 22 h 112"/>
                <a:gd name="T18" fmla="*/ 4 w 62"/>
                <a:gd name="T19" fmla="*/ 12 h 112"/>
                <a:gd name="T20" fmla="*/ 4 w 62"/>
                <a:gd name="T21" fmla="*/ 4 h 112"/>
                <a:gd name="T22" fmla="*/ 22 w 62"/>
                <a:gd name="T23" fmla="*/ 4 h 112"/>
                <a:gd name="T24" fmla="*/ 34 w 62"/>
                <a:gd name="T25" fmla="*/ 4 h 112"/>
                <a:gd name="T26" fmla="*/ 40 w 62"/>
                <a:gd name="T27" fmla="*/ 4 h 112"/>
                <a:gd name="T28" fmla="*/ 44 w 62"/>
                <a:gd name="T29" fmla="*/ 4 h 112"/>
                <a:gd name="T30" fmla="*/ 44 w 62"/>
                <a:gd name="T31" fmla="*/ 8 h 112"/>
                <a:gd name="T32" fmla="*/ 44 w 62"/>
                <a:gd name="T33" fmla="*/ 12 h 112"/>
                <a:gd name="T34" fmla="*/ 48 w 62"/>
                <a:gd name="T35" fmla="*/ 16 h 112"/>
                <a:gd name="T36" fmla="*/ 52 w 62"/>
                <a:gd name="T37" fmla="*/ 18 h 112"/>
                <a:gd name="T38" fmla="*/ 48 w 62"/>
                <a:gd name="T39" fmla="*/ 30 h 112"/>
                <a:gd name="T40" fmla="*/ 52 w 62"/>
                <a:gd name="T41" fmla="*/ 30 h 112"/>
                <a:gd name="T42" fmla="*/ 52 w 62"/>
                <a:gd name="T43" fmla="*/ 34 h 112"/>
                <a:gd name="T44" fmla="*/ 52 w 62"/>
                <a:gd name="T45" fmla="*/ 42 h 112"/>
                <a:gd name="T46" fmla="*/ 52 w 62"/>
                <a:gd name="T47" fmla="*/ 46 h 112"/>
                <a:gd name="T48" fmla="*/ 56 w 62"/>
                <a:gd name="T49" fmla="*/ 52 h 112"/>
                <a:gd name="T50" fmla="*/ 52 w 62"/>
                <a:gd name="T51" fmla="*/ 60 h 112"/>
                <a:gd name="T52" fmla="*/ 52 w 62"/>
                <a:gd name="T53" fmla="*/ 68 h 112"/>
                <a:gd name="T54" fmla="*/ 52 w 62"/>
                <a:gd name="T55" fmla="*/ 72 h 112"/>
                <a:gd name="T56" fmla="*/ 52 w 62"/>
                <a:gd name="T57" fmla="*/ 78 h 112"/>
                <a:gd name="T58" fmla="*/ 56 w 62"/>
                <a:gd name="T59" fmla="*/ 82 h 112"/>
                <a:gd name="T60" fmla="*/ 60 w 62"/>
                <a:gd name="T61" fmla="*/ 82 h 112"/>
                <a:gd name="T62" fmla="*/ 62 w 62"/>
                <a:gd name="T63" fmla="*/ 90 h 112"/>
                <a:gd name="T64" fmla="*/ 60 w 62"/>
                <a:gd name="T65" fmla="*/ 90 h 112"/>
                <a:gd name="T66" fmla="*/ 56 w 62"/>
                <a:gd name="T67" fmla="*/ 94 h 112"/>
                <a:gd name="T68" fmla="*/ 52 w 62"/>
                <a:gd name="T69" fmla="*/ 94 h 112"/>
                <a:gd name="T70" fmla="*/ 52 w 62"/>
                <a:gd name="T71" fmla="*/ 90 h 112"/>
                <a:gd name="T72" fmla="*/ 48 w 62"/>
                <a:gd name="T73" fmla="*/ 90 h 112"/>
                <a:gd name="T74" fmla="*/ 48 w 62"/>
                <a:gd name="T75" fmla="*/ 90 h 112"/>
                <a:gd name="T76" fmla="*/ 52 w 62"/>
                <a:gd name="T77" fmla="*/ 90 h 112"/>
                <a:gd name="T78" fmla="*/ 52 w 62"/>
                <a:gd name="T79" fmla="*/ 94 h 112"/>
                <a:gd name="T80" fmla="*/ 48 w 62"/>
                <a:gd name="T81" fmla="*/ 94 h 112"/>
                <a:gd name="T82" fmla="*/ 40 w 62"/>
                <a:gd name="T83" fmla="*/ 98 h 112"/>
                <a:gd name="T84" fmla="*/ 36 w 62"/>
                <a:gd name="T85" fmla="*/ 102 h 112"/>
                <a:gd name="T86" fmla="*/ 34 w 62"/>
                <a:gd name="T87" fmla="*/ 104 h 112"/>
                <a:gd name="T88" fmla="*/ 30 w 62"/>
                <a:gd name="T89" fmla="*/ 104 h 112"/>
                <a:gd name="T90" fmla="*/ 22 w 62"/>
                <a:gd name="T91" fmla="*/ 104 h 112"/>
                <a:gd name="T92" fmla="*/ 18 w 62"/>
                <a:gd name="T93" fmla="*/ 112 h 112"/>
                <a:gd name="T94" fmla="*/ 10 w 62"/>
                <a:gd name="T95" fmla="*/ 108 h 112"/>
                <a:gd name="T96" fmla="*/ 6 w 62"/>
                <a:gd name="T97" fmla="*/ 108 h 112"/>
                <a:gd name="T98" fmla="*/ 0 w 62"/>
                <a:gd name="T99" fmla="*/ 104 h 112"/>
                <a:gd name="T100" fmla="*/ 6 w 62"/>
                <a:gd name="T101" fmla="*/ 104 h 112"/>
                <a:gd name="T102" fmla="*/ 4 w 62"/>
                <a:gd name="T103" fmla="*/ 102 h 112"/>
                <a:gd name="T104" fmla="*/ 4 w 62"/>
                <a:gd name="T105" fmla="*/ 98 h 112"/>
                <a:gd name="T106" fmla="*/ 0 w 62"/>
                <a:gd name="T107" fmla="*/ 8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2" h="112">
                  <a:moveTo>
                    <a:pt x="0" y="86"/>
                  </a:moveTo>
                  <a:lnTo>
                    <a:pt x="0" y="86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6" y="56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4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48" y="18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48" y="42"/>
                  </a:lnTo>
                  <a:lnTo>
                    <a:pt x="48" y="42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60" y="82"/>
                  </a:lnTo>
                  <a:lnTo>
                    <a:pt x="60" y="86"/>
                  </a:lnTo>
                  <a:lnTo>
                    <a:pt x="60" y="86"/>
                  </a:lnTo>
                  <a:lnTo>
                    <a:pt x="60" y="86"/>
                  </a:lnTo>
                  <a:lnTo>
                    <a:pt x="62" y="86"/>
                  </a:lnTo>
                  <a:lnTo>
                    <a:pt x="62" y="86"/>
                  </a:lnTo>
                  <a:lnTo>
                    <a:pt x="62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56" y="94"/>
                  </a:lnTo>
                  <a:lnTo>
                    <a:pt x="52" y="94"/>
                  </a:lnTo>
                  <a:lnTo>
                    <a:pt x="52" y="94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40" y="98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6" y="102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34" y="102"/>
                  </a:lnTo>
                  <a:lnTo>
                    <a:pt x="34" y="104"/>
                  </a:lnTo>
                  <a:lnTo>
                    <a:pt x="34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30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18" y="108"/>
                  </a:lnTo>
                  <a:lnTo>
                    <a:pt x="18" y="112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6" y="108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0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6" y="104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6" y="102"/>
                  </a:lnTo>
                  <a:lnTo>
                    <a:pt x="6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Freeform 148">
              <a:extLst>
                <a:ext uri="{FF2B5EF4-FFF2-40B4-BE49-F238E27FC236}">
                  <a16:creationId xmlns:a16="http://schemas.microsoft.com/office/drawing/2014/main" id="{C25A98EB-CC58-9971-8EAF-55EED0F5A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7650" y="4213293"/>
              <a:ext cx="165100" cy="155575"/>
            </a:xfrm>
            <a:custGeom>
              <a:avLst/>
              <a:gdLst>
                <a:gd name="T0" fmla="*/ 96 w 104"/>
                <a:gd name="T1" fmla="*/ 86 h 98"/>
                <a:gd name="T2" fmla="*/ 92 w 104"/>
                <a:gd name="T3" fmla="*/ 90 h 98"/>
                <a:gd name="T4" fmla="*/ 90 w 104"/>
                <a:gd name="T5" fmla="*/ 86 h 98"/>
                <a:gd name="T6" fmla="*/ 86 w 104"/>
                <a:gd name="T7" fmla="*/ 94 h 98"/>
                <a:gd name="T8" fmla="*/ 82 w 104"/>
                <a:gd name="T9" fmla="*/ 94 h 98"/>
                <a:gd name="T10" fmla="*/ 78 w 104"/>
                <a:gd name="T11" fmla="*/ 90 h 98"/>
                <a:gd name="T12" fmla="*/ 78 w 104"/>
                <a:gd name="T13" fmla="*/ 86 h 98"/>
                <a:gd name="T14" fmla="*/ 74 w 104"/>
                <a:gd name="T15" fmla="*/ 74 h 98"/>
                <a:gd name="T16" fmla="*/ 66 w 104"/>
                <a:gd name="T17" fmla="*/ 74 h 98"/>
                <a:gd name="T18" fmla="*/ 60 w 104"/>
                <a:gd name="T19" fmla="*/ 74 h 98"/>
                <a:gd name="T20" fmla="*/ 64 w 104"/>
                <a:gd name="T21" fmla="*/ 64 h 98"/>
                <a:gd name="T22" fmla="*/ 60 w 104"/>
                <a:gd name="T23" fmla="*/ 60 h 98"/>
                <a:gd name="T24" fmla="*/ 56 w 104"/>
                <a:gd name="T25" fmla="*/ 52 h 98"/>
                <a:gd name="T26" fmla="*/ 48 w 104"/>
                <a:gd name="T27" fmla="*/ 48 h 98"/>
                <a:gd name="T28" fmla="*/ 40 w 104"/>
                <a:gd name="T29" fmla="*/ 48 h 98"/>
                <a:gd name="T30" fmla="*/ 34 w 104"/>
                <a:gd name="T31" fmla="*/ 52 h 98"/>
                <a:gd name="T32" fmla="*/ 30 w 104"/>
                <a:gd name="T33" fmla="*/ 60 h 98"/>
                <a:gd name="T34" fmla="*/ 26 w 104"/>
                <a:gd name="T35" fmla="*/ 64 h 98"/>
                <a:gd name="T36" fmla="*/ 22 w 104"/>
                <a:gd name="T37" fmla="*/ 60 h 98"/>
                <a:gd name="T38" fmla="*/ 18 w 104"/>
                <a:gd name="T39" fmla="*/ 56 h 98"/>
                <a:gd name="T40" fmla="*/ 18 w 104"/>
                <a:gd name="T41" fmla="*/ 52 h 98"/>
                <a:gd name="T42" fmla="*/ 18 w 104"/>
                <a:gd name="T43" fmla="*/ 48 h 98"/>
                <a:gd name="T44" fmla="*/ 14 w 104"/>
                <a:gd name="T45" fmla="*/ 44 h 98"/>
                <a:gd name="T46" fmla="*/ 8 w 104"/>
                <a:gd name="T47" fmla="*/ 38 h 98"/>
                <a:gd name="T48" fmla="*/ 8 w 104"/>
                <a:gd name="T49" fmla="*/ 34 h 98"/>
                <a:gd name="T50" fmla="*/ 4 w 104"/>
                <a:gd name="T51" fmla="*/ 30 h 98"/>
                <a:gd name="T52" fmla="*/ 0 w 104"/>
                <a:gd name="T53" fmla="*/ 30 h 98"/>
                <a:gd name="T54" fmla="*/ 0 w 104"/>
                <a:gd name="T55" fmla="*/ 30 h 98"/>
                <a:gd name="T56" fmla="*/ 4 w 104"/>
                <a:gd name="T57" fmla="*/ 22 h 98"/>
                <a:gd name="T58" fmla="*/ 8 w 104"/>
                <a:gd name="T59" fmla="*/ 22 h 98"/>
                <a:gd name="T60" fmla="*/ 14 w 104"/>
                <a:gd name="T61" fmla="*/ 18 h 98"/>
                <a:gd name="T62" fmla="*/ 14 w 104"/>
                <a:gd name="T63" fmla="*/ 12 h 98"/>
                <a:gd name="T64" fmla="*/ 18 w 104"/>
                <a:gd name="T65" fmla="*/ 8 h 98"/>
                <a:gd name="T66" fmla="*/ 18 w 104"/>
                <a:gd name="T67" fmla="*/ 4 h 98"/>
                <a:gd name="T68" fmla="*/ 26 w 104"/>
                <a:gd name="T69" fmla="*/ 0 h 98"/>
                <a:gd name="T70" fmla="*/ 30 w 104"/>
                <a:gd name="T71" fmla="*/ 4 h 98"/>
                <a:gd name="T72" fmla="*/ 36 w 104"/>
                <a:gd name="T73" fmla="*/ 4 h 98"/>
                <a:gd name="T74" fmla="*/ 40 w 104"/>
                <a:gd name="T75" fmla="*/ 8 h 98"/>
                <a:gd name="T76" fmla="*/ 48 w 104"/>
                <a:gd name="T77" fmla="*/ 4 h 98"/>
                <a:gd name="T78" fmla="*/ 48 w 104"/>
                <a:gd name="T79" fmla="*/ 8 h 98"/>
                <a:gd name="T80" fmla="*/ 52 w 104"/>
                <a:gd name="T81" fmla="*/ 12 h 98"/>
                <a:gd name="T82" fmla="*/ 60 w 104"/>
                <a:gd name="T83" fmla="*/ 8 h 98"/>
                <a:gd name="T84" fmla="*/ 64 w 104"/>
                <a:gd name="T85" fmla="*/ 12 h 98"/>
                <a:gd name="T86" fmla="*/ 74 w 104"/>
                <a:gd name="T87" fmla="*/ 12 h 98"/>
                <a:gd name="T88" fmla="*/ 78 w 104"/>
                <a:gd name="T89" fmla="*/ 8 h 98"/>
                <a:gd name="T90" fmla="*/ 82 w 104"/>
                <a:gd name="T91" fmla="*/ 4 h 98"/>
                <a:gd name="T92" fmla="*/ 86 w 104"/>
                <a:gd name="T93" fmla="*/ 8 h 98"/>
                <a:gd name="T94" fmla="*/ 86 w 104"/>
                <a:gd name="T95" fmla="*/ 18 h 98"/>
                <a:gd name="T96" fmla="*/ 90 w 104"/>
                <a:gd name="T97" fmla="*/ 22 h 98"/>
                <a:gd name="T98" fmla="*/ 92 w 104"/>
                <a:gd name="T99" fmla="*/ 22 h 98"/>
                <a:gd name="T100" fmla="*/ 90 w 104"/>
                <a:gd name="T101" fmla="*/ 26 h 98"/>
                <a:gd name="T102" fmla="*/ 96 w 104"/>
                <a:gd name="T103" fmla="*/ 34 h 98"/>
                <a:gd name="T104" fmla="*/ 100 w 104"/>
                <a:gd name="T105" fmla="*/ 42 h 98"/>
                <a:gd name="T106" fmla="*/ 96 w 104"/>
                <a:gd name="T107" fmla="*/ 48 h 98"/>
                <a:gd name="T108" fmla="*/ 96 w 104"/>
                <a:gd name="T109" fmla="*/ 56 h 98"/>
                <a:gd name="T110" fmla="*/ 100 w 104"/>
                <a:gd name="T111" fmla="*/ 60 h 98"/>
                <a:gd name="T112" fmla="*/ 100 w 104"/>
                <a:gd name="T113" fmla="*/ 64 h 98"/>
                <a:gd name="T114" fmla="*/ 100 w 104"/>
                <a:gd name="T115" fmla="*/ 68 h 98"/>
                <a:gd name="T116" fmla="*/ 104 w 104"/>
                <a:gd name="T117" fmla="*/ 74 h 98"/>
                <a:gd name="T118" fmla="*/ 96 w 104"/>
                <a:gd name="T119" fmla="*/ 78 h 98"/>
                <a:gd name="T120" fmla="*/ 100 w 104"/>
                <a:gd name="T121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" h="98">
                  <a:moveTo>
                    <a:pt x="100" y="82"/>
                  </a:moveTo>
                  <a:lnTo>
                    <a:pt x="100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6" y="82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86"/>
                  </a:lnTo>
                  <a:lnTo>
                    <a:pt x="92" y="86"/>
                  </a:lnTo>
                  <a:lnTo>
                    <a:pt x="90" y="86"/>
                  </a:lnTo>
                  <a:lnTo>
                    <a:pt x="90" y="86"/>
                  </a:lnTo>
                  <a:lnTo>
                    <a:pt x="90" y="86"/>
                  </a:lnTo>
                  <a:lnTo>
                    <a:pt x="90" y="86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0" y="90"/>
                  </a:lnTo>
                  <a:lnTo>
                    <a:pt x="90" y="94"/>
                  </a:lnTo>
                  <a:lnTo>
                    <a:pt x="86" y="94"/>
                  </a:lnTo>
                  <a:lnTo>
                    <a:pt x="86" y="94"/>
                  </a:lnTo>
                  <a:lnTo>
                    <a:pt x="86" y="94"/>
                  </a:lnTo>
                  <a:lnTo>
                    <a:pt x="86" y="94"/>
                  </a:lnTo>
                  <a:lnTo>
                    <a:pt x="86" y="94"/>
                  </a:lnTo>
                  <a:lnTo>
                    <a:pt x="82" y="94"/>
                  </a:lnTo>
                  <a:lnTo>
                    <a:pt x="82" y="98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2" y="90"/>
                  </a:lnTo>
                  <a:lnTo>
                    <a:pt x="78" y="90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8" y="94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90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82" y="86"/>
                  </a:lnTo>
                  <a:lnTo>
                    <a:pt x="78" y="86"/>
                  </a:lnTo>
                  <a:lnTo>
                    <a:pt x="78" y="86"/>
                  </a:lnTo>
                  <a:lnTo>
                    <a:pt x="78" y="82"/>
                  </a:lnTo>
                  <a:lnTo>
                    <a:pt x="78" y="82"/>
                  </a:lnTo>
                  <a:lnTo>
                    <a:pt x="78" y="82"/>
                  </a:lnTo>
                  <a:lnTo>
                    <a:pt x="78" y="82"/>
                  </a:lnTo>
                  <a:lnTo>
                    <a:pt x="78" y="78"/>
                  </a:lnTo>
                  <a:lnTo>
                    <a:pt x="78" y="7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2"/>
                  </a:lnTo>
                  <a:lnTo>
                    <a:pt x="74" y="74"/>
                  </a:lnTo>
                  <a:lnTo>
                    <a:pt x="74" y="72"/>
                  </a:lnTo>
                  <a:lnTo>
                    <a:pt x="70" y="72"/>
                  </a:lnTo>
                  <a:lnTo>
                    <a:pt x="70" y="74"/>
                  </a:lnTo>
                  <a:lnTo>
                    <a:pt x="66" y="72"/>
                  </a:lnTo>
                  <a:lnTo>
                    <a:pt x="66" y="74"/>
                  </a:lnTo>
                  <a:lnTo>
                    <a:pt x="66" y="74"/>
                  </a:lnTo>
                  <a:lnTo>
                    <a:pt x="66" y="72"/>
                  </a:lnTo>
                  <a:lnTo>
                    <a:pt x="66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4" y="68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4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4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40" y="48"/>
                  </a:lnTo>
                  <a:lnTo>
                    <a:pt x="36" y="48"/>
                  </a:lnTo>
                  <a:lnTo>
                    <a:pt x="36" y="48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4" y="56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4"/>
                  </a:lnTo>
                  <a:lnTo>
                    <a:pt x="30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2" y="64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26" y="60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22" y="56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0" y="12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0" y="16"/>
                  </a:lnTo>
                  <a:lnTo>
                    <a:pt x="64" y="16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70" y="8"/>
                  </a:lnTo>
                  <a:lnTo>
                    <a:pt x="70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86" y="8"/>
                  </a:lnTo>
                  <a:lnTo>
                    <a:pt x="90" y="12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6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18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0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2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90" y="26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6" y="30"/>
                  </a:lnTo>
                  <a:lnTo>
                    <a:pt x="96" y="34"/>
                  </a:lnTo>
                  <a:lnTo>
                    <a:pt x="92" y="34"/>
                  </a:lnTo>
                  <a:lnTo>
                    <a:pt x="96" y="38"/>
                  </a:lnTo>
                  <a:lnTo>
                    <a:pt x="96" y="38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96" y="42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96" y="44"/>
                  </a:lnTo>
                  <a:lnTo>
                    <a:pt x="96" y="44"/>
                  </a:lnTo>
                  <a:lnTo>
                    <a:pt x="96" y="44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96" y="52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100" y="56"/>
                  </a:lnTo>
                  <a:lnTo>
                    <a:pt x="100" y="56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60"/>
                  </a:lnTo>
                  <a:lnTo>
                    <a:pt x="100" y="64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4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0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4" y="72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4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0" y="72"/>
                  </a:lnTo>
                  <a:lnTo>
                    <a:pt x="96" y="72"/>
                  </a:lnTo>
                  <a:lnTo>
                    <a:pt x="96" y="74"/>
                  </a:lnTo>
                  <a:lnTo>
                    <a:pt x="96" y="74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96" y="78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100" y="82"/>
                  </a:lnTo>
                  <a:lnTo>
                    <a:pt x="100" y="8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Freeform 149">
              <a:extLst>
                <a:ext uri="{FF2B5EF4-FFF2-40B4-BE49-F238E27FC236}">
                  <a16:creationId xmlns:a16="http://schemas.microsoft.com/office/drawing/2014/main" id="{C627F7F3-A245-6BDD-AD54-90B48C2FA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9550" y="4213293"/>
              <a:ext cx="66675" cy="47625"/>
            </a:xfrm>
            <a:custGeom>
              <a:avLst/>
              <a:gdLst>
                <a:gd name="T0" fmla="*/ 12 w 42"/>
                <a:gd name="T1" fmla="*/ 16 h 30"/>
                <a:gd name="T2" fmla="*/ 12 w 42"/>
                <a:gd name="T3" fmla="*/ 12 h 30"/>
                <a:gd name="T4" fmla="*/ 12 w 42"/>
                <a:gd name="T5" fmla="*/ 12 h 30"/>
                <a:gd name="T6" fmla="*/ 8 w 42"/>
                <a:gd name="T7" fmla="*/ 16 h 30"/>
                <a:gd name="T8" fmla="*/ 4 w 42"/>
                <a:gd name="T9" fmla="*/ 12 h 30"/>
                <a:gd name="T10" fmla="*/ 4 w 42"/>
                <a:gd name="T11" fmla="*/ 8 h 30"/>
                <a:gd name="T12" fmla="*/ 0 w 42"/>
                <a:gd name="T13" fmla="*/ 8 h 30"/>
                <a:gd name="T14" fmla="*/ 0 w 42"/>
                <a:gd name="T15" fmla="*/ 8 h 30"/>
                <a:gd name="T16" fmla="*/ 8 w 42"/>
                <a:gd name="T17" fmla="*/ 4 h 30"/>
                <a:gd name="T18" fmla="*/ 12 w 42"/>
                <a:gd name="T19" fmla="*/ 4 h 30"/>
                <a:gd name="T20" fmla="*/ 20 w 42"/>
                <a:gd name="T21" fmla="*/ 0 h 30"/>
                <a:gd name="T22" fmla="*/ 34 w 42"/>
                <a:gd name="T23" fmla="*/ 0 h 30"/>
                <a:gd name="T24" fmla="*/ 42 w 42"/>
                <a:gd name="T25" fmla="*/ 0 h 30"/>
                <a:gd name="T26" fmla="*/ 42 w 42"/>
                <a:gd name="T27" fmla="*/ 4 h 30"/>
                <a:gd name="T28" fmla="*/ 42 w 42"/>
                <a:gd name="T29" fmla="*/ 8 h 30"/>
                <a:gd name="T30" fmla="*/ 42 w 42"/>
                <a:gd name="T31" fmla="*/ 12 h 30"/>
                <a:gd name="T32" fmla="*/ 38 w 42"/>
                <a:gd name="T33" fmla="*/ 18 h 30"/>
                <a:gd name="T34" fmla="*/ 34 w 42"/>
                <a:gd name="T35" fmla="*/ 18 h 30"/>
                <a:gd name="T36" fmla="*/ 30 w 42"/>
                <a:gd name="T37" fmla="*/ 22 h 30"/>
                <a:gd name="T38" fmla="*/ 26 w 42"/>
                <a:gd name="T39" fmla="*/ 26 h 30"/>
                <a:gd name="T40" fmla="*/ 24 w 42"/>
                <a:gd name="T41" fmla="*/ 30 h 30"/>
                <a:gd name="T42" fmla="*/ 24 w 42"/>
                <a:gd name="T43" fmla="*/ 26 h 30"/>
                <a:gd name="T44" fmla="*/ 20 w 42"/>
                <a:gd name="T45" fmla="*/ 30 h 30"/>
                <a:gd name="T46" fmla="*/ 20 w 42"/>
                <a:gd name="T47" fmla="*/ 26 h 30"/>
                <a:gd name="T48" fmla="*/ 20 w 42"/>
                <a:gd name="T49" fmla="*/ 26 h 30"/>
                <a:gd name="T50" fmla="*/ 20 w 42"/>
                <a:gd name="T51" fmla="*/ 22 h 30"/>
                <a:gd name="T52" fmla="*/ 20 w 42"/>
                <a:gd name="T53" fmla="*/ 22 h 30"/>
                <a:gd name="T54" fmla="*/ 16 w 42"/>
                <a:gd name="T55" fmla="*/ 22 h 30"/>
                <a:gd name="T56" fmla="*/ 24 w 42"/>
                <a:gd name="T57" fmla="*/ 18 h 30"/>
                <a:gd name="T58" fmla="*/ 20 w 42"/>
                <a:gd name="T59" fmla="*/ 18 h 30"/>
                <a:gd name="T60" fmla="*/ 16 w 42"/>
                <a:gd name="T61" fmla="*/ 18 h 30"/>
                <a:gd name="T62" fmla="*/ 16 w 42"/>
                <a:gd name="T63" fmla="*/ 18 h 30"/>
                <a:gd name="T64" fmla="*/ 16 w 42"/>
                <a:gd name="T65" fmla="*/ 16 h 30"/>
                <a:gd name="T66" fmla="*/ 20 w 42"/>
                <a:gd name="T67" fmla="*/ 16 h 30"/>
                <a:gd name="T68" fmla="*/ 24 w 42"/>
                <a:gd name="T69" fmla="*/ 16 h 30"/>
                <a:gd name="T70" fmla="*/ 24 w 42"/>
                <a:gd name="T71" fmla="*/ 16 h 30"/>
                <a:gd name="T72" fmla="*/ 20 w 42"/>
                <a:gd name="T73" fmla="*/ 16 h 30"/>
                <a:gd name="T74" fmla="*/ 20 w 42"/>
                <a:gd name="T75" fmla="*/ 12 h 30"/>
                <a:gd name="T76" fmla="*/ 12 w 42"/>
                <a:gd name="T77" fmla="*/ 16 h 30"/>
                <a:gd name="T78" fmla="*/ 12 w 42"/>
                <a:gd name="T79" fmla="*/ 26 h 30"/>
                <a:gd name="T80" fmla="*/ 16 w 42"/>
                <a:gd name="T81" fmla="*/ 26 h 30"/>
                <a:gd name="T82" fmla="*/ 8 w 42"/>
                <a:gd name="T83" fmla="*/ 16 h 30"/>
                <a:gd name="T84" fmla="*/ 8 w 42"/>
                <a:gd name="T85" fmla="*/ 16 h 30"/>
                <a:gd name="T86" fmla="*/ 16 w 42"/>
                <a:gd name="T87" fmla="*/ 18 h 30"/>
                <a:gd name="T88" fmla="*/ 16 w 42"/>
                <a:gd name="T89" fmla="*/ 18 h 30"/>
                <a:gd name="T90" fmla="*/ 8 w 42"/>
                <a:gd name="T91" fmla="*/ 18 h 30"/>
                <a:gd name="T92" fmla="*/ 12 w 42"/>
                <a:gd name="T93" fmla="*/ 22 h 30"/>
                <a:gd name="T94" fmla="*/ 4 w 42"/>
                <a:gd name="T95" fmla="*/ 22 h 30"/>
                <a:gd name="T96" fmla="*/ 4 w 42"/>
                <a:gd name="T97" fmla="*/ 18 h 30"/>
                <a:gd name="T98" fmla="*/ 4 w 42"/>
                <a:gd name="T99" fmla="*/ 18 h 30"/>
                <a:gd name="T100" fmla="*/ 8 w 42"/>
                <a:gd name="T101" fmla="*/ 30 h 30"/>
                <a:gd name="T102" fmla="*/ 4 w 42"/>
                <a:gd name="T103" fmla="*/ 26 h 30"/>
                <a:gd name="T104" fmla="*/ 8 w 42"/>
                <a:gd name="T105" fmla="*/ 26 h 30"/>
                <a:gd name="T106" fmla="*/ 8 w 42"/>
                <a:gd name="T10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30">
                  <a:moveTo>
                    <a:pt x="12" y="16"/>
                  </a:move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6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6" y="2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close/>
                  <a:moveTo>
                    <a:pt x="12" y="26"/>
                  </a:move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close/>
                  <a:moveTo>
                    <a:pt x="8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close/>
                  <a:moveTo>
                    <a:pt x="16" y="18"/>
                  </a:moveTo>
                  <a:lnTo>
                    <a:pt x="1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close/>
                  <a:moveTo>
                    <a:pt x="8" y="22"/>
                  </a:moveTo>
                  <a:lnTo>
                    <a:pt x="8" y="2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close/>
                  <a:moveTo>
                    <a:pt x="4" y="22"/>
                  </a:move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close/>
                  <a:moveTo>
                    <a:pt x="8" y="30"/>
                  </a:moveTo>
                  <a:lnTo>
                    <a:pt x="8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Freeform 150">
              <a:extLst>
                <a:ext uri="{FF2B5EF4-FFF2-40B4-BE49-F238E27FC236}">
                  <a16:creationId xmlns:a16="http://schemas.microsoft.com/office/drawing/2014/main" id="{1AB86F4C-B6C9-5C4A-AC20-671EE88C01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56200" y="4432368"/>
              <a:ext cx="177800" cy="254000"/>
            </a:xfrm>
            <a:custGeom>
              <a:avLst/>
              <a:gdLst>
                <a:gd name="T0" fmla="*/ 0 w 112"/>
                <a:gd name="T1" fmla="*/ 82 h 160"/>
                <a:gd name="T2" fmla="*/ 0 w 112"/>
                <a:gd name="T3" fmla="*/ 78 h 160"/>
                <a:gd name="T4" fmla="*/ 4 w 112"/>
                <a:gd name="T5" fmla="*/ 72 h 160"/>
                <a:gd name="T6" fmla="*/ 8 w 112"/>
                <a:gd name="T7" fmla="*/ 64 h 160"/>
                <a:gd name="T8" fmla="*/ 12 w 112"/>
                <a:gd name="T9" fmla="*/ 60 h 160"/>
                <a:gd name="T10" fmla="*/ 12 w 112"/>
                <a:gd name="T11" fmla="*/ 56 h 160"/>
                <a:gd name="T12" fmla="*/ 12 w 112"/>
                <a:gd name="T13" fmla="*/ 56 h 160"/>
                <a:gd name="T14" fmla="*/ 16 w 112"/>
                <a:gd name="T15" fmla="*/ 52 h 160"/>
                <a:gd name="T16" fmla="*/ 12 w 112"/>
                <a:gd name="T17" fmla="*/ 42 h 160"/>
                <a:gd name="T18" fmla="*/ 12 w 112"/>
                <a:gd name="T19" fmla="*/ 34 h 160"/>
                <a:gd name="T20" fmla="*/ 8 w 112"/>
                <a:gd name="T21" fmla="*/ 30 h 160"/>
                <a:gd name="T22" fmla="*/ 8 w 112"/>
                <a:gd name="T23" fmla="*/ 22 h 160"/>
                <a:gd name="T24" fmla="*/ 4 w 112"/>
                <a:gd name="T25" fmla="*/ 16 h 160"/>
                <a:gd name="T26" fmla="*/ 0 w 112"/>
                <a:gd name="T27" fmla="*/ 8 h 160"/>
                <a:gd name="T28" fmla="*/ 8 w 112"/>
                <a:gd name="T29" fmla="*/ 0 h 160"/>
                <a:gd name="T30" fmla="*/ 16 w 112"/>
                <a:gd name="T31" fmla="*/ 0 h 160"/>
                <a:gd name="T32" fmla="*/ 22 w 112"/>
                <a:gd name="T33" fmla="*/ 0 h 160"/>
                <a:gd name="T34" fmla="*/ 26 w 112"/>
                <a:gd name="T35" fmla="*/ 0 h 160"/>
                <a:gd name="T36" fmla="*/ 38 w 112"/>
                <a:gd name="T37" fmla="*/ 4 h 160"/>
                <a:gd name="T38" fmla="*/ 46 w 112"/>
                <a:gd name="T39" fmla="*/ 8 h 160"/>
                <a:gd name="T40" fmla="*/ 60 w 112"/>
                <a:gd name="T41" fmla="*/ 20 h 160"/>
                <a:gd name="T42" fmla="*/ 72 w 112"/>
                <a:gd name="T43" fmla="*/ 20 h 160"/>
                <a:gd name="T44" fmla="*/ 74 w 112"/>
                <a:gd name="T45" fmla="*/ 22 h 160"/>
                <a:gd name="T46" fmla="*/ 78 w 112"/>
                <a:gd name="T47" fmla="*/ 22 h 160"/>
                <a:gd name="T48" fmla="*/ 82 w 112"/>
                <a:gd name="T49" fmla="*/ 20 h 160"/>
                <a:gd name="T50" fmla="*/ 94 w 112"/>
                <a:gd name="T51" fmla="*/ 8 h 160"/>
                <a:gd name="T52" fmla="*/ 100 w 112"/>
                <a:gd name="T53" fmla="*/ 12 h 160"/>
                <a:gd name="T54" fmla="*/ 104 w 112"/>
                <a:gd name="T55" fmla="*/ 12 h 160"/>
                <a:gd name="T56" fmla="*/ 112 w 112"/>
                <a:gd name="T57" fmla="*/ 12 h 160"/>
                <a:gd name="T58" fmla="*/ 112 w 112"/>
                <a:gd name="T59" fmla="*/ 16 h 160"/>
                <a:gd name="T60" fmla="*/ 100 w 112"/>
                <a:gd name="T61" fmla="*/ 56 h 160"/>
                <a:gd name="T62" fmla="*/ 108 w 112"/>
                <a:gd name="T63" fmla="*/ 108 h 160"/>
                <a:gd name="T64" fmla="*/ 104 w 112"/>
                <a:gd name="T65" fmla="*/ 112 h 160"/>
                <a:gd name="T66" fmla="*/ 98 w 112"/>
                <a:gd name="T67" fmla="*/ 116 h 160"/>
                <a:gd name="T68" fmla="*/ 98 w 112"/>
                <a:gd name="T69" fmla="*/ 120 h 160"/>
                <a:gd name="T70" fmla="*/ 98 w 112"/>
                <a:gd name="T71" fmla="*/ 120 h 160"/>
                <a:gd name="T72" fmla="*/ 94 w 112"/>
                <a:gd name="T73" fmla="*/ 124 h 160"/>
                <a:gd name="T74" fmla="*/ 90 w 112"/>
                <a:gd name="T75" fmla="*/ 124 h 160"/>
                <a:gd name="T76" fmla="*/ 86 w 112"/>
                <a:gd name="T77" fmla="*/ 130 h 160"/>
                <a:gd name="T78" fmla="*/ 86 w 112"/>
                <a:gd name="T79" fmla="*/ 138 h 160"/>
                <a:gd name="T80" fmla="*/ 82 w 112"/>
                <a:gd name="T81" fmla="*/ 142 h 160"/>
                <a:gd name="T82" fmla="*/ 82 w 112"/>
                <a:gd name="T83" fmla="*/ 144 h 160"/>
                <a:gd name="T84" fmla="*/ 74 w 112"/>
                <a:gd name="T85" fmla="*/ 160 h 160"/>
                <a:gd name="T86" fmla="*/ 68 w 112"/>
                <a:gd name="T87" fmla="*/ 152 h 160"/>
                <a:gd name="T88" fmla="*/ 52 w 112"/>
                <a:gd name="T89" fmla="*/ 142 h 160"/>
                <a:gd name="T90" fmla="*/ 52 w 112"/>
                <a:gd name="T91" fmla="*/ 138 h 160"/>
                <a:gd name="T92" fmla="*/ 52 w 112"/>
                <a:gd name="T93" fmla="*/ 134 h 160"/>
                <a:gd name="T94" fmla="*/ 46 w 112"/>
                <a:gd name="T95" fmla="*/ 128 h 160"/>
                <a:gd name="T96" fmla="*/ 30 w 112"/>
                <a:gd name="T97" fmla="*/ 116 h 160"/>
                <a:gd name="T98" fmla="*/ 8 w 112"/>
                <a:gd name="T99" fmla="*/ 102 h 160"/>
                <a:gd name="T100" fmla="*/ 0 w 112"/>
                <a:gd name="T101" fmla="*/ 98 h 160"/>
                <a:gd name="T102" fmla="*/ 100 w 112"/>
                <a:gd name="T103" fmla="*/ 116 h 160"/>
                <a:gd name="T104" fmla="*/ 100 w 112"/>
                <a:gd name="T105" fmla="*/ 116 h 160"/>
                <a:gd name="T106" fmla="*/ 100 w 112"/>
                <a:gd name="T107" fmla="*/ 12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2" h="160">
                  <a:moveTo>
                    <a:pt x="0" y="98"/>
                  </a:moveTo>
                  <a:lnTo>
                    <a:pt x="0" y="98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82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8" y="68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6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48"/>
                  </a:lnTo>
                  <a:lnTo>
                    <a:pt x="16" y="46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56" y="16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22"/>
                  </a:lnTo>
                  <a:lnTo>
                    <a:pt x="74" y="20"/>
                  </a:lnTo>
                  <a:lnTo>
                    <a:pt x="74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0"/>
                  </a:lnTo>
                  <a:lnTo>
                    <a:pt x="82" y="20"/>
                  </a:lnTo>
                  <a:lnTo>
                    <a:pt x="82" y="16"/>
                  </a:lnTo>
                  <a:lnTo>
                    <a:pt x="86" y="12"/>
                  </a:lnTo>
                  <a:lnTo>
                    <a:pt x="86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4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98" y="8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08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04" y="26"/>
                  </a:lnTo>
                  <a:lnTo>
                    <a:pt x="104" y="26"/>
                  </a:lnTo>
                  <a:lnTo>
                    <a:pt x="100" y="34"/>
                  </a:lnTo>
                  <a:lnTo>
                    <a:pt x="100" y="34"/>
                  </a:lnTo>
                  <a:lnTo>
                    <a:pt x="100" y="42"/>
                  </a:lnTo>
                  <a:lnTo>
                    <a:pt x="100" y="56"/>
                  </a:lnTo>
                  <a:lnTo>
                    <a:pt x="100" y="78"/>
                  </a:lnTo>
                  <a:lnTo>
                    <a:pt x="100" y="94"/>
                  </a:lnTo>
                  <a:lnTo>
                    <a:pt x="100" y="98"/>
                  </a:lnTo>
                  <a:lnTo>
                    <a:pt x="104" y="104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100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8" y="120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4" y="124"/>
                  </a:lnTo>
                  <a:lnTo>
                    <a:pt x="90" y="124"/>
                  </a:lnTo>
                  <a:lnTo>
                    <a:pt x="90" y="124"/>
                  </a:lnTo>
                  <a:lnTo>
                    <a:pt x="90" y="124"/>
                  </a:lnTo>
                  <a:lnTo>
                    <a:pt x="90" y="124"/>
                  </a:lnTo>
                  <a:lnTo>
                    <a:pt x="90" y="128"/>
                  </a:lnTo>
                  <a:lnTo>
                    <a:pt x="90" y="128"/>
                  </a:lnTo>
                  <a:lnTo>
                    <a:pt x="90" y="128"/>
                  </a:lnTo>
                  <a:lnTo>
                    <a:pt x="86" y="128"/>
                  </a:lnTo>
                  <a:lnTo>
                    <a:pt x="86" y="130"/>
                  </a:lnTo>
                  <a:lnTo>
                    <a:pt x="86" y="130"/>
                  </a:lnTo>
                  <a:lnTo>
                    <a:pt x="86" y="130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2" y="142"/>
                  </a:lnTo>
                  <a:lnTo>
                    <a:pt x="82" y="142"/>
                  </a:lnTo>
                  <a:lnTo>
                    <a:pt x="82" y="142"/>
                  </a:lnTo>
                  <a:lnTo>
                    <a:pt x="82" y="142"/>
                  </a:lnTo>
                  <a:lnTo>
                    <a:pt x="82" y="144"/>
                  </a:lnTo>
                  <a:lnTo>
                    <a:pt x="82" y="144"/>
                  </a:lnTo>
                  <a:lnTo>
                    <a:pt x="82" y="144"/>
                  </a:lnTo>
                  <a:lnTo>
                    <a:pt x="82" y="144"/>
                  </a:lnTo>
                  <a:lnTo>
                    <a:pt x="82" y="148"/>
                  </a:lnTo>
                  <a:lnTo>
                    <a:pt x="82" y="148"/>
                  </a:lnTo>
                  <a:lnTo>
                    <a:pt x="82" y="148"/>
                  </a:lnTo>
                  <a:lnTo>
                    <a:pt x="78" y="156"/>
                  </a:lnTo>
                  <a:lnTo>
                    <a:pt x="78" y="160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4" y="160"/>
                  </a:lnTo>
                  <a:lnTo>
                    <a:pt x="72" y="156"/>
                  </a:lnTo>
                  <a:lnTo>
                    <a:pt x="68" y="152"/>
                  </a:lnTo>
                  <a:lnTo>
                    <a:pt x="68" y="152"/>
                  </a:lnTo>
                  <a:lnTo>
                    <a:pt x="64" y="152"/>
                  </a:lnTo>
                  <a:lnTo>
                    <a:pt x="64" y="148"/>
                  </a:lnTo>
                  <a:lnTo>
                    <a:pt x="56" y="142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4"/>
                  </a:lnTo>
                  <a:lnTo>
                    <a:pt x="52" y="134"/>
                  </a:lnTo>
                  <a:lnTo>
                    <a:pt x="52" y="130"/>
                  </a:lnTo>
                  <a:lnTo>
                    <a:pt x="52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48" y="130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46" y="128"/>
                  </a:lnTo>
                  <a:lnTo>
                    <a:pt x="38" y="124"/>
                  </a:lnTo>
                  <a:lnTo>
                    <a:pt x="34" y="120"/>
                  </a:lnTo>
                  <a:lnTo>
                    <a:pt x="30" y="120"/>
                  </a:lnTo>
                  <a:lnTo>
                    <a:pt x="30" y="116"/>
                  </a:lnTo>
                  <a:lnTo>
                    <a:pt x="26" y="116"/>
                  </a:lnTo>
                  <a:lnTo>
                    <a:pt x="22" y="112"/>
                  </a:lnTo>
                  <a:lnTo>
                    <a:pt x="20" y="108"/>
                  </a:lnTo>
                  <a:lnTo>
                    <a:pt x="12" y="104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close/>
                  <a:moveTo>
                    <a:pt x="100" y="120"/>
                  </a:moveTo>
                  <a:lnTo>
                    <a:pt x="100" y="120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20"/>
                  </a:lnTo>
                  <a:lnTo>
                    <a:pt x="100" y="120"/>
                  </a:lnTo>
                  <a:lnTo>
                    <a:pt x="100" y="1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Freeform 151">
              <a:extLst>
                <a:ext uri="{FF2B5EF4-FFF2-40B4-BE49-F238E27FC236}">
                  <a16:creationId xmlns:a16="http://schemas.microsoft.com/office/drawing/2014/main" id="{49125DB8-18F0-6898-704B-957AD45A4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3800" y="5349943"/>
              <a:ext cx="50800" cy="57150"/>
            </a:xfrm>
            <a:custGeom>
              <a:avLst/>
              <a:gdLst>
                <a:gd name="T0" fmla="*/ 24 w 32"/>
                <a:gd name="T1" fmla="*/ 26 h 36"/>
                <a:gd name="T2" fmla="*/ 22 w 32"/>
                <a:gd name="T3" fmla="*/ 30 h 36"/>
                <a:gd name="T4" fmla="*/ 22 w 32"/>
                <a:gd name="T5" fmla="*/ 30 h 36"/>
                <a:gd name="T6" fmla="*/ 18 w 32"/>
                <a:gd name="T7" fmla="*/ 30 h 36"/>
                <a:gd name="T8" fmla="*/ 18 w 32"/>
                <a:gd name="T9" fmla="*/ 30 h 36"/>
                <a:gd name="T10" fmla="*/ 14 w 32"/>
                <a:gd name="T11" fmla="*/ 34 h 36"/>
                <a:gd name="T12" fmla="*/ 14 w 32"/>
                <a:gd name="T13" fmla="*/ 36 h 36"/>
                <a:gd name="T14" fmla="*/ 10 w 32"/>
                <a:gd name="T15" fmla="*/ 36 h 36"/>
                <a:gd name="T16" fmla="*/ 10 w 32"/>
                <a:gd name="T17" fmla="*/ 36 h 36"/>
                <a:gd name="T18" fmla="*/ 8 w 32"/>
                <a:gd name="T19" fmla="*/ 36 h 36"/>
                <a:gd name="T20" fmla="*/ 8 w 32"/>
                <a:gd name="T21" fmla="*/ 34 h 36"/>
                <a:gd name="T22" fmla="*/ 4 w 32"/>
                <a:gd name="T23" fmla="*/ 34 h 36"/>
                <a:gd name="T24" fmla="*/ 4 w 32"/>
                <a:gd name="T25" fmla="*/ 30 h 36"/>
                <a:gd name="T26" fmla="*/ 0 w 32"/>
                <a:gd name="T27" fmla="*/ 26 h 36"/>
                <a:gd name="T28" fmla="*/ 0 w 32"/>
                <a:gd name="T29" fmla="*/ 26 h 36"/>
                <a:gd name="T30" fmla="*/ 0 w 32"/>
                <a:gd name="T31" fmla="*/ 22 h 36"/>
                <a:gd name="T32" fmla="*/ 0 w 32"/>
                <a:gd name="T33" fmla="*/ 22 h 36"/>
                <a:gd name="T34" fmla="*/ 0 w 32"/>
                <a:gd name="T35" fmla="*/ 18 h 36"/>
                <a:gd name="T36" fmla="*/ 0 w 32"/>
                <a:gd name="T37" fmla="*/ 18 h 36"/>
                <a:gd name="T38" fmla="*/ 4 w 32"/>
                <a:gd name="T39" fmla="*/ 18 h 36"/>
                <a:gd name="T40" fmla="*/ 4 w 32"/>
                <a:gd name="T41" fmla="*/ 14 h 36"/>
                <a:gd name="T42" fmla="*/ 4 w 32"/>
                <a:gd name="T43" fmla="*/ 14 h 36"/>
                <a:gd name="T44" fmla="*/ 8 w 32"/>
                <a:gd name="T45" fmla="*/ 10 h 36"/>
                <a:gd name="T46" fmla="*/ 8 w 32"/>
                <a:gd name="T47" fmla="*/ 10 h 36"/>
                <a:gd name="T48" fmla="*/ 8 w 32"/>
                <a:gd name="T49" fmla="*/ 6 h 36"/>
                <a:gd name="T50" fmla="*/ 10 w 32"/>
                <a:gd name="T51" fmla="*/ 6 h 36"/>
                <a:gd name="T52" fmla="*/ 14 w 32"/>
                <a:gd name="T53" fmla="*/ 4 h 36"/>
                <a:gd name="T54" fmla="*/ 14 w 32"/>
                <a:gd name="T55" fmla="*/ 4 h 36"/>
                <a:gd name="T56" fmla="*/ 18 w 32"/>
                <a:gd name="T57" fmla="*/ 4 h 36"/>
                <a:gd name="T58" fmla="*/ 18 w 32"/>
                <a:gd name="T59" fmla="*/ 0 h 36"/>
                <a:gd name="T60" fmla="*/ 18 w 32"/>
                <a:gd name="T61" fmla="*/ 0 h 36"/>
                <a:gd name="T62" fmla="*/ 18 w 32"/>
                <a:gd name="T63" fmla="*/ 0 h 36"/>
                <a:gd name="T64" fmla="*/ 22 w 32"/>
                <a:gd name="T65" fmla="*/ 0 h 36"/>
                <a:gd name="T66" fmla="*/ 22 w 32"/>
                <a:gd name="T67" fmla="*/ 4 h 36"/>
                <a:gd name="T68" fmla="*/ 24 w 32"/>
                <a:gd name="T69" fmla="*/ 4 h 36"/>
                <a:gd name="T70" fmla="*/ 24 w 32"/>
                <a:gd name="T71" fmla="*/ 4 h 36"/>
                <a:gd name="T72" fmla="*/ 24 w 32"/>
                <a:gd name="T73" fmla="*/ 6 h 36"/>
                <a:gd name="T74" fmla="*/ 28 w 32"/>
                <a:gd name="T75" fmla="*/ 6 h 36"/>
                <a:gd name="T76" fmla="*/ 28 w 32"/>
                <a:gd name="T77" fmla="*/ 10 h 36"/>
                <a:gd name="T78" fmla="*/ 32 w 32"/>
                <a:gd name="T79" fmla="*/ 14 h 36"/>
                <a:gd name="T80" fmla="*/ 32 w 32"/>
                <a:gd name="T81" fmla="*/ 14 h 36"/>
                <a:gd name="T82" fmla="*/ 28 w 32"/>
                <a:gd name="T83" fmla="*/ 14 h 36"/>
                <a:gd name="T84" fmla="*/ 28 w 32"/>
                <a:gd name="T85" fmla="*/ 18 h 36"/>
                <a:gd name="T86" fmla="*/ 28 w 32"/>
                <a:gd name="T87" fmla="*/ 18 h 36"/>
                <a:gd name="T88" fmla="*/ 28 w 32"/>
                <a:gd name="T89" fmla="*/ 18 h 36"/>
                <a:gd name="T90" fmla="*/ 28 w 32"/>
                <a:gd name="T91" fmla="*/ 22 h 36"/>
                <a:gd name="T92" fmla="*/ 28 w 32"/>
                <a:gd name="T93" fmla="*/ 22 h 36"/>
                <a:gd name="T94" fmla="*/ 28 w 32"/>
                <a:gd name="T95" fmla="*/ 22 h 36"/>
                <a:gd name="T96" fmla="*/ 28 w 32"/>
                <a:gd name="T97" fmla="*/ 22 h 36"/>
                <a:gd name="T98" fmla="*/ 24 w 32"/>
                <a:gd name="T99" fmla="*/ 26 h 36"/>
                <a:gd name="T100" fmla="*/ 24 w 32"/>
                <a:gd name="T101" fmla="*/ 26 h 36"/>
                <a:gd name="T102" fmla="*/ 24 w 32"/>
                <a:gd name="T103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" h="36">
                  <a:moveTo>
                    <a:pt x="24" y="26"/>
                  </a:moveTo>
                  <a:lnTo>
                    <a:pt x="24" y="26"/>
                  </a:lnTo>
                  <a:lnTo>
                    <a:pt x="24" y="2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2"/>
                  </a:lnTo>
                  <a:lnTo>
                    <a:pt x="28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Freeform 152">
              <a:extLst>
                <a:ext uri="{FF2B5EF4-FFF2-40B4-BE49-F238E27FC236}">
                  <a16:creationId xmlns:a16="http://schemas.microsoft.com/office/drawing/2014/main" id="{4D2BDA9C-CDBD-1E53-B9BB-973EA48EF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850" y="4327593"/>
              <a:ext cx="95250" cy="117475"/>
            </a:xfrm>
            <a:custGeom>
              <a:avLst/>
              <a:gdLst>
                <a:gd name="T0" fmla="*/ 4 w 60"/>
                <a:gd name="T1" fmla="*/ 26 h 74"/>
                <a:gd name="T2" fmla="*/ 4 w 60"/>
                <a:gd name="T3" fmla="*/ 22 h 74"/>
                <a:gd name="T4" fmla="*/ 6 w 60"/>
                <a:gd name="T5" fmla="*/ 22 h 74"/>
                <a:gd name="T6" fmla="*/ 10 w 60"/>
                <a:gd name="T7" fmla="*/ 18 h 74"/>
                <a:gd name="T8" fmla="*/ 10 w 60"/>
                <a:gd name="T9" fmla="*/ 18 h 74"/>
                <a:gd name="T10" fmla="*/ 10 w 60"/>
                <a:gd name="T11" fmla="*/ 14 h 74"/>
                <a:gd name="T12" fmla="*/ 14 w 60"/>
                <a:gd name="T13" fmla="*/ 10 h 74"/>
                <a:gd name="T14" fmla="*/ 14 w 60"/>
                <a:gd name="T15" fmla="*/ 6 h 74"/>
                <a:gd name="T16" fmla="*/ 18 w 60"/>
                <a:gd name="T17" fmla="*/ 2 h 74"/>
                <a:gd name="T18" fmla="*/ 22 w 60"/>
                <a:gd name="T19" fmla="*/ 2 h 74"/>
                <a:gd name="T20" fmla="*/ 26 w 60"/>
                <a:gd name="T21" fmla="*/ 0 h 74"/>
                <a:gd name="T22" fmla="*/ 30 w 60"/>
                <a:gd name="T23" fmla="*/ 6 h 74"/>
                <a:gd name="T24" fmla="*/ 30 w 60"/>
                <a:gd name="T25" fmla="*/ 10 h 74"/>
                <a:gd name="T26" fmla="*/ 30 w 60"/>
                <a:gd name="T27" fmla="*/ 14 h 74"/>
                <a:gd name="T28" fmla="*/ 30 w 60"/>
                <a:gd name="T29" fmla="*/ 18 h 74"/>
                <a:gd name="T30" fmla="*/ 30 w 60"/>
                <a:gd name="T31" fmla="*/ 22 h 74"/>
                <a:gd name="T32" fmla="*/ 34 w 60"/>
                <a:gd name="T33" fmla="*/ 22 h 74"/>
                <a:gd name="T34" fmla="*/ 34 w 60"/>
                <a:gd name="T35" fmla="*/ 22 h 74"/>
                <a:gd name="T36" fmla="*/ 36 w 60"/>
                <a:gd name="T37" fmla="*/ 22 h 74"/>
                <a:gd name="T38" fmla="*/ 40 w 60"/>
                <a:gd name="T39" fmla="*/ 18 h 74"/>
                <a:gd name="T40" fmla="*/ 40 w 60"/>
                <a:gd name="T41" fmla="*/ 14 h 74"/>
                <a:gd name="T42" fmla="*/ 44 w 60"/>
                <a:gd name="T43" fmla="*/ 14 h 74"/>
                <a:gd name="T44" fmla="*/ 44 w 60"/>
                <a:gd name="T45" fmla="*/ 18 h 74"/>
                <a:gd name="T46" fmla="*/ 44 w 60"/>
                <a:gd name="T47" fmla="*/ 22 h 74"/>
                <a:gd name="T48" fmla="*/ 48 w 60"/>
                <a:gd name="T49" fmla="*/ 26 h 74"/>
                <a:gd name="T50" fmla="*/ 44 w 60"/>
                <a:gd name="T51" fmla="*/ 28 h 74"/>
                <a:gd name="T52" fmla="*/ 44 w 60"/>
                <a:gd name="T53" fmla="*/ 32 h 74"/>
                <a:gd name="T54" fmla="*/ 44 w 60"/>
                <a:gd name="T55" fmla="*/ 32 h 74"/>
                <a:gd name="T56" fmla="*/ 40 w 60"/>
                <a:gd name="T57" fmla="*/ 36 h 74"/>
                <a:gd name="T58" fmla="*/ 44 w 60"/>
                <a:gd name="T59" fmla="*/ 36 h 74"/>
                <a:gd name="T60" fmla="*/ 48 w 60"/>
                <a:gd name="T61" fmla="*/ 40 h 74"/>
                <a:gd name="T62" fmla="*/ 52 w 60"/>
                <a:gd name="T63" fmla="*/ 40 h 74"/>
                <a:gd name="T64" fmla="*/ 52 w 60"/>
                <a:gd name="T65" fmla="*/ 44 h 74"/>
                <a:gd name="T66" fmla="*/ 56 w 60"/>
                <a:gd name="T67" fmla="*/ 48 h 74"/>
                <a:gd name="T68" fmla="*/ 60 w 60"/>
                <a:gd name="T69" fmla="*/ 48 h 74"/>
                <a:gd name="T70" fmla="*/ 60 w 60"/>
                <a:gd name="T71" fmla="*/ 52 h 74"/>
                <a:gd name="T72" fmla="*/ 60 w 60"/>
                <a:gd name="T73" fmla="*/ 52 h 74"/>
                <a:gd name="T74" fmla="*/ 60 w 60"/>
                <a:gd name="T75" fmla="*/ 54 h 74"/>
                <a:gd name="T76" fmla="*/ 56 w 60"/>
                <a:gd name="T77" fmla="*/ 62 h 74"/>
                <a:gd name="T78" fmla="*/ 56 w 60"/>
                <a:gd name="T79" fmla="*/ 66 h 74"/>
                <a:gd name="T80" fmla="*/ 56 w 60"/>
                <a:gd name="T81" fmla="*/ 74 h 74"/>
                <a:gd name="T82" fmla="*/ 52 w 60"/>
                <a:gd name="T83" fmla="*/ 70 h 74"/>
                <a:gd name="T84" fmla="*/ 52 w 60"/>
                <a:gd name="T85" fmla="*/ 70 h 74"/>
                <a:gd name="T86" fmla="*/ 44 w 60"/>
                <a:gd name="T87" fmla="*/ 66 h 74"/>
                <a:gd name="T88" fmla="*/ 40 w 60"/>
                <a:gd name="T89" fmla="*/ 62 h 74"/>
                <a:gd name="T90" fmla="*/ 36 w 60"/>
                <a:gd name="T91" fmla="*/ 62 h 74"/>
                <a:gd name="T92" fmla="*/ 34 w 60"/>
                <a:gd name="T93" fmla="*/ 58 h 74"/>
                <a:gd name="T94" fmla="*/ 30 w 60"/>
                <a:gd name="T95" fmla="*/ 54 h 74"/>
                <a:gd name="T96" fmla="*/ 26 w 60"/>
                <a:gd name="T97" fmla="*/ 52 h 74"/>
                <a:gd name="T98" fmla="*/ 18 w 60"/>
                <a:gd name="T99" fmla="*/ 44 h 74"/>
                <a:gd name="T100" fmla="*/ 18 w 60"/>
                <a:gd name="T101" fmla="*/ 40 h 74"/>
                <a:gd name="T102" fmla="*/ 14 w 60"/>
                <a:gd name="T103" fmla="*/ 40 h 74"/>
                <a:gd name="T104" fmla="*/ 10 w 60"/>
                <a:gd name="T105" fmla="*/ 40 h 74"/>
                <a:gd name="T106" fmla="*/ 10 w 60"/>
                <a:gd name="T107" fmla="*/ 36 h 74"/>
                <a:gd name="T108" fmla="*/ 10 w 60"/>
                <a:gd name="T109" fmla="*/ 36 h 74"/>
                <a:gd name="T110" fmla="*/ 4 w 60"/>
                <a:gd name="T111" fmla="*/ 32 h 74"/>
                <a:gd name="T112" fmla="*/ 4 w 60"/>
                <a:gd name="T113" fmla="*/ 28 h 74"/>
                <a:gd name="T114" fmla="*/ 0 w 60"/>
                <a:gd name="T115" fmla="*/ 2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0" h="74">
                  <a:moveTo>
                    <a:pt x="0" y="28"/>
                  </a:moveTo>
                  <a:lnTo>
                    <a:pt x="0" y="28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30" y="18"/>
                  </a:lnTo>
                  <a:lnTo>
                    <a:pt x="34" y="18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40" y="22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28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0" y="32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0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48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4"/>
                  </a:lnTo>
                  <a:lnTo>
                    <a:pt x="60" y="58"/>
                  </a:lnTo>
                  <a:lnTo>
                    <a:pt x="56" y="58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66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4" y="66"/>
                  </a:lnTo>
                  <a:lnTo>
                    <a:pt x="44" y="66"/>
                  </a:lnTo>
                  <a:lnTo>
                    <a:pt x="40" y="66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40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6" y="62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6" y="36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Freeform 153">
              <a:extLst>
                <a:ext uri="{FF2B5EF4-FFF2-40B4-BE49-F238E27FC236}">
                  <a16:creationId xmlns:a16="http://schemas.microsoft.com/office/drawing/2014/main" id="{32D04A75-9C1C-9AE8-79D2-CB3FEE4EB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0575" y="3632268"/>
              <a:ext cx="355600" cy="390525"/>
            </a:xfrm>
            <a:custGeom>
              <a:avLst/>
              <a:gdLst>
                <a:gd name="T0" fmla="*/ 74 w 224"/>
                <a:gd name="T1" fmla="*/ 12 h 246"/>
                <a:gd name="T2" fmla="*/ 86 w 224"/>
                <a:gd name="T3" fmla="*/ 20 h 246"/>
                <a:gd name="T4" fmla="*/ 90 w 224"/>
                <a:gd name="T5" fmla="*/ 34 h 246"/>
                <a:gd name="T6" fmla="*/ 100 w 224"/>
                <a:gd name="T7" fmla="*/ 38 h 246"/>
                <a:gd name="T8" fmla="*/ 116 w 224"/>
                <a:gd name="T9" fmla="*/ 38 h 246"/>
                <a:gd name="T10" fmla="*/ 124 w 224"/>
                <a:gd name="T11" fmla="*/ 46 h 246"/>
                <a:gd name="T12" fmla="*/ 134 w 224"/>
                <a:gd name="T13" fmla="*/ 52 h 246"/>
                <a:gd name="T14" fmla="*/ 142 w 224"/>
                <a:gd name="T15" fmla="*/ 52 h 246"/>
                <a:gd name="T16" fmla="*/ 154 w 224"/>
                <a:gd name="T17" fmla="*/ 42 h 246"/>
                <a:gd name="T18" fmla="*/ 154 w 224"/>
                <a:gd name="T19" fmla="*/ 26 h 246"/>
                <a:gd name="T20" fmla="*/ 160 w 224"/>
                <a:gd name="T21" fmla="*/ 12 h 246"/>
                <a:gd name="T22" fmla="*/ 172 w 224"/>
                <a:gd name="T23" fmla="*/ 8 h 246"/>
                <a:gd name="T24" fmla="*/ 182 w 224"/>
                <a:gd name="T25" fmla="*/ 4 h 246"/>
                <a:gd name="T26" fmla="*/ 194 w 224"/>
                <a:gd name="T27" fmla="*/ 8 h 246"/>
                <a:gd name="T28" fmla="*/ 198 w 224"/>
                <a:gd name="T29" fmla="*/ 20 h 246"/>
                <a:gd name="T30" fmla="*/ 210 w 224"/>
                <a:gd name="T31" fmla="*/ 22 h 246"/>
                <a:gd name="T32" fmla="*/ 224 w 224"/>
                <a:gd name="T33" fmla="*/ 22 h 246"/>
                <a:gd name="T34" fmla="*/ 220 w 224"/>
                <a:gd name="T35" fmla="*/ 34 h 246"/>
                <a:gd name="T36" fmla="*/ 224 w 224"/>
                <a:gd name="T37" fmla="*/ 50 h 246"/>
                <a:gd name="T38" fmla="*/ 220 w 224"/>
                <a:gd name="T39" fmla="*/ 64 h 246"/>
                <a:gd name="T40" fmla="*/ 224 w 224"/>
                <a:gd name="T41" fmla="*/ 78 h 246"/>
                <a:gd name="T42" fmla="*/ 224 w 224"/>
                <a:gd name="T43" fmla="*/ 102 h 246"/>
                <a:gd name="T44" fmla="*/ 224 w 224"/>
                <a:gd name="T45" fmla="*/ 120 h 246"/>
                <a:gd name="T46" fmla="*/ 224 w 224"/>
                <a:gd name="T47" fmla="*/ 150 h 246"/>
                <a:gd name="T48" fmla="*/ 224 w 224"/>
                <a:gd name="T49" fmla="*/ 176 h 246"/>
                <a:gd name="T50" fmla="*/ 224 w 224"/>
                <a:gd name="T51" fmla="*/ 238 h 246"/>
                <a:gd name="T52" fmla="*/ 210 w 224"/>
                <a:gd name="T53" fmla="*/ 238 h 246"/>
                <a:gd name="T54" fmla="*/ 186 w 224"/>
                <a:gd name="T55" fmla="*/ 232 h 246"/>
                <a:gd name="T56" fmla="*/ 156 w 224"/>
                <a:gd name="T57" fmla="*/ 218 h 246"/>
                <a:gd name="T58" fmla="*/ 134 w 224"/>
                <a:gd name="T59" fmla="*/ 202 h 246"/>
                <a:gd name="T60" fmla="*/ 108 w 224"/>
                <a:gd name="T61" fmla="*/ 188 h 246"/>
                <a:gd name="T62" fmla="*/ 82 w 224"/>
                <a:gd name="T63" fmla="*/ 184 h 246"/>
                <a:gd name="T64" fmla="*/ 72 w 224"/>
                <a:gd name="T65" fmla="*/ 192 h 246"/>
                <a:gd name="T66" fmla="*/ 60 w 224"/>
                <a:gd name="T67" fmla="*/ 184 h 246"/>
                <a:gd name="T68" fmla="*/ 44 w 224"/>
                <a:gd name="T69" fmla="*/ 180 h 246"/>
                <a:gd name="T70" fmla="*/ 34 w 224"/>
                <a:gd name="T71" fmla="*/ 162 h 246"/>
                <a:gd name="T72" fmla="*/ 18 w 224"/>
                <a:gd name="T73" fmla="*/ 158 h 246"/>
                <a:gd name="T74" fmla="*/ 12 w 224"/>
                <a:gd name="T75" fmla="*/ 154 h 246"/>
                <a:gd name="T76" fmla="*/ 8 w 224"/>
                <a:gd name="T77" fmla="*/ 138 h 246"/>
                <a:gd name="T78" fmla="*/ 12 w 224"/>
                <a:gd name="T79" fmla="*/ 120 h 246"/>
                <a:gd name="T80" fmla="*/ 8 w 224"/>
                <a:gd name="T81" fmla="*/ 108 h 246"/>
                <a:gd name="T82" fmla="*/ 8 w 224"/>
                <a:gd name="T83" fmla="*/ 94 h 246"/>
                <a:gd name="T84" fmla="*/ 8 w 224"/>
                <a:gd name="T85" fmla="*/ 78 h 246"/>
                <a:gd name="T86" fmla="*/ 8 w 224"/>
                <a:gd name="T87" fmla="*/ 64 h 246"/>
                <a:gd name="T88" fmla="*/ 4 w 224"/>
                <a:gd name="T89" fmla="*/ 56 h 246"/>
                <a:gd name="T90" fmla="*/ 16 w 224"/>
                <a:gd name="T91" fmla="*/ 46 h 246"/>
                <a:gd name="T92" fmla="*/ 12 w 224"/>
                <a:gd name="T93" fmla="*/ 34 h 246"/>
                <a:gd name="T94" fmla="*/ 22 w 224"/>
                <a:gd name="T95" fmla="*/ 22 h 246"/>
                <a:gd name="T96" fmla="*/ 34 w 224"/>
                <a:gd name="T97" fmla="*/ 16 h 246"/>
                <a:gd name="T98" fmla="*/ 34 w 224"/>
                <a:gd name="T99" fmla="*/ 0 h 246"/>
                <a:gd name="T100" fmla="*/ 42 w 224"/>
                <a:gd name="T101" fmla="*/ 8 h 246"/>
                <a:gd name="T102" fmla="*/ 56 w 224"/>
                <a:gd name="T103" fmla="*/ 8 h 246"/>
                <a:gd name="T104" fmla="*/ 64 w 224"/>
                <a:gd name="T105" fmla="*/ 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4" h="246">
                  <a:moveTo>
                    <a:pt x="68" y="8"/>
                  </a:moveTo>
                  <a:lnTo>
                    <a:pt x="72" y="8"/>
                  </a:lnTo>
                  <a:lnTo>
                    <a:pt x="72" y="12"/>
                  </a:lnTo>
                  <a:lnTo>
                    <a:pt x="74" y="12"/>
                  </a:lnTo>
                  <a:lnTo>
                    <a:pt x="78" y="16"/>
                  </a:lnTo>
                  <a:lnTo>
                    <a:pt x="82" y="16"/>
                  </a:lnTo>
                  <a:lnTo>
                    <a:pt x="86" y="16"/>
                  </a:lnTo>
                  <a:lnTo>
                    <a:pt x="86" y="20"/>
                  </a:lnTo>
                  <a:lnTo>
                    <a:pt x="86" y="22"/>
                  </a:lnTo>
                  <a:lnTo>
                    <a:pt x="86" y="26"/>
                  </a:lnTo>
                  <a:lnTo>
                    <a:pt x="90" y="30"/>
                  </a:lnTo>
                  <a:lnTo>
                    <a:pt x="90" y="34"/>
                  </a:lnTo>
                  <a:lnTo>
                    <a:pt x="94" y="34"/>
                  </a:lnTo>
                  <a:lnTo>
                    <a:pt x="98" y="34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4" y="38"/>
                  </a:lnTo>
                  <a:lnTo>
                    <a:pt x="108" y="38"/>
                  </a:lnTo>
                  <a:lnTo>
                    <a:pt x="112" y="38"/>
                  </a:lnTo>
                  <a:lnTo>
                    <a:pt x="116" y="38"/>
                  </a:lnTo>
                  <a:lnTo>
                    <a:pt x="116" y="42"/>
                  </a:lnTo>
                  <a:lnTo>
                    <a:pt x="120" y="42"/>
                  </a:lnTo>
                  <a:lnTo>
                    <a:pt x="124" y="42"/>
                  </a:lnTo>
                  <a:lnTo>
                    <a:pt x="124" y="46"/>
                  </a:lnTo>
                  <a:lnTo>
                    <a:pt x="128" y="46"/>
                  </a:lnTo>
                  <a:lnTo>
                    <a:pt x="128" y="50"/>
                  </a:lnTo>
                  <a:lnTo>
                    <a:pt x="130" y="50"/>
                  </a:lnTo>
                  <a:lnTo>
                    <a:pt x="134" y="52"/>
                  </a:lnTo>
                  <a:lnTo>
                    <a:pt x="138" y="52"/>
                  </a:lnTo>
                  <a:lnTo>
                    <a:pt x="138" y="56"/>
                  </a:lnTo>
                  <a:lnTo>
                    <a:pt x="142" y="56"/>
                  </a:lnTo>
                  <a:lnTo>
                    <a:pt x="142" y="52"/>
                  </a:lnTo>
                  <a:lnTo>
                    <a:pt x="146" y="52"/>
                  </a:lnTo>
                  <a:lnTo>
                    <a:pt x="150" y="50"/>
                  </a:lnTo>
                  <a:lnTo>
                    <a:pt x="154" y="46"/>
                  </a:lnTo>
                  <a:lnTo>
                    <a:pt x="154" y="42"/>
                  </a:lnTo>
                  <a:lnTo>
                    <a:pt x="154" y="38"/>
                  </a:lnTo>
                  <a:lnTo>
                    <a:pt x="154" y="34"/>
                  </a:lnTo>
                  <a:lnTo>
                    <a:pt x="154" y="30"/>
                  </a:lnTo>
                  <a:lnTo>
                    <a:pt x="154" y="26"/>
                  </a:lnTo>
                  <a:lnTo>
                    <a:pt x="154" y="22"/>
                  </a:lnTo>
                  <a:lnTo>
                    <a:pt x="154" y="20"/>
                  </a:lnTo>
                  <a:lnTo>
                    <a:pt x="156" y="16"/>
                  </a:lnTo>
                  <a:lnTo>
                    <a:pt x="160" y="12"/>
                  </a:lnTo>
                  <a:lnTo>
                    <a:pt x="164" y="12"/>
                  </a:lnTo>
                  <a:lnTo>
                    <a:pt x="164" y="8"/>
                  </a:lnTo>
                  <a:lnTo>
                    <a:pt x="168" y="8"/>
                  </a:lnTo>
                  <a:lnTo>
                    <a:pt x="172" y="8"/>
                  </a:lnTo>
                  <a:lnTo>
                    <a:pt x="176" y="8"/>
                  </a:lnTo>
                  <a:lnTo>
                    <a:pt x="176" y="4"/>
                  </a:lnTo>
                  <a:lnTo>
                    <a:pt x="180" y="4"/>
                  </a:lnTo>
                  <a:lnTo>
                    <a:pt x="182" y="4"/>
                  </a:lnTo>
                  <a:lnTo>
                    <a:pt x="182" y="8"/>
                  </a:lnTo>
                  <a:lnTo>
                    <a:pt x="186" y="8"/>
                  </a:lnTo>
                  <a:lnTo>
                    <a:pt x="190" y="8"/>
                  </a:lnTo>
                  <a:lnTo>
                    <a:pt x="194" y="8"/>
                  </a:lnTo>
                  <a:lnTo>
                    <a:pt x="194" y="12"/>
                  </a:lnTo>
                  <a:lnTo>
                    <a:pt x="198" y="12"/>
                  </a:lnTo>
                  <a:lnTo>
                    <a:pt x="198" y="16"/>
                  </a:lnTo>
                  <a:lnTo>
                    <a:pt x="198" y="20"/>
                  </a:lnTo>
                  <a:lnTo>
                    <a:pt x="202" y="20"/>
                  </a:lnTo>
                  <a:lnTo>
                    <a:pt x="206" y="20"/>
                  </a:lnTo>
                  <a:lnTo>
                    <a:pt x="210" y="20"/>
                  </a:lnTo>
                  <a:lnTo>
                    <a:pt x="210" y="22"/>
                  </a:lnTo>
                  <a:lnTo>
                    <a:pt x="212" y="22"/>
                  </a:lnTo>
                  <a:lnTo>
                    <a:pt x="216" y="22"/>
                  </a:lnTo>
                  <a:lnTo>
                    <a:pt x="220" y="22"/>
                  </a:lnTo>
                  <a:lnTo>
                    <a:pt x="224" y="22"/>
                  </a:lnTo>
                  <a:lnTo>
                    <a:pt x="224" y="26"/>
                  </a:lnTo>
                  <a:lnTo>
                    <a:pt x="224" y="30"/>
                  </a:lnTo>
                  <a:lnTo>
                    <a:pt x="224" y="34"/>
                  </a:lnTo>
                  <a:lnTo>
                    <a:pt x="220" y="34"/>
                  </a:lnTo>
                  <a:lnTo>
                    <a:pt x="220" y="38"/>
                  </a:lnTo>
                  <a:lnTo>
                    <a:pt x="224" y="42"/>
                  </a:lnTo>
                  <a:lnTo>
                    <a:pt x="224" y="46"/>
                  </a:lnTo>
                  <a:lnTo>
                    <a:pt x="224" y="50"/>
                  </a:lnTo>
                  <a:lnTo>
                    <a:pt x="220" y="52"/>
                  </a:lnTo>
                  <a:lnTo>
                    <a:pt x="220" y="56"/>
                  </a:lnTo>
                  <a:lnTo>
                    <a:pt x="220" y="60"/>
                  </a:lnTo>
                  <a:lnTo>
                    <a:pt x="220" y="64"/>
                  </a:lnTo>
                  <a:lnTo>
                    <a:pt x="220" y="68"/>
                  </a:lnTo>
                  <a:lnTo>
                    <a:pt x="224" y="72"/>
                  </a:lnTo>
                  <a:lnTo>
                    <a:pt x="224" y="76"/>
                  </a:lnTo>
                  <a:lnTo>
                    <a:pt x="224" y="78"/>
                  </a:lnTo>
                  <a:lnTo>
                    <a:pt x="224" y="90"/>
                  </a:lnTo>
                  <a:lnTo>
                    <a:pt x="224" y="94"/>
                  </a:lnTo>
                  <a:lnTo>
                    <a:pt x="224" y="98"/>
                  </a:lnTo>
                  <a:lnTo>
                    <a:pt x="224" y="102"/>
                  </a:lnTo>
                  <a:lnTo>
                    <a:pt x="224" y="106"/>
                  </a:lnTo>
                  <a:lnTo>
                    <a:pt x="224" y="112"/>
                  </a:lnTo>
                  <a:lnTo>
                    <a:pt x="224" y="116"/>
                  </a:lnTo>
                  <a:lnTo>
                    <a:pt x="224" y="120"/>
                  </a:lnTo>
                  <a:lnTo>
                    <a:pt x="224" y="124"/>
                  </a:lnTo>
                  <a:lnTo>
                    <a:pt x="224" y="132"/>
                  </a:lnTo>
                  <a:lnTo>
                    <a:pt x="224" y="142"/>
                  </a:lnTo>
                  <a:lnTo>
                    <a:pt x="224" y="150"/>
                  </a:lnTo>
                  <a:lnTo>
                    <a:pt x="224" y="154"/>
                  </a:lnTo>
                  <a:lnTo>
                    <a:pt x="224" y="162"/>
                  </a:lnTo>
                  <a:lnTo>
                    <a:pt x="224" y="168"/>
                  </a:lnTo>
                  <a:lnTo>
                    <a:pt x="224" y="176"/>
                  </a:lnTo>
                  <a:lnTo>
                    <a:pt x="224" y="198"/>
                  </a:lnTo>
                  <a:lnTo>
                    <a:pt x="224" y="202"/>
                  </a:lnTo>
                  <a:lnTo>
                    <a:pt x="224" y="222"/>
                  </a:lnTo>
                  <a:lnTo>
                    <a:pt x="224" y="238"/>
                  </a:lnTo>
                  <a:lnTo>
                    <a:pt x="220" y="238"/>
                  </a:lnTo>
                  <a:lnTo>
                    <a:pt x="216" y="238"/>
                  </a:lnTo>
                  <a:lnTo>
                    <a:pt x="212" y="238"/>
                  </a:lnTo>
                  <a:lnTo>
                    <a:pt x="210" y="238"/>
                  </a:lnTo>
                  <a:lnTo>
                    <a:pt x="210" y="246"/>
                  </a:lnTo>
                  <a:lnTo>
                    <a:pt x="202" y="242"/>
                  </a:lnTo>
                  <a:lnTo>
                    <a:pt x="194" y="238"/>
                  </a:lnTo>
                  <a:lnTo>
                    <a:pt x="186" y="232"/>
                  </a:lnTo>
                  <a:lnTo>
                    <a:pt x="180" y="228"/>
                  </a:lnTo>
                  <a:lnTo>
                    <a:pt x="172" y="224"/>
                  </a:lnTo>
                  <a:lnTo>
                    <a:pt x="168" y="222"/>
                  </a:lnTo>
                  <a:lnTo>
                    <a:pt x="156" y="218"/>
                  </a:lnTo>
                  <a:lnTo>
                    <a:pt x="150" y="210"/>
                  </a:lnTo>
                  <a:lnTo>
                    <a:pt x="142" y="206"/>
                  </a:lnTo>
                  <a:lnTo>
                    <a:pt x="138" y="202"/>
                  </a:lnTo>
                  <a:lnTo>
                    <a:pt x="134" y="202"/>
                  </a:lnTo>
                  <a:lnTo>
                    <a:pt x="130" y="198"/>
                  </a:lnTo>
                  <a:lnTo>
                    <a:pt x="124" y="194"/>
                  </a:lnTo>
                  <a:lnTo>
                    <a:pt x="120" y="192"/>
                  </a:lnTo>
                  <a:lnTo>
                    <a:pt x="108" y="188"/>
                  </a:lnTo>
                  <a:lnTo>
                    <a:pt x="100" y="180"/>
                  </a:lnTo>
                  <a:lnTo>
                    <a:pt x="98" y="180"/>
                  </a:lnTo>
                  <a:lnTo>
                    <a:pt x="86" y="184"/>
                  </a:lnTo>
                  <a:lnTo>
                    <a:pt x="82" y="184"/>
                  </a:lnTo>
                  <a:lnTo>
                    <a:pt x="82" y="188"/>
                  </a:lnTo>
                  <a:lnTo>
                    <a:pt x="78" y="188"/>
                  </a:lnTo>
                  <a:lnTo>
                    <a:pt x="74" y="192"/>
                  </a:lnTo>
                  <a:lnTo>
                    <a:pt x="72" y="192"/>
                  </a:lnTo>
                  <a:lnTo>
                    <a:pt x="72" y="194"/>
                  </a:lnTo>
                  <a:lnTo>
                    <a:pt x="68" y="188"/>
                  </a:lnTo>
                  <a:lnTo>
                    <a:pt x="64" y="184"/>
                  </a:lnTo>
                  <a:lnTo>
                    <a:pt x="60" y="184"/>
                  </a:lnTo>
                  <a:lnTo>
                    <a:pt x="56" y="180"/>
                  </a:lnTo>
                  <a:lnTo>
                    <a:pt x="52" y="180"/>
                  </a:lnTo>
                  <a:lnTo>
                    <a:pt x="48" y="180"/>
                  </a:lnTo>
                  <a:lnTo>
                    <a:pt x="44" y="180"/>
                  </a:lnTo>
                  <a:lnTo>
                    <a:pt x="42" y="176"/>
                  </a:lnTo>
                  <a:lnTo>
                    <a:pt x="38" y="176"/>
                  </a:lnTo>
                  <a:lnTo>
                    <a:pt x="38" y="168"/>
                  </a:lnTo>
                  <a:lnTo>
                    <a:pt x="34" y="162"/>
                  </a:lnTo>
                  <a:lnTo>
                    <a:pt x="30" y="162"/>
                  </a:lnTo>
                  <a:lnTo>
                    <a:pt x="26" y="162"/>
                  </a:lnTo>
                  <a:lnTo>
                    <a:pt x="22" y="158"/>
                  </a:lnTo>
                  <a:lnTo>
                    <a:pt x="18" y="158"/>
                  </a:lnTo>
                  <a:lnTo>
                    <a:pt x="18" y="162"/>
                  </a:lnTo>
                  <a:lnTo>
                    <a:pt x="16" y="158"/>
                  </a:lnTo>
                  <a:lnTo>
                    <a:pt x="16" y="154"/>
                  </a:lnTo>
                  <a:lnTo>
                    <a:pt x="12" y="154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2" y="142"/>
                  </a:lnTo>
                  <a:lnTo>
                    <a:pt x="8" y="138"/>
                  </a:lnTo>
                  <a:lnTo>
                    <a:pt x="4" y="132"/>
                  </a:lnTo>
                  <a:lnTo>
                    <a:pt x="4" y="128"/>
                  </a:lnTo>
                  <a:lnTo>
                    <a:pt x="8" y="124"/>
                  </a:lnTo>
                  <a:lnTo>
                    <a:pt x="12" y="120"/>
                  </a:lnTo>
                  <a:lnTo>
                    <a:pt x="12" y="116"/>
                  </a:lnTo>
                  <a:lnTo>
                    <a:pt x="8" y="116"/>
                  </a:lnTo>
                  <a:lnTo>
                    <a:pt x="8" y="112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12" y="102"/>
                  </a:lnTo>
                  <a:lnTo>
                    <a:pt x="12" y="98"/>
                  </a:lnTo>
                  <a:lnTo>
                    <a:pt x="8" y="94"/>
                  </a:lnTo>
                  <a:lnTo>
                    <a:pt x="8" y="90"/>
                  </a:lnTo>
                  <a:lnTo>
                    <a:pt x="8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6" y="46"/>
                  </a:lnTo>
                  <a:lnTo>
                    <a:pt x="16" y="42"/>
                  </a:lnTo>
                  <a:lnTo>
                    <a:pt x="16" y="38"/>
                  </a:lnTo>
                  <a:lnTo>
                    <a:pt x="16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6" y="26"/>
                  </a:lnTo>
                  <a:lnTo>
                    <a:pt x="18" y="26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6" y="20"/>
                  </a:lnTo>
                  <a:lnTo>
                    <a:pt x="30" y="16"/>
                  </a:lnTo>
                  <a:lnTo>
                    <a:pt x="34" y="16"/>
                  </a:lnTo>
                  <a:lnTo>
                    <a:pt x="34" y="12"/>
                  </a:lnTo>
                  <a:lnTo>
                    <a:pt x="34" y="8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6" y="8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4" y="8"/>
                  </a:lnTo>
                  <a:lnTo>
                    <a:pt x="68" y="8"/>
                  </a:lnTo>
                  <a:lnTo>
                    <a:pt x="68" y="8"/>
                  </a:lnTo>
                  <a:lnTo>
                    <a:pt x="68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Freeform 154">
              <a:extLst>
                <a:ext uri="{FF2B5EF4-FFF2-40B4-BE49-F238E27FC236}">
                  <a16:creationId xmlns:a16="http://schemas.microsoft.com/office/drawing/2014/main" id="{B48ACEAF-9695-3B79-8A46-9BC00C0656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5750" y="4883218"/>
              <a:ext cx="165100" cy="384175"/>
            </a:xfrm>
            <a:custGeom>
              <a:avLst/>
              <a:gdLst>
                <a:gd name="T0" fmla="*/ 70 w 104"/>
                <a:gd name="T1" fmla="*/ 26 h 242"/>
                <a:gd name="T2" fmla="*/ 74 w 104"/>
                <a:gd name="T3" fmla="*/ 152 h 242"/>
                <a:gd name="T4" fmla="*/ 70 w 104"/>
                <a:gd name="T5" fmla="*/ 168 h 242"/>
                <a:gd name="T6" fmla="*/ 66 w 104"/>
                <a:gd name="T7" fmla="*/ 182 h 242"/>
                <a:gd name="T8" fmla="*/ 62 w 104"/>
                <a:gd name="T9" fmla="*/ 194 h 242"/>
                <a:gd name="T10" fmla="*/ 62 w 104"/>
                <a:gd name="T11" fmla="*/ 208 h 242"/>
                <a:gd name="T12" fmla="*/ 60 w 104"/>
                <a:gd name="T13" fmla="*/ 220 h 242"/>
                <a:gd name="T14" fmla="*/ 52 w 104"/>
                <a:gd name="T15" fmla="*/ 232 h 242"/>
                <a:gd name="T16" fmla="*/ 36 w 104"/>
                <a:gd name="T17" fmla="*/ 236 h 242"/>
                <a:gd name="T18" fmla="*/ 30 w 104"/>
                <a:gd name="T19" fmla="*/ 242 h 242"/>
                <a:gd name="T20" fmla="*/ 22 w 104"/>
                <a:gd name="T21" fmla="*/ 236 h 242"/>
                <a:gd name="T22" fmla="*/ 14 w 104"/>
                <a:gd name="T23" fmla="*/ 236 h 242"/>
                <a:gd name="T24" fmla="*/ 10 w 104"/>
                <a:gd name="T25" fmla="*/ 224 h 242"/>
                <a:gd name="T26" fmla="*/ 6 w 104"/>
                <a:gd name="T27" fmla="*/ 208 h 242"/>
                <a:gd name="T28" fmla="*/ 2 w 104"/>
                <a:gd name="T29" fmla="*/ 198 h 242"/>
                <a:gd name="T30" fmla="*/ 0 w 104"/>
                <a:gd name="T31" fmla="*/ 186 h 242"/>
                <a:gd name="T32" fmla="*/ 0 w 104"/>
                <a:gd name="T33" fmla="*/ 172 h 242"/>
                <a:gd name="T34" fmla="*/ 6 w 104"/>
                <a:gd name="T35" fmla="*/ 164 h 242"/>
                <a:gd name="T36" fmla="*/ 10 w 104"/>
                <a:gd name="T37" fmla="*/ 152 h 242"/>
                <a:gd name="T38" fmla="*/ 18 w 104"/>
                <a:gd name="T39" fmla="*/ 138 h 242"/>
                <a:gd name="T40" fmla="*/ 14 w 104"/>
                <a:gd name="T41" fmla="*/ 130 h 242"/>
                <a:gd name="T42" fmla="*/ 14 w 104"/>
                <a:gd name="T43" fmla="*/ 116 h 242"/>
                <a:gd name="T44" fmla="*/ 10 w 104"/>
                <a:gd name="T45" fmla="*/ 104 h 242"/>
                <a:gd name="T46" fmla="*/ 14 w 104"/>
                <a:gd name="T47" fmla="*/ 94 h 242"/>
                <a:gd name="T48" fmla="*/ 18 w 104"/>
                <a:gd name="T49" fmla="*/ 82 h 242"/>
                <a:gd name="T50" fmla="*/ 22 w 104"/>
                <a:gd name="T51" fmla="*/ 74 h 242"/>
                <a:gd name="T52" fmla="*/ 30 w 104"/>
                <a:gd name="T53" fmla="*/ 74 h 242"/>
                <a:gd name="T54" fmla="*/ 32 w 104"/>
                <a:gd name="T55" fmla="*/ 70 h 242"/>
                <a:gd name="T56" fmla="*/ 40 w 104"/>
                <a:gd name="T57" fmla="*/ 70 h 242"/>
                <a:gd name="T58" fmla="*/ 44 w 104"/>
                <a:gd name="T59" fmla="*/ 70 h 242"/>
                <a:gd name="T60" fmla="*/ 48 w 104"/>
                <a:gd name="T61" fmla="*/ 60 h 242"/>
                <a:gd name="T62" fmla="*/ 52 w 104"/>
                <a:gd name="T63" fmla="*/ 64 h 242"/>
                <a:gd name="T64" fmla="*/ 60 w 104"/>
                <a:gd name="T65" fmla="*/ 52 h 242"/>
                <a:gd name="T66" fmla="*/ 60 w 104"/>
                <a:gd name="T67" fmla="*/ 52 h 242"/>
                <a:gd name="T68" fmla="*/ 66 w 104"/>
                <a:gd name="T69" fmla="*/ 48 h 242"/>
                <a:gd name="T70" fmla="*/ 62 w 104"/>
                <a:gd name="T71" fmla="*/ 44 h 242"/>
                <a:gd name="T72" fmla="*/ 66 w 104"/>
                <a:gd name="T73" fmla="*/ 40 h 242"/>
                <a:gd name="T74" fmla="*/ 70 w 104"/>
                <a:gd name="T75" fmla="*/ 30 h 242"/>
                <a:gd name="T76" fmla="*/ 74 w 104"/>
                <a:gd name="T77" fmla="*/ 30 h 242"/>
                <a:gd name="T78" fmla="*/ 78 w 104"/>
                <a:gd name="T79" fmla="*/ 18 h 242"/>
                <a:gd name="T80" fmla="*/ 82 w 104"/>
                <a:gd name="T81" fmla="*/ 10 h 242"/>
                <a:gd name="T82" fmla="*/ 82 w 104"/>
                <a:gd name="T83" fmla="*/ 4 h 242"/>
                <a:gd name="T84" fmla="*/ 86 w 104"/>
                <a:gd name="T85" fmla="*/ 8 h 242"/>
                <a:gd name="T86" fmla="*/ 88 w 104"/>
                <a:gd name="T87" fmla="*/ 10 h 242"/>
                <a:gd name="T88" fmla="*/ 96 w 104"/>
                <a:gd name="T89" fmla="*/ 18 h 242"/>
                <a:gd name="T90" fmla="*/ 96 w 104"/>
                <a:gd name="T91" fmla="*/ 26 h 242"/>
                <a:gd name="T92" fmla="*/ 96 w 104"/>
                <a:gd name="T93" fmla="*/ 40 h 242"/>
                <a:gd name="T94" fmla="*/ 100 w 104"/>
                <a:gd name="T95" fmla="*/ 48 h 242"/>
                <a:gd name="T96" fmla="*/ 100 w 104"/>
                <a:gd name="T97" fmla="*/ 64 h 242"/>
                <a:gd name="T98" fmla="*/ 96 w 104"/>
                <a:gd name="T99" fmla="*/ 66 h 242"/>
                <a:gd name="T100" fmla="*/ 92 w 104"/>
                <a:gd name="T101" fmla="*/ 66 h 242"/>
                <a:gd name="T102" fmla="*/ 92 w 104"/>
                <a:gd name="T103" fmla="*/ 82 h 242"/>
                <a:gd name="T104" fmla="*/ 88 w 104"/>
                <a:gd name="T105" fmla="*/ 94 h 242"/>
                <a:gd name="T106" fmla="*/ 88 w 104"/>
                <a:gd name="T107" fmla="*/ 108 h 242"/>
                <a:gd name="T108" fmla="*/ 86 w 104"/>
                <a:gd name="T109" fmla="*/ 122 h 242"/>
                <a:gd name="T110" fmla="*/ 82 w 104"/>
                <a:gd name="T111" fmla="*/ 134 h 242"/>
                <a:gd name="T112" fmla="*/ 78 w 104"/>
                <a:gd name="T113" fmla="*/ 146 h 242"/>
                <a:gd name="T114" fmla="*/ 74 w 104"/>
                <a:gd name="T115" fmla="*/ 150 h 242"/>
                <a:gd name="T116" fmla="*/ 96 w 104"/>
                <a:gd name="T117" fmla="*/ 9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4" h="242">
                  <a:moveTo>
                    <a:pt x="70" y="26"/>
                  </a:moveTo>
                  <a:lnTo>
                    <a:pt x="70" y="22"/>
                  </a:lnTo>
                  <a:lnTo>
                    <a:pt x="74" y="26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70" y="26"/>
                  </a:lnTo>
                  <a:close/>
                  <a:moveTo>
                    <a:pt x="74" y="150"/>
                  </a:moveTo>
                  <a:lnTo>
                    <a:pt x="74" y="152"/>
                  </a:lnTo>
                  <a:lnTo>
                    <a:pt x="74" y="156"/>
                  </a:lnTo>
                  <a:lnTo>
                    <a:pt x="74" y="160"/>
                  </a:lnTo>
                  <a:lnTo>
                    <a:pt x="74" y="164"/>
                  </a:lnTo>
                  <a:lnTo>
                    <a:pt x="70" y="168"/>
                  </a:lnTo>
                  <a:lnTo>
                    <a:pt x="70" y="172"/>
                  </a:lnTo>
                  <a:lnTo>
                    <a:pt x="70" y="176"/>
                  </a:lnTo>
                  <a:lnTo>
                    <a:pt x="66" y="180"/>
                  </a:lnTo>
                  <a:lnTo>
                    <a:pt x="66" y="182"/>
                  </a:lnTo>
                  <a:lnTo>
                    <a:pt x="66" y="186"/>
                  </a:lnTo>
                  <a:lnTo>
                    <a:pt x="66" y="190"/>
                  </a:lnTo>
                  <a:lnTo>
                    <a:pt x="66" y="194"/>
                  </a:lnTo>
                  <a:lnTo>
                    <a:pt x="62" y="194"/>
                  </a:lnTo>
                  <a:lnTo>
                    <a:pt x="62" y="198"/>
                  </a:lnTo>
                  <a:lnTo>
                    <a:pt x="62" y="202"/>
                  </a:lnTo>
                  <a:lnTo>
                    <a:pt x="62" y="206"/>
                  </a:lnTo>
                  <a:lnTo>
                    <a:pt x="62" y="208"/>
                  </a:lnTo>
                  <a:lnTo>
                    <a:pt x="60" y="208"/>
                  </a:lnTo>
                  <a:lnTo>
                    <a:pt x="60" y="212"/>
                  </a:lnTo>
                  <a:lnTo>
                    <a:pt x="60" y="216"/>
                  </a:lnTo>
                  <a:lnTo>
                    <a:pt x="60" y="220"/>
                  </a:lnTo>
                  <a:lnTo>
                    <a:pt x="56" y="224"/>
                  </a:lnTo>
                  <a:lnTo>
                    <a:pt x="56" y="228"/>
                  </a:lnTo>
                  <a:lnTo>
                    <a:pt x="56" y="232"/>
                  </a:lnTo>
                  <a:lnTo>
                    <a:pt x="52" y="232"/>
                  </a:lnTo>
                  <a:lnTo>
                    <a:pt x="48" y="236"/>
                  </a:lnTo>
                  <a:lnTo>
                    <a:pt x="44" y="236"/>
                  </a:lnTo>
                  <a:lnTo>
                    <a:pt x="40" y="236"/>
                  </a:lnTo>
                  <a:lnTo>
                    <a:pt x="36" y="236"/>
                  </a:lnTo>
                  <a:lnTo>
                    <a:pt x="36" y="238"/>
                  </a:lnTo>
                  <a:lnTo>
                    <a:pt x="32" y="238"/>
                  </a:lnTo>
                  <a:lnTo>
                    <a:pt x="32" y="242"/>
                  </a:lnTo>
                  <a:lnTo>
                    <a:pt x="30" y="242"/>
                  </a:lnTo>
                  <a:lnTo>
                    <a:pt x="26" y="242"/>
                  </a:lnTo>
                  <a:lnTo>
                    <a:pt x="26" y="238"/>
                  </a:lnTo>
                  <a:lnTo>
                    <a:pt x="22" y="238"/>
                  </a:lnTo>
                  <a:lnTo>
                    <a:pt x="22" y="236"/>
                  </a:lnTo>
                  <a:lnTo>
                    <a:pt x="18" y="236"/>
                  </a:lnTo>
                  <a:lnTo>
                    <a:pt x="14" y="236"/>
                  </a:lnTo>
                  <a:lnTo>
                    <a:pt x="18" y="236"/>
                  </a:lnTo>
                  <a:lnTo>
                    <a:pt x="14" y="236"/>
                  </a:lnTo>
                  <a:lnTo>
                    <a:pt x="14" y="232"/>
                  </a:lnTo>
                  <a:lnTo>
                    <a:pt x="10" y="232"/>
                  </a:lnTo>
                  <a:lnTo>
                    <a:pt x="10" y="228"/>
                  </a:lnTo>
                  <a:lnTo>
                    <a:pt x="10" y="224"/>
                  </a:lnTo>
                  <a:lnTo>
                    <a:pt x="6" y="220"/>
                  </a:lnTo>
                  <a:lnTo>
                    <a:pt x="6" y="216"/>
                  </a:lnTo>
                  <a:lnTo>
                    <a:pt x="6" y="212"/>
                  </a:lnTo>
                  <a:lnTo>
                    <a:pt x="6" y="208"/>
                  </a:lnTo>
                  <a:lnTo>
                    <a:pt x="6" y="206"/>
                  </a:lnTo>
                  <a:lnTo>
                    <a:pt x="6" y="202"/>
                  </a:lnTo>
                  <a:lnTo>
                    <a:pt x="2" y="202"/>
                  </a:lnTo>
                  <a:lnTo>
                    <a:pt x="2" y="198"/>
                  </a:lnTo>
                  <a:lnTo>
                    <a:pt x="2" y="194"/>
                  </a:lnTo>
                  <a:lnTo>
                    <a:pt x="2" y="190"/>
                  </a:lnTo>
                  <a:lnTo>
                    <a:pt x="0" y="19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0" y="176"/>
                  </a:lnTo>
                  <a:lnTo>
                    <a:pt x="0" y="172"/>
                  </a:lnTo>
                  <a:lnTo>
                    <a:pt x="2" y="172"/>
                  </a:lnTo>
                  <a:lnTo>
                    <a:pt x="2" y="168"/>
                  </a:lnTo>
                  <a:lnTo>
                    <a:pt x="2" y="164"/>
                  </a:lnTo>
                  <a:lnTo>
                    <a:pt x="6" y="164"/>
                  </a:lnTo>
                  <a:lnTo>
                    <a:pt x="6" y="160"/>
                  </a:lnTo>
                  <a:lnTo>
                    <a:pt x="10" y="160"/>
                  </a:lnTo>
                  <a:lnTo>
                    <a:pt x="10" y="156"/>
                  </a:lnTo>
                  <a:lnTo>
                    <a:pt x="10" y="152"/>
                  </a:lnTo>
                  <a:lnTo>
                    <a:pt x="14" y="150"/>
                  </a:lnTo>
                  <a:lnTo>
                    <a:pt x="14" y="146"/>
                  </a:lnTo>
                  <a:lnTo>
                    <a:pt x="18" y="142"/>
                  </a:lnTo>
                  <a:lnTo>
                    <a:pt x="18" y="138"/>
                  </a:lnTo>
                  <a:lnTo>
                    <a:pt x="14" y="138"/>
                  </a:lnTo>
                  <a:lnTo>
                    <a:pt x="18" y="134"/>
                  </a:lnTo>
                  <a:lnTo>
                    <a:pt x="18" y="130"/>
                  </a:lnTo>
                  <a:lnTo>
                    <a:pt x="14" y="130"/>
                  </a:lnTo>
                  <a:lnTo>
                    <a:pt x="14" y="126"/>
                  </a:lnTo>
                  <a:lnTo>
                    <a:pt x="14" y="122"/>
                  </a:lnTo>
                  <a:lnTo>
                    <a:pt x="14" y="120"/>
                  </a:lnTo>
                  <a:lnTo>
                    <a:pt x="14" y="116"/>
                  </a:lnTo>
                  <a:lnTo>
                    <a:pt x="10" y="116"/>
                  </a:lnTo>
                  <a:lnTo>
                    <a:pt x="10" y="112"/>
                  </a:lnTo>
                  <a:lnTo>
                    <a:pt x="10" y="108"/>
                  </a:lnTo>
                  <a:lnTo>
                    <a:pt x="10" y="104"/>
                  </a:lnTo>
                  <a:lnTo>
                    <a:pt x="10" y="100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14" y="94"/>
                  </a:lnTo>
                  <a:lnTo>
                    <a:pt x="14" y="90"/>
                  </a:lnTo>
                  <a:lnTo>
                    <a:pt x="14" y="86"/>
                  </a:lnTo>
                  <a:lnTo>
                    <a:pt x="18" y="86"/>
                  </a:lnTo>
                  <a:lnTo>
                    <a:pt x="18" y="82"/>
                  </a:lnTo>
                  <a:lnTo>
                    <a:pt x="18" y="78"/>
                  </a:lnTo>
                  <a:lnTo>
                    <a:pt x="14" y="78"/>
                  </a:lnTo>
                  <a:lnTo>
                    <a:pt x="18" y="74"/>
                  </a:lnTo>
                  <a:lnTo>
                    <a:pt x="22" y="74"/>
                  </a:lnTo>
                  <a:lnTo>
                    <a:pt x="26" y="74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0" y="74"/>
                  </a:lnTo>
                  <a:lnTo>
                    <a:pt x="30" y="70"/>
                  </a:lnTo>
                  <a:lnTo>
                    <a:pt x="32" y="70"/>
                  </a:lnTo>
                  <a:lnTo>
                    <a:pt x="32" y="74"/>
                  </a:lnTo>
                  <a:lnTo>
                    <a:pt x="32" y="70"/>
                  </a:lnTo>
                  <a:lnTo>
                    <a:pt x="32" y="66"/>
                  </a:lnTo>
                  <a:lnTo>
                    <a:pt x="36" y="66"/>
                  </a:lnTo>
                  <a:lnTo>
                    <a:pt x="36" y="70"/>
                  </a:lnTo>
                  <a:lnTo>
                    <a:pt x="40" y="70"/>
                  </a:lnTo>
                  <a:lnTo>
                    <a:pt x="40" y="66"/>
                  </a:lnTo>
                  <a:lnTo>
                    <a:pt x="44" y="66"/>
                  </a:lnTo>
                  <a:lnTo>
                    <a:pt x="40" y="66"/>
                  </a:lnTo>
                  <a:lnTo>
                    <a:pt x="44" y="70"/>
                  </a:lnTo>
                  <a:lnTo>
                    <a:pt x="44" y="66"/>
                  </a:lnTo>
                  <a:lnTo>
                    <a:pt x="44" y="64"/>
                  </a:lnTo>
                  <a:lnTo>
                    <a:pt x="48" y="64"/>
                  </a:lnTo>
                  <a:lnTo>
                    <a:pt x="48" y="60"/>
                  </a:lnTo>
                  <a:lnTo>
                    <a:pt x="52" y="60"/>
                  </a:lnTo>
                  <a:lnTo>
                    <a:pt x="56" y="60"/>
                  </a:lnTo>
                  <a:lnTo>
                    <a:pt x="52" y="60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56" y="60"/>
                  </a:lnTo>
                  <a:lnTo>
                    <a:pt x="56" y="56"/>
                  </a:lnTo>
                  <a:lnTo>
                    <a:pt x="60" y="52"/>
                  </a:lnTo>
                  <a:lnTo>
                    <a:pt x="56" y="52"/>
                  </a:lnTo>
                  <a:lnTo>
                    <a:pt x="60" y="52"/>
                  </a:lnTo>
                  <a:lnTo>
                    <a:pt x="60" y="48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2" y="52"/>
                  </a:lnTo>
                  <a:lnTo>
                    <a:pt x="62" y="48"/>
                  </a:lnTo>
                  <a:lnTo>
                    <a:pt x="66" y="48"/>
                  </a:lnTo>
                  <a:lnTo>
                    <a:pt x="66" y="52"/>
                  </a:lnTo>
                  <a:lnTo>
                    <a:pt x="66" y="48"/>
                  </a:lnTo>
                  <a:lnTo>
                    <a:pt x="62" y="48"/>
                  </a:lnTo>
                  <a:lnTo>
                    <a:pt x="62" y="44"/>
                  </a:lnTo>
                  <a:lnTo>
                    <a:pt x="62" y="40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34"/>
                  </a:lnTo>
                  <a:lnTo>
                    <a:pt x="66" y="30"/>
                  </a:lnTo>
                  <a:lnTo>
                    <a:pt x="70" y="30"/>
                  </a:lnTo>
                  <a:lnTo>
                    <a:pt x="70" y="34"/>
                  </a:lnTo>
                  <a:lnTo>
                    <a:pt x="74" y="30"/>
                  </a:lnTo>
                  <a:lnTo>
                    <a:pt x="70" y="30"/>
                  </a:lnTo>
                  <a:lnTo>
                    <a:pt x="74" y="30"/>
                  </a:lnTo>
                  <a:lnTo>
                    <a:pt x="74" y="26"/>
                  </a:lnTo>
                  <a:lnTo>
                    <a:pt x="78" y="26"/>
                  </a:lnTo>
                  <a:lnTo>
                    <a:pt x="78" y="22"/>
                  </a:lnTo>
                  <a:lnTo>
                    <a:pt x="78" y="18"/>
                  </a:lnTo>
                  <a:lnTo>
                    <a:pt x="82" y="18"/>
                  </a:lnTo>
                  <a:lnTo>
                    <a:pt x="82" y="14"/>
                  </a:lnTo>
                  <a:lnTo>
                    <a:pt x="78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86" y="0"/>
                  </a:lnTo>
                  <a:lnTo>
                    <a:pt x="86" y="4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2" y="14"/>
                  </a:lnTo>
                  <a:lnTo>
                    <a:pt x="92" y="18"/>
                  </a:lnTo>
                  <a:lnTo>
                    <a:pt x="96" y="18"/>
                  </a:lnTo>
                  <a:lnTo>
                    <a:pt x="96" y="22"/>
                  </a:lnTo>
                  <a:lnTo>
                    <a:pt x="92" y="22"/>
                  </a:lnTo>
                  <a:lnTo>
                    <a:pt x="96" y="22"/>
                  </a:lnTo>
                  <a:lnTo>
                    <a:pt x="96" y="26"/>
                  </a:lnTo>
                  <a:lnTo>
                    <a:pt x="96" y="30"/>
                  </a:lnTo>
                  <a:lnTo>
                    <a:pt x="96" y="34"/>
                  </a:lnTo>
                  <a:lnTo>
                    <a:pt x="96" y="38"/>
                  </a:lnTo>
                  <a:lnTo>
                    <a:pt x="96" y="40"/>
                  </a:lnTo>
                  <a:lnTo>
                    <a:pt x="100" y="40"/>
                  </a:lnTo>
                  <a:lnTo>
                    <a:pt x="100" y="44"/>
                  </a:lnTo>
                  <a:lnTo>
                    <a:pt x="96" y="44"/>
                  </a:lnTo>
                  <a:lnTo>
                    <a:pt x="100" y="48"/>
                  </a:lnTo>
                  <a:lnTo>
                    <a:pt x="100" y="52"/>
                  </a:lnTo>
                  <a:lnTo>
                    <a:pt x="100" y="56"/>
                  </a:lnTo>
                  <a:lnTo>
                    <a:pt x="104" y="60"/>
                  </a:lnTo>
                  <a:lnTo>
                    <a:pt x="100" y="64"/>
                  </a:lnTo>
                  <a:lnTo>
                    <a:pt x="100" y="66"/>
                  </a:lnTo>
                  <a:lnTo>
                    <a:pt x="100" y="70"/>
                  </a:lnTo>
                  <a:lnTo>
                    <a:pt x="96" y="70"/>
                  </a:lnTo>
                  <a:lnTo>
                    <a:pt x="96" y="66"/>
                  </a:lnTo>
                  <a:lnTo>
                    <a:pt x="92" y="64"/>
                  </a:lnTo>
                  <a:lnTo>
                    <a:pt x="88" y="64"/>
                  </a:lnTo>
                  <a:lnTo>
                    <a:pt x="88" y="66"/>
                  </a:lnTo>
                  <a:lnTo>
                    <a:pt x="92" y="66"/>
                  </a:lnTo>
                  <a:lnTo>
                    <a:pt x="92" y="70"/>
                  </a:lnTo>
                  <a:lnTo>
                    <a:pt x="92" y="74"/>
                  </a:lnTo>
                  <a:lnTo>
                    <a:pt x="92" y="78"/>
                  </a:lnTo>
                  <a:lnTo>
                    <a:pt x="92" y="82"/>
                  </a:lnTo>
                  <a:lnTo>
                    <a:pt x="92" y="86"/>
                  </a:lnTo>
                  <a:lnTo>
                    <a:pt x="88" y="86"/>
                  </a:lnTo>
                  <a:lnTo>
                    <a:pt x="88" y="90"/>
                  </a:lnTo>
                  <a:lnTo>
                    <a:pt x="88" y="94"/>
                  </a:lnTo>
                  <a:lnTo>
                    <a:pt x="88" y="96"/>
                  </a:lnTo>
                  <a:lnTo>
                    <a:pt x="88" y="100"/>
                  </a:lnTo>
                  <a:lnTo>
                    <a:pt x="88" y="104"/>
                  </a:lnTo>
                  <a:lnTo>
                    <a:pt x="88" y="108"/>
                  </a:lnTo>
                  <a:lnTo>
                    <a:pt x="86" y="112"/>
                  </a:lnTo>
                  <a:lnTo>
                    <a:pt x="86" y="116"/>
                  </a:lnTo>
                  <a:lnTo>
                    <a:pt x="86" y="120"/>
                  </a:lnTo>
                  <a:lnTo>
                    <a:pt x="86" y="122"/>
                  </a:lnTo>
                  <a:lnTo>
                    <a:pt x="82" y="122"/>
                  </a:lnTo>
                  <a:lnTo>
                    <a:pt x="82" y="126"/>
                  </a:lnTo>
                  <a:lnTo>
                    <a:pt x="82" y="130"/>
                  </a:lnTo>
                  <a:lnTo>
                    <a:pt x="82" y="134"/>
                  </a:lnTo>
                  <a:lnTo>
                    <a:pt x="78" y="134"/>
                  </a:lnTo>
                  <a:lnTo>
                    <a:pt x="78" y="138"/>
                  </a:lnTo>
                  <a:lnTo>
                    <a:pt x="78" y="142"/>
                  </a:lnTo>
                  <a:lnTo>
                    <a:pt x="78" y="146"/>
                  </a:lnTo>
                  <a:lnTo>
                    <a:pt x="78" y="150"/>
                  </a:lnTo>
                  <a:lnTo>
                    <a:pt x="74" y="150"/>
                  </a:lnTo>
                  <a:lnTo>
                    <a:pt x="74" y="150"/>
                  </a:lnTo>
                  <a:lnTo>
                    <a:pt x="74" y="150"/>
                  </a:lnTo>
                  <a:close/>
                  <a:moveTo>
                    <a:pt x="92" y="90"/>
                  </a:moveTo>
                  <a:lnTo>
                    <a:pt x="92" y="86"/>
                  </a:lnTo>
                  <a:lnTo>
                    <a:pt x="96" y="86"/>
                  </a:lnTo>
                  <a:lnTo>
                    <a:pt x="96" y="90"/>
                  </a:lnTo>
                  <a:lnTo>
                    <a:pt x="92" y="90"/>
                  </a:lnTo>
                  <a:lnTo>
                    <a:pt x="92" y="90"/>
                  </a:lnTo>
                  <a:lnTo>
                    <a:pt x="92" y="9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Freeform 155">
              <a:extLst>
                <a:ext uri="{FF2B5EF4-FFF2-40B4-BE49-F238E27FC236}">
                  <a16:creationId xmlns:a16="http://schemas.microsoft.com/office/drawing/2014/main" id="{E2DBC8EF-FB9F-F5D2-C5A1-9009B17134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7625" y="4816543"/>
              <a:ext cx="69850" cy="212725"/>
            </a:xfrm>
            <a:custGeom>
              <a:avLst/>
              <a:gdLst>
                <a:gd name="T0" fmla="*/ 4 w 44"/>
                <a:gd name="T1" fmla="*/ 78 h 134"/>
                <a:gd name="T2" fmla="*/ 0 w 44"/>
                <a:gd name="T3" fmla="*/ 72 h 134"/>
                <a:gd name="T4" fmla="*/ 4 w 44"/>
                <a:gd name="T5" fmla="*/ 68 h 134"/>
                <a:gd name="T6" fmla="*/ 4 w 44"/>
                <a:gd name="T7" fmla="*/ 60 h 134"/>
                <a:gd name="T8" fmla="*/ 4 w 44"/>
                <a:gd name="T9" fmla="*/ 56 h 134"/>
                <a:gd name="T10" fmla="*/ 10 w 44"/>
                <a:gd name="T11" fmla="*/ 52 h 134"/>
                <a:gd name="T12" fmla="*/ 10 w 44"/>
                <a:gd name="T13" fmla="*/ 48 h 134"/>
                <a:gd name="T14" fmla="*/ 10 w 44"/>
                <a:gd name="T15" fmla="*/ 48 h 134"/>
                <a:gd name="T16" fmla="*/ 6 w 44"/>
                <a:gd name="T17" fmla="*/ 38 h 134"/>
                <a:gd name="T18" fmla="*/ 10 w 44"/>
                <a:gd name="T19" fmla="*/ 30 h 134"/>
                <a:gd name="T20" fmla="*/ 6 w 44"/>
                <a:gd name="T21" fmla="*/ 26 h 134"/>
                <a:gd name="T22" fmla="*/ 10 w 44"/>
                <a:gd name="T23" fmla="*/ 22 h 134"/>
                <a:gd name="T24" fmla="*/ 14 w 44"/>
                <a:gd name="T25" fmla="*/ 20 h 134"/>
                <a:gd name="T26" fmla="*/ 10 w 44"/>
                <a:gd name="T27" fmla="*/ 16 h 134"/>
                <a:gd name="T28" fmla="*/ 6 w 44"/>
                <a:gd name="T29" fmla="*/ 12 h 134"/>
                <a:gd name="T30" fmla="*/ 6 w 44"/>
                <a:gd name="T31" fmla="*/ 4 h 134"/>
                <a:gd name="T32" fmla="*/ 6 w 44"/>
                <a:gd name="T33" fmla="*/ 4 h 134"/>
                <a:gd name="T34" fmla="*/ 4 w 44"/>
                <a:gd name="T35" fmla="*/ 0 h 134"/>
                <a:gd name="T36" fmla="*/ 4 w 44"/>
                <a:gd name="T37" fmla="*/ 0 h 134"/>
                <a:gd name="T38" fmla="*/ 10 w 44"/>
                <a:gd name="T39" fmla="*/ 0 h 134"/>
                <a:gd name="T40" fmla="*/ 14 w 44"/>
                <a:gd name="T41" fmla="*/ 4 h 134"/>
                <a:gd name="T42" fmla="*/ 18 w 44"/>
                <a:gd name="T43" fmla="*/ 4 h 134"/>
                <a:gd name="T44" fmla="*/ 18 w 44"/>
                <a:gd name="T45" fmla="*/ 0 h 134"/>
                <a:gd name="T46" fmla="*/ 26 w 44"/>
                <a:gd name="T47" fmla="*/ 8 h 134"/>
                <a:gd name="T48" fmla="*/ 26 w 44"/>
                <a:gd name="T49" fmla="*/ 16 h 134"/>
                <a:gd name="T50" fmla="*/ 26 w 44"/>
                <a:gd name="T51" fmla="*/ 20 h 134"/>
                <a:gd name="T52" fmla="*/ 26 w 44"/>
                <a:gd name="T53" fmla="*/ 26 h 134"/>
                <a:gd name="T54" fmla="*/ 30 w 44"/>
                <a:gd name="T55" fmla="*/ 30 h 134"/>
                <a:gd name="T56" fmla="*/ 34 w 44"/>
                <a:gd name="T57" fmla="*/ 38 h 134"/>
                <a:gd name="T58" fmla="*/ 26 w 44"/>
                <a:gd name="T59" fmla="*/ 38 h 134"/>
                <a:gd name="T60" fmla="*/ 26 w 44"/>
                <a:gd name="T61" fmla="*/ 42 h 134"/>
                <a:gd name="T62" fmla="*/ 22 w 44"/>
                <a:gd name="T63" fmla="*/ 48 h 134"/>
                <a:gd name="T64" fmla="*/ 26 w 44"/>
                <a:gd name="T65" fmla="*/ 52 h 134"/>
                <a:gd name="T66" fmla="*/ 26 w 44"/>
                <a:gd name="T67" fmla="*/ 56 h 134"/>
                <a:gd name="T68" fmla="*/ 26 w 44"/>
                <a:gd name="T69" fmla="*/ 68 h 134"/>
                <a:gd name="T70" fmla="*/ 30 w 44"/>
                <a:gd name="T71" fmla="*/ 72 h 134"/>
                <a:gd name="T72" fmla="*/ 40 w 44"/>
                <a:gd name="T73" fmla="*/ 82 h 134"/>
                <a:gd name="T74" fmla="*/ 44 w 44"/>
                <a:gd name="T75" fmla="*/ 94 h 134"/>
                <a:gd name="T76" fmla="*/ 44 w 44"/>
                <a:gd name="T77" fmla="*/ 102 h 134"/>
                <a:gd name="T78" fmla="*/ 44 w 44"/>
                <a:gd name="T79" fmla="*/ 112 h 134"/>
                <a:gd name="T80" fmla="*/ 40 w 44"/>
                <a:gd name="T81" fmla="*/ 116 h 134"/>
                <a:gd name="T82" fmla="*/ 38 w 44"/>
                <a:gd name="T83" fmla="*/ 124 h 134"/>
                <a:gd name="T84" fmla="*/ 38 w 44"/>
                <a:gd name="T85" fmla="*/ 124 h 134"/>
                <a:gd name="T86" fmla="*/ 38 w 44"/>
                <a:gd name="T87" fmla="*/ 132 h 134"/>
                <a:gd name="T88" fmla="*/ 34 w 44"/>
                <a:gd name="T89" fmla="*/ 132 h 134"/>
                <a:gd name="T90" fmla="*/ 34 w 44"/>
                <a:gd name="T91" fmla="*/ 128 h 134"/>
                <a:gd name="T92" fmla="*/ 30 w 44"/>
                <a:gd name="T93" fmla="*/ 124 h 134"/>
                <a:gd name="T94" fmla="*/ 26 w 44"/>
                <a:gd name="T95" fmla="*/ 120 h 134"/>
                <a:gd name="T96" fmla="*/ 26 w 44"/>
                <a:gd name="T97" fmla="*/ 116 h 134"/>
                <a:gd name="T98" fmla="*/ 22 w 44"/>
                <a:gd name="T99" fmla="*/ 112 h 134"/>
                <a:gd name="T100" fmla="*/ 22 w 44"/>
                <a:gd name="T101" fmla="*/ 108 h 134"/>
                <a:gd name="T102" fmla="*/ 26 w 44"/>
                <a:gd name="T103" fmla="*/ 104 h 134"/>
                <a:gd name="T104" fmla="*/ 26 w 44"/>
                <a:gd name="T105" fmla="*/ 102 h 134"/>
                <a:gd name="T106" fmla="*/ 26 w 44"/>
                <a:gd name="T107" fmla="*/ 98 h 134"/>
                <a:gd name="T108" fmla="*/ 26 w 44"/>
                <a:gd name="T109" fmla="*/ 90 h 134"/>
                <a:gd name="T110" fmla="*/ 22 w 44"/>
                <a:gd name="T111" fmla="*/ 86 h 134"/>
                <a:gd name="T112" fmla="*/ 14 w 44"/>
                <a:gd name="T113" fmla="*/ 86 h 134"/>
                <a:gd name="T114" fmla="*/ 6 w 44"/>
                <a:gd name="T115" fmla="*/ 78 h 134"/>
                <a:gd name="T116" fmla="*/ 26 w 44"/>
                <a:gd name="T117" fmla="*/ 46 h 134"/>
                <a:gd name="T118" fmla="*/ 30 w 44"/>
                <a:gd name="T119" fmla="*/ 46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" h="134">
                  <a:moveTo>
                    <a:pt x="6" y="78"/>
                  </a:moveTo>
                  <a:lnTo>
                    <a:pt x="6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6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6" y="34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6" y="26"/>
                  </a:lnTo>
                  <a:lnTo>
                    <a:pt x="6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6" y="12"/>
                  </a:lnTo>
                  <a:lnTo>
                    <a:pt x="6" y="8"/>
                  </a:lnTo>
                  <a:lnTo>
                    <a:pt x="10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0" y="22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0" y="34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0" y="38"/>
                  </a:lnTo>
                  <a:lnTo>
                    <a:pt x="30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2" y="46"/>
                  </a:lnTo>
                  <a:lnTo>
                    <a:pt x="22" y="46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6" y="48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56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4" y="72"/>
                  </a:lnTo>
                  <a:lnTo>
                    <a:pt x="34" y="76"/>
                  </a:lnTo>
                  <a:lnTo>
                    <a:pt x="38" y="76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0" y="82"/>
                  </a:lnTo>
                  <a:lnTo>
                    <a:pt x="44" y="90"/>
                  </a:lnTo>
                  <a:lnTo>
                    <a:pt x="44" y="90"/>
                  </a:lnTo>
                  <a:lnTo>
                    <a:pt x="44" y="90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4" y="94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4" y="102"/>
                  </a:lnTo>
                  <a:lnTo>
                    <a:pt x="44" y="102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4" y="104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8" y="124"/>
                  </a:lnTo>
                  <a:lnTo>
                    <a:pt x="34" y="124"/>
                  </a:lnTo>
                  <a:lnTo>
                    <a:pt x="34" y="124"/>
                  </a:lnTo>
                  <a:lnTo>
                    <a:pt x="34" y="124"/>
                  </a:lnTo>
                  <a:lnTo>
                    <a:pt x="38" y="124"/>
                  </a:lnTo>
                  <a:lnTo>
                    <a:pt x="38" y="124"/>
                  </a:lnTo>
                  <a:lnTo>
                    <a:pt x="38" y="124"/>
                  </a:lnTo>
                  <a:lnTo>
                    <a:pt x="38" y="128"/>
                  </a:lnTo>
                  <a:lnTo>
                    <a:pt x="38" y="128"/>
                  </a:lnTo>
                  <a:lnTo>
                    <a:pt x="38" y="128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8" y="134"/>
                  </a:lnTo>
                  <a:lnTo>
                    <a:pt x="38" y="134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0" y="124"/>
                  </a:lnTo>
                  <a:lnTo>
                    <a:pt x="30" y="124"/>
                  </a:lnTo>
                  <a:lnTo>
                    <a:pt x="30" y="124"/>
                  </a:lnTo>
                  <a:lnTo>
                    <a:pt x="30" y="12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20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6" y="108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6" y="94"/>
                  </a:lnTo>
                  <a:lnTo>
                    <a:pt x="26" y="94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18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0" y="86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6" y="82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6" y="78"/>
                  </a:lnTo>
                  <a:close/>
                  <a:moveTo>
                    <a:pt x="26" y="46"/>
                  </a:move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close/>
                  <a:moveTo>
                    <a:pt x="30" y="46"/>
                  </a:move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Freeform 156">
              <a:extLst>
                <a:ext uri="{FF2B5EF4-FFF2-40B4-BE49-F238E27FC236}">
                  <a16:creationId xmlns:a16="http://schemas.microsoft.com/office/drawing/2014/main" id="{7BCA6046-DF51-8065-DC25-2650935BF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150" y="3870393"/>
              <a:ext cx="368300" cy="412750"/>
            </a:xfrm>
            <a:custGeom>
              <a:avLst/>
              <a:gdLst>
                <a:gd name="T0" fmla="*/ 26 w 232"/>
                <a:gd name="T1" fmla="*/ 226 h 260"/>
                <a:gd name="T2" fmla="*/ 18 w 232"/>
                <a:gd name="T3" fmla="*/ 224 h 260"/>
                <a:gd name="T4" fmla="*/ 8 w 232"/>
                <a:gd name="T5" fmla="*/ 224 h 260"/>
                <a:gd name="T6" fmla="*/ 12 w 232"/>
                <a:gd name="T7" fmla="*/ 208 h 260"/>
                <a:gd name="T8" fmla="*/ 0 w 232"/>
                <a:gd name="T9" fmla="*/ 200 h 260"/>
                <a:gd name="T10" fmla="*/ 4 w 232"/>
                <a:gd name="T11" fmla="*/ 190 h 260"/>
                <a:gd name="T12" fmla="*/ 0 w 232"/>
                <a:gd name="T13" fmla="*/ 182 h 260"/>
                <a:gd name="T14" fmla="*/ 8 w 232"/>
                <a:gd name="T15" fmla="*/ 168 h 260"/>
                <a:gd name="T16" fmla="*/ 18 w 232"/>
                <a:gd name="T17" fmla="*/ 174 h 260"/>
                <a:gd name="T18" fmla="*/ 30 w 232"/>
                <a:gd name="T19" fmla="*/ 170 h 260"/>
                <a:gd name="T20" fmla="*/ 42 w 232"/>
                <a:gd name="T21" fmla="*/ 168 h 260"/>
                <a:gd name="T22" fmla="*/ 60 w 232"/>
                <a:gd name="T23" fmla="*/ 168 h 260"/>
                <a:gd name="T24" fmla="*/ 82 w 232"/>
                <a:gd name="T25" fmla="*/ 168 h 260"/>
                <a:gd name="T26" fmla="*/ 98 w 232"/>
                <a:gd name="T27" fmla="*/ 152 h 260"/>
                <a:gd name="T28" fmla="*/ 90 w 232"/>
                <a:gd name="T29" fmla="*/ 122 h 260"/>
                <a:gd name="T30" fmla="*/ 86 w 232"/>
                <a:gd name="T31" fmla="*/ 92 h 260"/>
                <a:gd name="T32" fmla="*/ 86 w 232"/>
                <a:gd name="T33" fmla="*/ 68 h 260"/>
                <a:gd name="T34" fmla="*/ 82 w 232"/>
                <a:gd name="T35" fmla="*/ 42 h 260"/>
                <a:gd name="T36" fmla="*/ 78 w 232"/>
                <a:gd name="T37" fmla="*/ 12 h 260"/>
                <a:gd name="T38" fmla="*/ 90 w 232"/>
                <a:gd name="T39" fmla="*/ 0 h 260"/>
                <a:gd name="T40" fmla="*/ 120 w 232"/>
                <a:gd name="T41" fmla="*/ 12 h 260"/>
                <a:gd name="T42" fmla="*/ 142 w 232"/>
                <a:gd name="T43" fmla="*/ 34 h 260"/>
                <a:gd name="T44" fmla="*/ 164 w 232"/>
                <a:gd name="T45" fmla="*/ 52 h 260"/>
                <a:gd name="T46" fmla="*/ 188 w 232"/>
                <a:gd name="T47" fmla="*/ 72 h 260"/>
                <a:gd name="T48" fmla="*/ 194 w 232"/>
                <a:gd name="T49" fmla="*/ 78 h 260"/>
                <a:gd name="T50" fmla="*/ 206 w 232"/>
                <a:gd name="T51" fmla="*/ 86 h 260"/>
                <a:gd name="T52" fmla="*/ 218 w 232"/>
                <a:gd name="T53" fmla="*/ 96 h 260"/>
                <a:gd name="T54" fmla="*/ 228 w 232"/>
                <a:gd name="T55" fmla="*/ 104 h 260"/>
                <a:gd name="T56" fmla="*/ 232 w 232"/>
                <a:gd name="T57" fmla="*/ 130 h 260"/>
                <a:gd name="T58" fmla="*/ 232 w 232"/>
                <a:gd name="T59" fmla="*/ 152 h 260"/>
                <a:gd name="T60" fmla="*/ 224 w 232"/>
                <a:gd name="T61" fmla="*/ 164 h 260"/>
                <a:gd name="T62" fmla="*/ 214 w 232"/>
                <a:gd name="T63" fmla="*/ 168 h 260"/>
                <a:gd name="T64" fmla="*/ 188 w 232"/>
                <a:gd name="T65" fmla="*/ 174 h 260"/>
                <a:gd name="T66" fmla="*/ 176 w 232"/>
                <a:gd name="T67" fmla="*/ 178 h 260"/>
                <a:gd name="T68" fmla="*/ 164 w 232"/>
                <a:gd name="T69" fmla="*/ 174 h 260"/>
                <a:gd name="T70" fmla="*/ 146 w 232"/>
                <a:gd name="T71" fmla="*/ 186 h 260"/>
                <a:gd name="T72" fmla="*/ 132 w 232"/>
                <a:gd name="T73" fmla="*/ 194 h 260"/>
                <a:gd name="T74" fmla="*/ 128 w 232"/>
                <a:gd name="T75" fmla="*/ 200 h 260"/>
                <a:gd name="T76" fmla="*/ 120 w 232"/>
                <a:gd name="T77" fmla="*/ 204 h 260"/>
                <a:gd name="T78" fmla="*/ 112 w 232"/>
                <a:gd name="T79" fmla="*/ 212 h 260"/>
                <a:gd name="T80" fmla="*/ 104 w 232"/>
                <a:gd name="T81" fmla="*/ 226 h 260"/>
                <a:gd name="T82" fmla="*/ 98 w 232"/>
                <a:gd name="T83" fmla="*/ 242 h 260"/>
                <a:gd name="T84" fmla="*/ 94 w 232"/>
                <a:gd name="T85" fmla="*/ 256 h 260"/>
                <a:gd name="T86" fmla="*/ 82 w 232"/>
                <a:gd name="T87" fmla="*/ 256 h 260"/>
                <a:gd name="T88" fmla="*/ 82 w 232"/>
                <a:gd name="T89" fmla="*/ 250 h 260"/>
                <a:gd name="T90" fmla="*/ 74 w 232"/>
                <a:gd name="T91" fmla="*/ 260 h 260"/>
                <a:gd name="T92" fmla="*/ 60 w 232"/>
                <a:gd name="T93" fmla="*/ 256 h 260"/>
                <a:gd name="T94" fmla="*/ 52 w 232"/>
                <a:gd name="T95" fmla="*/ 250 h 260"/>
                <a:gd name="T96" fmla="*/ 48 w 232"/>
                <a:gd name="T97" fmla="*/ 242 h 260"/>
                <a:gd name="T98" fmla="*/ 44 w 232"/>
                <a:gd name="T99" fmla="*/ 234 h 260"/>
                <a:gd name="T100" fmla="*/ 42 w 232"/>
                <a:gd name="T101" fmla="*/ 220 h 260"/>
                <a:gd name="T102" fmla="*/ 34 w 232"/>
                <a:gd name="T103" fmla="*/ 226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2" h="260">
                  <a:moveTo>
                    <a:pt x="34" y="226"/>
                  </a:moveTo>
                  <a:lnTo>
                    <a:pt x="30" y="226"/>
                  </a:lnTo>
                  <a:lnTo>
                    <a:pt x="30" y="224"/>
                  </a:lnTo>
                  <a:lnTo>
                    <a:pt x="26" y="224"/>
                  </a:lnTo>
                  <a:lnTo>
                    <a:pt x="26" y="226"/>
                  </a:lnTo>
                  <a:lnTo>
                    <a:pt x="22" y="226"/>
                  </a:lnTo>
                  <a:lnTo>
                    <a:pt x="22" y="230"/>
                  </a:lnTo>
                  <a:lnTo>
                    <a:pt x="18" y="230"/>
                  </a:lnTo>
                  <a:lnTo>
                    <a:pt x="18" y="226"/>
                  </a:lnTo>
                  <a:lnTo>
                    <a:pt x="18" y="224"/>
                  </a:lnTo>
                  <a:lnTo>
                    <a:pt x="14" y="224"/>
                  </a:lnTo>
                  <a:lnTo>
                    <a:pt x="14" y="226"/>
                  </a:lnTo>
                  <a:lnTo>
                    <a:pt x="12" y="226"/>
                  </a:lnTo>
                  <a:lnTo>
                    <a:pt x="8" y="226"/>
                  </a:lnTo>
                  <a:lnTo>
                    <a:pt x="8" y="224"/>
                  </a:lnTo>
                  <a:lnTo>
                    <a:pt x="12" y="224"/>
                  </a:lnTo>
                  <a:lnTo>
                    <a:pt x="12" y="220"/>
                  </a:lnTo>
                  <a:lnTo>
                    <a:pt x="12" y="216"/>
                  </a:lnTo>
                  <a:lnTo>
                    <a:pt x="12" y="212"/>
                  </a:lnTo>
                  <a:lnTo>
                    <a:pt x="12" y="208"/>
                  </a:lnTo>
                  <a:lnTo>
                    <a:pt x="8" y="208"/>
                  </a:lnTo>
                  <a:lnTo>
                    <a:pt x="8" y="204"/>
                  </a:lnTo>
                  <a:lnTo>
                    <a:pt x="4" y="204"/>
                  </a:lnTo>
                  <a:lnTo>
                    <a:pt x="4" y="200"/>
                  </a:lnTo>
                  <a:lnTo>
                    <a:pt x="0" y="200"/>
                  </a:lnTo>
                  <a:lnTo>
                    <a:pt x="0" y="196"/>
                  </a:lnTo>
                  <a:lnTo>
                    <a:pt x="4" y="196"/>
                  </a:lnTo>
                  <a:lnTo>
                    <a:pt x="4" y="194"/>
                  </a:lnTo>
                  <a:lnTo>
                    <a:pt x="0" y="194"/>
                  </a:lnTo>
                  <a:lnTo>
                    <a:pt x="4" y="190"/>
                  </a:lnTo>
                  <a:lnTo>
                    <a:pt x="0" y="19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0" y="178"/>
                  </a:lnTo>
                  <a:lnTo>
                    <a:pt x="0" y="182"/>
                  </a:lnTo>
                  <a:lnTo>
                    <a:pt x="4" y="178"/>
                  </a:lnTo>
                  <a:lnTo>
                    <a:pt x="4" y="174"/>
                  </a:lnTo>
                  <a:lnTo>
                    <a:pt x="4" y="170"/>
                  </a:lnTo>
                  <a:lnTo>
                    <a:pt x="4" y="168"/>
                  </a:lnTo>
                  <a:lnTo>
                    <a:pt x="8" y="168"/>
                  </a:lnTo>
                  <a:lnTo>
                    <a:pt x="8" y="164"/>
                  </a:lnTo>
                  <a:lnTo>
                    <a:pt x="12" y="164"/>
                  </a:lnTo>
                  <a:lnTo>
                    <a:pt x="12" y="168"/>
                  </a:lnTo>
                  <a:lnTo>
                    <a:pt x="14" y="170"/>
                  </a:lnTo>
                  <a:lnTo>
                    <a:pt x="18" y="174"/>
                  </a:lnTo>
                  <a:lnTo>
                    <a:pt x="18" y="170"/>
                  </a:lnTo>
                  <a:lnTo>
                    <a:pt x="18" y="168"/>
                  </a:lnTo>
                  <a:lnTo>
                    <a:pt x="22" y="168"/>
                  </a:lnTo>
                  <a:lnTo>
                    <a:pt x="26" y="168"/>
                  </a:lnTo>
                  <a:lnTo>
                    <a:pt x="30" y="170"/>
                  </a:lnTo>
                  <a:lnTo>
                    <a:pt x="34" y="170"/>
                  </a:lnTo>
                  <a:lnTo>
                    <a:pt x="34" y="168"/>
                  </a:lnTo>
                  <a:lnTo>
                    <a:pt x="38" y="168"/>
                  </a:lnTo>
                  <a:lnTo>
                    <a:pt x="42" y="164"/>
                  </a:lnTo>
                  <a:lnTo>
                    <a:pt x="42" y="168"/>
                  </a:lnTo>
                  <a:lnTo>
                    <a:pt x="44" y="168"/>
                  </a:lnTo>
                  <a:lnTo>
                    <a:pt x="48" y="168"/>
                  </a:lnTo>
                  <a:lnTo>
                    <a:pt x="52" y="168"/>
                  </a:lnTo>
                  <a:lnTo>
                    <a:pt x="56" y="168"/>
                  </a:lnTo>
                  <a:lnTo>
                    <a:pt x="60" y="168"/>
                  </a:lnTo>
                  <a:lnTo>
                    <a:pt x="64" y="168"/>
                  </a:lnTo>
                  <a:lnTo>
                    <a:pt x="68" y="168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82" y="168"/>
                  </a:lnTo>
                  <a:lnTo>
                    <a:pt x="86" y="168"/>
                  </a:lnTo>
                  <a:lnTo>
                    <a:pt x="94" y="168"/>
                  </a:lnTo>
                  <a:lnTo>
                    <a:pt x="94" y="160"/>
                  </a:lnTo>
                  <a:lnTo>
                    <a:pt x="98" y="156"/>
                  </a:lnTo>
                  <a:lnTo>
                    <a:pt x="98" y="152"/>
                  </a:lnTo>
                  <a:lnTo>
                    <a:pt x="94" y="148"/>
                  </a:lnTo>
                  <a:lnTo>
                    <a:pt x="94" y="144"/>
                  </a:lnTo>
                  <a:lnTo>
                    <a:pt x="90" y="134"/>
                  </a:lnTo>
                  <a:lnTo>
                    <a:pt x="90" y="126"/>
                  </a:lnTo>
                  <a:lnTo>
                    <a:pt x="90" y="122"/>
                  </a:lnTo>
                  <a:lnTo>
                    <a:pt x="90" y="118"/>
                  </a:lnTo>
                  <a:lnTo>
                    <a:pt x="90" y="112"/>
                  </a:lnTo>
                  <a:lnTo>
                    <a:pt x="90" y="104"/>
                  </a:lnTo>
                  <a:lnTo>
                    <a:pt x="90" y="100"/>
                  </a:lnTo>
                  <a:lnTo>
                    <a:pt x="86" y="92"/>
                  </a:lnTo>
                  <a:lnTo>
                    <a:pt x="86" y="86"/>
                  </a:lnTo>
                  <a:lnTo>
                    <a:pt x="86" y="78"/>
                  </a:lnTo>
                  <a:lnTo>
                    <a:pt x="86" y="74"/>
                  </a:lnTo>
                  <a:lnTo>
                    <a:pt x="86" y="72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6" y="60"/>
                  </a:lnTo>
                  <a:lnTo>
                    <a:pt x="82" y="56"/>
                  </a:lnTo>
                  <a:lnTo>
                    <a:pt x="82" y="52"/>
                  </a:lnTo>
                  <a:lnTo>
                    <a:pt x="82" y="42"/>
                  </a:lnTo>
                  <a:lnTo>
                    <a:pt x="82" y="38"/>
                  </a:lnTo>
                  <a:lnTo>
                    <a:pt x="82" y="30"/>
                  </a:lnTo>
                  <a:lnTo>
                    <a:pt x="82" y="22"/>
                  </a:lnTo>
                  <a:lnTo>
                    <a:pt x="78" y="16"/>
                  </a:lnTo>
                  <a:lnTo>
                    <a:pt x="78" y="12"/>
                  </a:lnTo>
                  <a:lnTo>
                    <a:pt x="78" y="8"/>
                  </a:lnTo>
                  <a:lnTo>
                    <a:pt x="78" y="0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8" y="4"/>
                  </a:lnTo>
                  <a:lnTo>
                    <a:pt x="112" y="8"/>
                  </a:lnTo>
                  <a:lnTo>
                    <a:pt x="120" y="12"/>
                  </a:lnTo>
                  <a:lnTo>
                    <a:pt x="124" y="16"/>
                  </a:lnTo>
                  <a:lnTo>
                    <a:pt x="128" y="18"/>
                  </a:lnTo>
                  <a:lnTo>
                    <a:pt x="132" y="22"/>
                  </a:lnTo>
                  <a:lnTo>
                    <a:pt x="138" y="26"/>
                  </a:lnTo>
                  <a:lnTo>
                    <a:pt x="142" y="34"/>
                  </a:lnTo>
                  <a:lnTo>
                    <a:pt x="146" y="38"/>
                  </a:lnTo>
                  <a:lnTo>
                    <a:pt x="154" y="42"/>
                  </a:lnTo>
                  <a:lnTo>
                    <a:pt x="158" y="44"/>
                  </a:lnTo>
                  <a:lnTo>
                    <a:pt x="160" y="48"/>
                  </a:lnTo>
                  <a:lnTo>
                    <a:pt x="164" y="52"/>
                  </a:lnTo>
                  <a:lnTo>
                    <a:pt x="172" y="56"/>
                  </a:lnTo>
                  <a:lnTo>
                    <a:pt x="176" y="60"/>
                  </a:lnTo>
                  <a:lnTo>
                    <a:pt x="180" y="60"/>
                  </a:lnTo>
                  <a:lnTo>
                    <a:pt x="184" y="68"/>
                  </a:lnTo>
                  <a:lnTo>
                    <a:pt x="188" y="72"/>
                  </a:lnTo>
                  <a:lnTo>
                    <a:pt x="190" y="72"/>
                  </a:lnTo>
                  <a:lnTo>
                    <a:pt x="190" y="74"/>
                  </a:lnTo>
                  <a:lnTo>
                    <a:pt x="188" y="74"/>
                  </a:lnTo>
                  <a:lnTo>
                    <a:pt x="190" y="78"/>
                  </a:lnTo>
                  <a:lnTo>
                    <a:pt x="194" y="78"/>
                  </a:lnTo>
                  <a:lnTo>
                    <a:pt x="194" y="82"/>
                  </a:lnTo>
                  <a:lnTo>
                    <a:pt x="198" y="82"/>
                  </a:lnTo>
                  <a:lnTo>
                    <a:pt x="198" y="86"/>
                  </a:lnTo>
                  <a:lnTo>
                    <a:pt x="202" y="86"/>
                  </a:lnTo>
                  <a:lnTo>
                    <a:pt x="206" y="86"/>
                  </a:lnTo>
                  <a:lnTo>
                    <a:pt x="206" y="88"/>
                  </a:lnTo>
                  <a:lnTo>
                    <a:pt x="210" y="88"/>
                  </a:lnTo>
                  <a:lnTo>
                    <a:pt x="214" y="88"/>
                  </a:lnTo>
                  <a:lnTo>
                    <a:pt x="218" y="92"/>
                  </a:lnTo>
                  <a:lnTo>
                    <a:pt x="218" y="96"/>
                  </a:lnTo>
                  <a:lnTo>
                    <a:pt x="218" y="100"/>
                  </a:lnTo>
                  <a:lnTo>
                    <a:pt x="218" y="104"/>
                  </a:lnTo>
                  <a:lnTo>
                    <a:pt x="220" y="108"/>
                  </a:lnTo>
                  <a:lnTo>
                    <a:pt x="224" y="104"/>
                  </a:lnTo>
                  <a:lnTo>
                    <a:pt x="228" y="104"/>
                  </a:lnTo>
                  <a:lnTo>
                    <a:pt x="232" y="104"/>
                  </a:lnTo>
                  <a:lnTo>
                    <a:pt x="232" y="108"/>
                  </a:lnTo>
                  <a:lnTo>
                    <a:pt x="232" y="112"/>
                  </a:lnTo>
                  <a:lnTo>
                    <a:pt x="232" y="122"/>
                  </a:lnTo>
                  <a:lnTo>
                    <a:pt x="232" y="130"/>
                  </a:lnTo>
                  <a:lnTo>
                    <a:pt x="232" y="134"/>
                  </a:lnTo>
                  <a:lnTo>
                    <a:pt x="232" y="138"/>
                  </a:lnTo>
                  <a:lnTo>
                    <a:pt x="232" y="142"/>
                  </a:lnTo>
                  <a:lnTo>
                    <a:pt x="232" y="144"/>
                  </a:lnTo>
                  <a:lnTo>
                    <a:pt x="232" y="152"/>
                  </a:lnTo>
                  <a:lnTo>
                    <a:pt x="228" y="152"/>
                  </a:lnTo>
                  <a:lnTo>
                    <a:pt x="228" y="156"/>
                  </a:lnTo>
                  <a:lnTo>
                    <a:pt x="228" y="160"/>
                  </a:lnTo>
                  <a:lnTo>
                    <a:pt x="228" y="164"/>
                  </a:lnTo>
                  <a:lnTo>
                    <a:pt x="224" y="164"/>
                  </a:lnTo>
                  <a:lnTo>
                    <a:pt x="224" y="168"/>
                  </a:lnTo>
                  <a:lnTo>
                    <a:pt x="220" y="168"/>
                  </a:lnTo>
                  <a:lnTo>
                    <a:pt x="220" y="170"/>
                  </a:lnTo>
                  <a:lnTo>
                    <a:pt x="218" y="168"/>
                  </a:lnTo>
                  <a:lnTo>
                    <a:pt x="214" y="168"/>
                  </a:lnTo>
                  <a:lnTo>
                    <a:pt x="214" y="170"/>
                  </a:lnTo>
                  <a:lnTo>
                    <a:pt x="210" y="170"/>
                  </a:lnTo>
                  <a:lnTo>
                    <a:pt x="198" y="170"/>
                  </a:lnTo>
                  <a:lnTo>
                    <a:pt x="190" y="170"/>
                  </a:lnTo>
                  <a:lnTo>
                    <a:pt x="188" y="174"/>
                  </a:lnTo>
                  <a:lnTo>
                    <a:pt x="184" y="178"/>
                  </a:lnTo>
                  <a:lnTo>
                    <a:pt x="180" y="178"/>
                  </a:lnTo>
                  <a:lnTo>
                    <a:pt x="180" y="174"/>
                  </a:lnTo>
                  <a:lnTo>
                    <a:pt x="180" y="178"/>
                  </a:lnTo>
                  <a:lnTo>
                    <a:pt x="176" y="178"/>
                  </a:lnTo>
                  <a:lnTo>
                    <a:pt x="176" y="174"/>
                  </a:lnTo>
                  <a:lnTo>
                    <a:pt x="176" y="178"/>
                  </a:lnTo>
                  <a:lnTo>
                    <a:pt x="172" y="174"/>
                  </a:lnTo>
                  <a:lnTo>
                    <a:pt x="168" y="174"/>
                  </a:lnTo>
                  <a:lnTo>
                    <a:pt x="164" y="174"/>
                  </a:lnTo>
                  <a:lnTo>
                    <a:pt x="160" y="174"/>
                  </a:lnTo>
                  <a:lnTo>
                    <a:pt x="158" y="178"/>
                  </a:lnTo>
                  <a:lnTo>
                    <a:pt x="154" y="182"/>
                  </a:lnTo>
                  <a:lnTo>
                    <a:pt x="150" y="186"/>
                  </a:lnTo>
                  <a:lnTo>
                    <a:pt x="146" y="186"/>
                  </a:lnTo>
                  <a:lnTo>
                    <a:pt x="142" y="186"/>
                  </a:lnTo>
                  <a:lnTo>
                    <a:pt x="142" y="190"/>
                  </a:lnTo>
                  <a:lnTo>
                    <a:pt x="138" y="190"/>
                  </a:lnTo>
                  <a:lnTo>
                    <a:pt x="134" y="190"/>
                  </a:lnTo>
                  <a:lnTo>
                    <a:pt x="132" y="194"/>
                  </a:lnTo>
                  <a:lnTo>
                    <a:pt x="132" y="196"/>
                  </a:lnTo>
                  <a:lnTo>
                    <a:pt x="132" y="200"/>
                  </a:lnTo>
                  <a:lnTo>
                    <a:pt x="128" y="200"/>
                  </a:lnTo>
                  <a:lnTo>
                    <a:pt x="128" y="196"/>
                  </a:lnTo>
                  <a:lnTo>
                    <a:pt x="128" y="200"/>
                  </a:lnTo>
                  <a:lnTo>
                    <a:pt x="128" y="204"/>
                  </a:lnTo>
                  <a:lnTo>
                    <a:pt x="124" y="204"/>
                  </a:lnTo>
                  <a:lnTo>
                    <a:pt x="124" y="208"/>
                  </a:lnTo>
                  <a:lnTo>
                    <a:pt x="120" y="208"/>
                  </a:lnTo>
                  <a:lnTo>
                    <a:pt x="120" y="204"/>
                  </a:lnTo>
                  <a:lnTo>
                    <a:pt x="116" y="204"/>
                  </a:lnTo>
                  <a:lnTo>
                    <a:pt x="116" y="200"/>
                  </a:lnTo>
                  <a:lnTo>
                    <a:pt x="112" y="204"/>
                  </a:lnTo>
                  <a:lnTo>
                    <a:pt x="112" y="208"/>
                  </a:lnTo>
                  <a:lnTo>
                    <a:pt x="112" y="212"/>
                  </a:lnTo>
                  <a:lnTo>
                    <a:pt x="112" y="216"/>
                  </a:lnTo>
                  <a:lnTo>
                    <a:pt x="108" y="216"/>
                  </a:lnTo>
                  <a:lnTo>
                    <a:pt x="108" y="220"/>
                  </a:lnTo>
                  <a:lnTo>
                    <a:pt x="108" y="224"/>
                  </a:lnTo>
                  <a:lnTo>
                    <a:pt x="104" y="226"/>
                  </a:lnTo>
                  <a:lnTo>
                    <a:pt x="102" y="226"/>
                  </a:lnTo>
                  <a:lnTo>
                    <a:pt x="98" y="230"/>
                  </a:lnTo>
                  <a:lnTo>
                    <a:pt x="98" y="234"/>
                  </a:lnTo>
                  <a:lnTo>
                    <a:pt x="98" y="238"/>
                  </a:lnTo>
                  <a:lnTo>
                    <a:pt x="98" y="242"/>
                  </a:lnTo>
                  <a:lnTo>
                    <a:pt x="98" y="246"/>
                  </a:lnTo>
                  <a:lnTo>
                    <a:pt x="94" y="246"/>
                  </a:lnTo>
                  <a:lnTo>
                    <a:pt x="94" y="250"/>
                  </a:lnTo>
                  <a:lnTo>
                    <a:pt x="94" y="252"/>
                  </a:lnTo>
                  <a:lnTo>
                    <a:pt x="94" y="256"/>
                  </a:lnTo>
                  <a:lnTo>
                    <a:pt x="94" y="252"/>
                  </a:lnTo>
                  <a:lnTo>
                    <a:pt x="90" y="256"/>
                  </a:lnTo>
                  <a:lnTo>
                    <a:pt x="86" y="256"/>
                  </a:lnTo>
                  <a:lnTo>
                    <a:pt x="86" y="260"/>
                  </a:lnTo>
                  <a:lnTo>
                    <a:pt x="82" y="256"/>
                  </a:lnTo>
                  <a:lnTo>
                    <a:pt x="86" y="256"/>
                  </a:lnTo>
                  <a:lnTo>
                    <a:pt x="86" y="252"/>
                  </a:lnTo>
                  <a:lnTo>
                    <a:pt x="82" y="252"/>
                  </a:lnTo>
                  <a:lnTo>
                    <a:pt x="86" y="252"/>
                  </a:lnTo>
                  <a:lnTo>
                    <a:pt x="82" y="250"/>
                  </a:lnTo>
                  <a:lnTo>
                    <a:pt x="82" y="252"/>
                  </a:lnTo>
                  <a:lnTo>
                    <a:pt x="78" y="252"/>
                  </a:lnTo>
                  <a:lnTo>
                    <a:pt x="78" y="256"/>
                  </a:lnTo>
                  <a:lnTo>
                    <a:pt x="74" y="256"/>
                  </a:lnTo>
                  <a:lnTo>
                    <a:pt x="74" y="260"/>
                  </a:lnTo>
                  <a:lnTo>
                    <a:pt x="72" y="260"/>
                  </a:lnTo>
                  <a:lnTo>
                    <a:pt x="72" y="256"/>
                  </a:lnTo>
                  <a:lnTo>
                    <a:pt x="68" y="256"/>
                  </a:lnTo>
                  <a:lnTo>
                    <a:pt x="64" y="256"/>
                  </a:lnTo>
                  <a:lnTo>
                    <a:pt x="60" y="256"/>
                  </a:lnTo>
                  <a:lnTo>
                    <a:pt x="60" y="260"/>
                  </a:lnTo>
                  <a:lnTo>
                    <a:pt x="60" y="256"/>
                  </a:lnTo>
                  <a:lnTo>
                    <a:pt x="56" y="256"/>
                  </a:lnTo>
                  <a:lnTo>
                    <a:pt x="56" y="252"/>
                  </a:lnTo>
                  <a:lnTo>
                    <a:pt x="52" y="250"/>
                  </a:lnTo>
                  <a:lnTo>
                    <a:pt x="56" y="250"/>
                  </a:lnTo>
                  <a:lnTo>
                    <a:pt x="56" y="246"/>
                  </a:lnTo>
                  <a:lnTo>
                    <a:pt x="52" y="246"/>
                  </a:lnTo>
                  <a:lnTo>
                    <a:pt x="48" y="246"/>
                  </a:lnTo>
                  <a:lnTo>
                    <a:pt x="48" y="242"/>
                  </a:lnTo>
                  <a:lnTo>
                    <a:pt x="52" y="242"/>
                  </a:lnTo>
                  <a:lnTo>
                    <a:pt x="52" y="238"/>
                  </a:lnTo>
                  <a:lnTo>
                    <a:pt x="48" y="238"/>
                  </a:lnTo>
                  <a:lnTo>
                    <a:pt x="48" y="234"/>
                  </a:lnTo>
                  <a:lnTo>
                    <a:pt x="44" y="234"/>
                  </a:lnTo>
                  <a:lnTo>
                    <a:pt x="48" y="230"/>
                  </a:lnTo>
                  <a:lnTo>
                    <a:pt x="48" y="226"/>
                  </a:lnTo>
                  <a:lnTo>
                    <a:pt x="44" y="224"/>
                  </a:lnTo>
                  <a:lnTo>
                    <a:pt x="44" y="220"/>
                  </a:lnTo>
                  <a:lnTo>
                    <a:pt x="42" y="220"/>
                  </a:lnTo>
                  <a:lnTo>
                    <a:pt x="38" y="220"/>
                  </a:lnTo>
                  <a:lnTo>
                    <a:pt x="42" y="220"/>
                  </a:lnTo>
                  <a:lnTo>
                    <a:pt x="42" y="224"/>
                  </a:lnTo>
                  <a:lnTo>
                    <a:pt x="38" y="224"/>
                  </a:lnTo>
                  <a:lnTo>
                    <a:pt x="34" y="226"/>
                  </a:lnTo>
                  <a:lnTo>
                    <a:pt x="34" y="226"/>
                  </a:lnTo>
                  <a:lnTo>
                    <a:pt x="34" y="2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Freeform 157">
              <a:extLst>
                <a:ext uri="{FF2B5EF4-FFF2-40B4-BE49-F238E27FC236}">
                  <a16:creationId xmlns:a16="http://schemas.microsoft.com/office/drawing/2014/main" id="{6893A6F6-2B96-F5D3-C791-52B36F352D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6850" y="3803718"/>
              <a:ext cx="279400" cy="355600"/>
            </a:xfrm>
            <a:custGeom>
              <a:avLst/>
              <a:gdLst>
                <a:gd name="T0" fmla="*/ 90 w 176"/>
                <a:gd name="T1" fmla="*/ 218 h 224"/>
                <a:gd name="T2" fmla="*/ 84 w 176"/>
                <a:gd name="T3" fmla="*/ 210 h 224"/>
                <a:gd name="T4" fmla="*/ 80 w 176"/>
                <a:gd name="T5" fmla="*/ 206 h 224"/>
                <a:gd name="T6" fmla="*/ 76 w 176"/>
                <a:gd name="T7" fmla="*/ 210 h 224"/>
                <a:gd name="T8" fmla="*/ 76 w 176"/>
                <a:gd name="T9" fmla="*/ 218 h 224"/>
                <a:gd name="T10" fmla="*/ 72 w 176"/>
                <a:gd name="T11" fmla="*/ 220 h 224"/>
                <a:gd name="T12" fmla="*/ 64 w 176"/>
                <a:gd name="T13" fmla="*/ 218 h 224"/>
                <a:gd name="T14" fmla="*/ 60 w 176"/>
                <a:gd name="T15" fmla="*/ 214 h 224"/>
                <a:gd name="T16" fmla="*/ 60 w 176"/>
                <a:gd name="T17" fmla="*/ 210 h 224"/>
                <a:gd name="T18" fmla="*/ 54 w 176"/>
                <a:gd name="T19" fmla="*/ 198 h 224"/>
                <a:gd name="T20" fmla="*/ 50 w 176"/>
                <a:gd name="T21" fmla="*/ 198 h 224"/>
                <a:gd name="T22" fmla="*/ 38 w 176"/>
                <a:gd name="T23" fmla="*/ 190 h 224"/>
                <a:gd name="T24" fmla="*/ 30 w 176"/>
                <a:gd name="T25" fmla="*/ 190 h 224"/>
                <a:gd name="T26" fmla="*/ 26 w 176"/>
                <a:gd name="T27" fmla="*/ 190 h 224"/>
                <a:gd name="T28" fmla="*/ 20 w 176"/>
                <a:gd name="T29" fmla="*/ 190 h 224"/>
                <a:gd name="T30" fmla="*/ 16 w 176"/>
                <a:gd name="T31" fmla="*/ 190 h 224"/>
                <a:gd name="T32" fmla="*/ 12 w 176"/>
                <a:gd name="T33" fmla="*/ 194 h 224"/>
                <a:gd name="T34" fmla="*/ 8 w 176"/>
                <a:gd name="T35" fmla="*/ 194 h 224"/>
                <a:gd name="T36" fmla="*/ 12 w 176"/>
                <a:gd name="T37" fmla="*/ 190 h 224"/>
                <a:gd name="T38" fmla="*/ 16 w 176"/>
                <a:gd name="T39" fmla="*/ 180 h 224"/>
                <a:gd name="T40" fmla="*/ 16 w 176"/>
                <a:gd name="T41" fmla="*/ 172 h 224"/>
                <a:gd name="T42" fmla="*/ 16 w 176"/>
                <a:gd name="T43" fmla="*/ 158 h 224"/>
                <a:gd name="T44" fmla="*/ 16 w 176"/>
                <a:gd name="T45" fmla="*/ 154 h 224"/>
                <a:gd name="T46" fmla="*/ 12 w 176"/>
                <a:gd name="T47" fmla="*/ 146 h 224"/>
                <a:gd name="T48" fmla="*/ 12 w 176"/>
                <a:gd name="T49" fmla="*/ 142 h 224"/>
                <a:gd name="T50" fmla="*/ 12 w 176"/>
                <a:gd name="T51" fmla="*/ 138 h 224"/>
                <a:gd name="T52" fmla="*/ 12 w 176"/>
                <a:gd name="T53" fmla="*/ 138 h 224"/>
                <a:gd name="T54" fmla="*/ 12 w 176"/>
                <a:gd name="T55" fmla="*/ 124 h 224"/>
                <a:gd name="T56" fmla="*/ 8 w 176"/>
                <a:gd name="T57" fmla="*/ 120 h 224"/>
                <a:gd name="T58" fmla="*/ 4 w 176"/>
                <a:gd name="T59" fmla="*/ 114 h 224"/>
                <a:gd name="T60" fmla="*/ 0 w 176"/>
                <a:gd name="T61" fmla="*/ 118 h 224"/>
                <a:gd name="T62" fmla="*/ 4 w 176"/>
                <a:gd name="T63" fmla="*/ 110 h 224"/>
                <a:gd name="T64" fmla="*/ 30 w 176"/>
                <a:gd name="T65" fmla="*/ 110 h 224"/>
                <a:gd name="T66" fmla="*/ 60 w 176"/>
                <a:gd name="T67" fmla="*/ 110 h 224"/>
                <a:gd name="T68" fmla="*/ 56 w 176"/>
                <a:gd name="T69" fmla="*/ 88 h 224"/>
                <a:gd name="T70" fmla="*/ 60 w 176"/>
                <a:gd name="T71" fmla="*/ 80 h 224"/>
                <a:gd name="T72" fmla="*/ 72 w 176"/>
                <a:gd name="T73" fmla="*/ 72 h 224"/>
                <a:gd name="T74" fmla="*/ 72 w 176"/>
                <a:gd name="T75" fmla="*/ 46 h 224"/>
                <a:gd name="T76" fmla="*/ 72 w 176"/>
                <a:gd name="T77" fmla="*/ 30 h 224"/>
                <a:gd name="T78" fmla="*/ 102 w 176"/>
                <a:gd name="T79" fmla="*/ 24 h 224"/>
                <a:gd name="T80" fmla="*/ 120 w 176"/>
                <a:gd name="T81" fmla="*/ 24 h 224"/>
                <a:gd name="T82" fmla="*/ 120 w 176"/>
                <a:gd name="T83" fmla="*/ 0 h 224"/>
                <a:gd name="T84" fmla="*/ 142 w 176"/>
                <a:gd name="T85" fmla="*/ 20 h 224"/>
                <a:gd name="T86" fmla="*/ 166 w 176"/>
                <a:gd name="T87" fmla="*/ 34 h 224"/>
                <a:gd name="T88" fmla="*/ 172 w 176"/>
                <a:gd name="T89" fmla="*/ 42 h 224"/>
                <a:gd name="T90" fmla="*/ 150 w 176"/>
                <a:gd name="T91" fmla="*/ 50 h 224"/>
                <a:gd name="T92" fmla="*/ 154 w 176"/>
                <a:gd name="T93" fmla="*/ 80 h 224"/>
                <a:gd name="T94" fmla="*/ 158 w 176"/>
                <a:gd name="T95" fmla="*/ 110 h 224"/>
                <a:gd name="T96" fmla="*/ 162 w 176"/>
                <a:gd name="T97" fmla="*/ 142 h 224"/>
                <a:gd name="T98" fmla="*/ 162 w 176"/>
                <a:gd name="T99" fmla="*/ 168 h 224"/>
                <a:gd name="T100" fmla="*/ 166 w 176"/>
                <a:gd name="T101" fmla="*/ 202 h 224"/>
                <a:gd name="T102" fmla="*/ 154 w 176"/>
                <a:gd name="T103" fmla="*/ 210 h 224"/>
                <a:gd name="T104" fmla="*/ 132 w 176"/>
                <a:gd name="T105" fmla="*/ 210 h 224"/>
                <a:gd name="T106" fmla="*/ 116 w 176"/>
                <a:gd name="T107" fmla="*/ 210 h 224"/>
                <a:gd name="T108" fmla="*/ 110 w 176"/>
                <a:gd name="T109" fmla="*/ 210 h 224"/>
                <a:gd name="T110" fmla="*/ 106 w 176"/>
                <a:gd name="T111" fmla="*/ 214 h 224"/>
                <a:gd name="T112" fmla="*/ 98 w 176"/>
                <a:gd name="T113" fmla="*/ 210 h 224"/>
                <a:gd name="T114" fmla="*/ 90 w 176"/>
                <a:gd name="T115" fmla="*/ 210 h 224"/>
                <a:gd name="T116" fmla="*/ 12 w 176"/>
                <a:gd name="T117" fmla="*/ 134 h 224"/>
                <a:gd name="T118" fmla="*/ 12 w 176"/>
                <a:gd name="T119" fmla="*/ 138 h 224"/>
                <a:gd name="T120" fmla="*/ 12 w 176"/>
                <a:gd name="T121" fmla="*/ 138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6" h="224">
                  <a:moveTo>
                    <a:pt x="90" y="210"/>
                  </a:moveTo>
                  <a:lnTo>
                    <a:pt x="90" y="214"/>
                  </a:lnTo>
                  <a:lnTo>
                    <a:pt x="90" y="214"/>
                  </a:lnTo>
                  <a:lnTo>
                    <a:pt x="90" y="214"/>
                  </a:lnTo>
                  <a:lnTo>
                    <a:pt x="90" y="214"/>
                  </a:lnTo>
                  <a:lnTo>
                    <a:pt x="90" y="218"/>
                  </a:lnTo>
                  <a:lnTo>
                    <a:pt x="90" y="218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84" y="210"/>
                  </a:lnTo>
                  <a:lnTo>
                    <a:pt x="84" y="210"/>
                  </a:lnTo>
                  <a:lnTo>
                    <a:pt x="84" y="210"/>
                  </a:lnTo>
                  <a:lnTo>
                    <a:pt x="84" y="210"/>
                  </a:lnTo>
                  <a:lnTo>
                    <a:pt x="84" y="210"/>
                  </a:lnTo>
                  <a:lnTo>
                    <a:pt x="84" y="210"/>
                  </a:lnTo>
                  <a:lnTo>
                    <a:pt x="84" y="206"/>
                  </a:lnTo>
                  <a:lnTo>
                    <a:pt x="84" y="206"/>
                  </a:lnTo>
                  <a:lnTo>
                    <a:pt x="80" y="206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80" y="210"/>
                  </a:lnTo>
                  <a:lnTo>
                    <a:pt x="76" y="210"/>
                  </a:lnTo>
                  <a:lnTo>
                    <a:pt x="76" y="210"/>
                  </a:lnTo>
                  <a:lnTo>
                    <a:pt x="76" y="214"/>
                  </a:lnTo>
                  <a:lnTo>
                    <a:pt x="76" y="214"/>
                  </a:lnTo>
                  <a:lnTo>
                    <a:pt x="76" y="218"/>
                  </a:lnTo>
                  <a:lnTo>
                    <a:pt x="76" y="218"/>
                  </a:lnTo>
                  <a:lnTo>
                    <a:pt x="76" y="218"/>
                  </a:lnTo>
                  <a:lnTo>
                    <a:pt x="76" y="218"/>
                  </a:lnTo>
                  <a:lnTo>
                    <a:pt x="76" y="220"/>
                  </a:lnTo>
                  <a:lnTo>
                    <a:pt x="76" y="220"/>
                  </a:lnTo>
                  <a:lnTo>
                    <a:pt x="76" y="220"/>
                  </a:lnTo>
                  <a:lnTo>
                    <a:pt x="76" y="220"/>
                  </a:lnTo>
                  <a:lnTo>
                    <a:pt x="72" y="224"/>
                  </a:lnTo>
                  <a:lnTo>
                    <a:pt x="72" y="224"/>
                  </a:lnTo>
                  <a:lnTo>
                    <a:pt x="72" y="220"/>
                  </a:lnTo>
                  <a:lnTo>
                    <a:pt x="72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20"/>
                  </a:lnTo>
                  <a:lnTo>
                    <a:pt x="68" y="218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4" y="218"/>
                  </a:lnTo>
                  <a:lnTo>
                    <a:pt x="60" y="218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0" y="214"/>
                  </a:lnTo>
                  <a:lnTo>
                    <a:pt x="60" y="210"/>
                  </a:lnTo>
                  <a:lnTo>
                    <a:pt x="56" y="210"/>
                  </a:lnTo>
                  <a:lnTo>
                    <a:pt x="56" y="210"/>
                  </a:lnTo>
                  <a:lnTo>
                    <a:pt x="56" y="210"/>
                  </a:lnTo>
                  <a:lnTo>
                    <a:pt x="56" y="206"/>
                  </a:lnTo>
                  <a:lnTo>
                    <a:pt x="56" y="206"/>
                  </a:lnTo>
                  <a:lnTo>
                    <a:pt x="54" y="202"/>
                  </a:lnTo>
                  <a:lnTo>
                    <a:pt x="54" y="198"/>
                  </a:lnTo>
                  <a:lnTo>
                    <a:pt x="54" y="198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46" y="198"/>
                  </a:lnTo>
                  <a:lnTo>
                    <a:pt x="46" y="194"/>
                  </a:lnTo>
                  <a:lnTo>
                    <a:pt x="46" y="194"/>
                  </a:lnTo>
                  <a:lnTo>
                    <a:pt x="42" y="190"/>
                  </a:lnTo>
                  <a:lnTo>
                    <a:pt x="42" y="190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38" y="190"/>
                  </a:lnTo>
                  <a:lnTo>
                    <a:pt x="34" y="190"/>
                  </a:lnTo>
                  <a:lnTo>
                    <a:pt x="34" y="190"/>
                  </a:lnTo>
                  <a:lnTo>
                    <a:pt x="34" y="190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30" y="188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30" y="190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4" y="190"/>
                  </a:lnTo>
                  <a:lnTo>
                    <a:pt x="24" y="190"/>
                  </a:lnTo>
                  <a:lnTo>
                    <a:pt x="24" y="190"/>
                  </a:lnTo>
                  <a:lnTo>
                    <a:pt x="24" y="190"/>
                  </a:lnTo>
                  <a:lnTo>
                    <a:pt x="20" y="190"/>
                  </a:lnTo>
                  <a:lnTo>
                    <a:pt x="20" y="190"/>
                  </a:lnTo>
                  <a:lnTo>
                    <a:pt x="20" y="190"/>
                  </a:lnTo>
                  <a:lnTo>
                    <a:pt x="20" y="190"/>
                  </a:lnTo>
                  <a:lnTo>
                    <a:pt x="20" y="190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4"/>
                  </a:lnTo>
                  <a:lnTo>
                    <a:pt x="12" y="198"/>
                  </a:lnTo>
                  <a:lnTo>
                    <a:pt x="8" y="198"/>
                  </a:lnTo>
                  <a:lnTo>
                    <a:pt x="8" y="198"/>
                  </a:lnTo>
                  <a:lnTo>
                    <a:pt x="8" y="198"/>
                  </a:lnTo>
                  <a:lnTo>
                    <a:pt x="8" y="194"/>
                  </a:lnTo>
                  <a:lnTo>
                    <a:pt x="8" y="194"/>
                  </a:lnTo>
                  <a:lnTo>
                    <a:pt x="8" y="194"/>
                  </a:lnTo>
                  <a:lnTo>
                    <a:pt x="8" y="194"/>
                  </a:lnTo>
                  <a:lnTo>
                    <a:pt x="8" y="194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2" y="190"/>
                  </a:lnTo>
                  <a:lnTo>
                    <a:pt x="12" y="188"/>
                  </a:lnTo>
                  <a:lnTo>
                    <a:pt x="12" y="188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2" y="184"/>
                  </a:lnTo>
                  <a:lnTo>
                    <a:pt x="16" y="180"/>
                  </a:lnTo>
                  <a:lnTo>
                    <a:pt x="16" y="180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6" y="168"/>
                  </a:lnTo>
                  <a:lnTo>
                    <a:pt x="16" y="164"/>
                  </a:lnTo>
                  <a:lnTo>
                    <a:pt x="16" y="164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6" y="160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8"/>
                  </a:lnTo>
                  <a:lnTo>
                    <a:pt x="16" y="154"/>
                  </a:lnTo>
                  <a:lnTo>
                    <a:pt x="16" y="154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6" y="150"/>
                  </a:lnTo>
                  <a:lnTo>
                    <a:pt x="12" y="150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2" y="142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42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4"/>
                  </a:lnTo>
                  <a:lnTo>
                    <a:pt x="12" y="132"/>
                  </a:lnTo>
                  <a:lnTo>
                    <a:pt x="12" y="132"/>
                  </a:lnTo>
                  <a:lnTo>
                    <a:pt x="16" y="128"/>
                  </a:lnTo>
                  <a:lnTo>
                    <a:pt x="12" y="128"/>
                  </a:lnTo>
                  <a:lnTo>
                    <a:pt x="12" y="124"/>
                  </a:lnTo>
                  <a:lnTo>
                    <a:pt x="12" y="124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12" y="120"/>
                  </a:lnTo>
                  <a:lnTo>
                    <a:pt x="8" y="120"/>
                  </a:lnTo>
                  <a:lnTo>
                    <a:pt x="8" y="118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0"/>
                  </a:lnTo>
                  <a:lnTo>
                    <a:pt x="4" y="114"/>
                  </a:lnTo>
                  <a:lnTo>
                    <a:pt x="0" y="114"/>
                  </a:lnTo>
                  <a:lnTo>
                    <a:pt x="4" y="114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4" y="114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8" y="110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6" y="110"/>
                  </a:lnTo>
                  <a:lnTo>
                    <a:pt x="30" y="110"/>
                  </a:lnTo>
                  <a:lnTo>
                    <a:pt x="34" y="110"/>
                  </a:lnTo>
                  <a:lnTo>
                    <a:pt x="38" y="110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46" y="110"/>
                  </a:lnTo>
                  <a:lnTo>
                    <a:pt x="54" y="110"/>
                  </a:lnTo>
                  <a:lnTo>
                    <a:pt x="60" y="110"/>
                  </a:lnTo>
                  <a:lnTo>
                    <a:pt x="60" y="106"/>
                  </a:lnTo>
                  <a:lnTo>
                    <a:pt x="60" y="98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56" y="84"/>
                  </a:lnTo>
                  <a:lnTo>
                    <a:pt x="56" y="84"/>
                  </a:lnTo>
                  <a:lnTo>
                    <a:pt x="56" y="80"/>
                  </a:lnTo>
                  <a:lnTo>
                    <a:pt x="56" y="80"/>
                  </a:lnTo>
                  <a:lnTo>
                    <a:pt x="60" y="80"/>
                  </a:lnTo>
                  <a:lnTo>
                    <a:pt x="64" y="76"/>
                  </a:lnTo>
                  <a:lnTo>
                    <a:pt x="64" y="76"/>
                  </a:lnTo>
                  <a:lnTo>
                    <a:pt x="64" y="72"/>
                  </a:lnTo>
                  <a:lnTo>
                    <a:pt x="64" y="72"/>
                  </a:lnTo>
                  <a:lnTo>
                    <a:pt x="68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72"/>
                  </a:lnTo>
                  <a:lnTo>
                    <a:pt x="72" y="64"/>
                  </a:lnTo>
                  <a:lnTo>
                    <a:pt x="72" y="60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46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30"/>
                  </a:lnTo>
                  <a:lnTo>
                    <a:pt x="72" y="24"/>
                  </a:lnTo>
                  <a:lnTo>
                    <a:pt x="80" y="24"/>
                  </a:lnTo>
                  <a:lnTo>
                    <a:pt x="84" y="24"/>
                  </a:lnTo>
                  <a:lnTo>
                    <a:pt x="90" y="24"/>
                  </a:lnTo>
                  <a:lnTo>
                    <a:pt x="94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2" y="24"/>
                  </a:lnTo>
                  <a:lnTo>
                    <a:pt x="106" y="24"/>
                  </a:lnTo>
                  <a:lnTo>
                    <a:pt x="106" y="24"/>
                  </a:lnTo>
                  <a:lnTo>
                    <a:pt x="110" y="24"/>
                  </a:lnTo>
                  <a:lnTo>
                    <a:pt x="110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120" y="16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8" y="4"/>
                  </a:lnTo>
                  <a:lnTo>
                    <a:pt x="128" y="8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40" y="16"/>
                  </a:lnTo>
                  <a:lnTo>
                    <a:pt x="142" y="16"/>
                  </a:lnTo>
                  <a:lnTo>
                    <a:pt x="142" y="20"/>
                  </a:lnTo>
                  <a:lnTo>
                    <a:pt x="146" y="20"/>
                  </a:lnTo>
                  <a:lnTo>
                    <a:pt x="150" y="24"/>
                  </a:lnTo>
                  <a:lnTo>
                    <a:pt x="154" y="28"/>
                  </a:lnTo>
                  <a:lnTo>
                    <a:pt x="154" y="28"/>
                  </a:lnTo>
                  <a:lnTo>
                    <a:pt x="162" y="30"/>
                  </a:lnTo>
                  <a:lnTo>
                    <a:pt x="162" y="30"/>
                  </a:lnTo>
                  <a:lnTo>
                    <a:pt x="166" y="34"/>
                  </a:lnTo>
                  <a:lnTo>
                    <a:pt x="170" y="38"/>
                  </a:lnTo>
                  <a:lnTo>
                    <a:pt x="172" y="42"/>
                  </a:lnTo>
                  <a:lnTo>
                    <a:pt x="172" y="42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6" y="42"/>
                  </a:lnTo>
                  <a:lnTo>
                    <a:pt x="172" y="42"/>
                  </a:lnTo>
                  <a:lnTo>
                    <a:pt x="162" y="42"/>
                  </a:lnTo>
                  <a:lnTo>
                    <a:pt x="158" y="42"/>
                  </a:lnTo>
                  <a:lnTo>
                    <a:pt x="154" y="42"/>
                  </a:lnTo>
                  <a:lnTo>
                    <a:pt x="154" y="42"/>
                  </a:lnTo>
                  <a:lnTo>
                    <a:pt x="150" y="42"/>
                  </a:lnTo>
                  <a:lnTo>
                    <a:pt x="150" y="42"/>
                  </a:lnTo>
                  <a:lnTo>
                    <a:pt x="150" y="50"/>
                  </a:lnTo>
                  <a:lnTo>
                    <a:pt x="150" y="50"/>
                  </a:lnTo>
                  <a:lnTo>
                    <a:pt x="150" y="54"/>
                  </a:lnTo>
                  <a:lnTo>
                    <a:pt x="150" y="58"/>
                  </a:lnTo>
                  <a:lnTo>
                    <a:pt x="154" y="64"/>
                  </a:lnTo>
                  <a:lnTo>
                    <a:pt x="154" y="72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4" y="80"/>
                  </a:lnTo>
                  <a:lnTo>
                    <a:pt x="154" y="84"/>
                  </a:lnTo>
                  <a:lnTo>
                    <a:pt x="154" y="94"/>
                  </a:lnTo>
                  <a:lnTo>
                    <a:pt x="154" y="98"/>
                  </a:lnTo>
                  <a:lnTo>
                    <a:pt x="158" y="102"/>
                  </a:lnTo>
                  <a:lnTo>
                    <a:pt x="158" y="106"/>
                  </a:lnTo>
                  <a:lnTo>
                    <a:pt x="158" y="110"/>
                  </a:lnTo>
                  <a:lnTo>
                    <a:pt x="158" y="114"/>
                  </a:lnTo>
                  <a:lnTo>
                    <a:pt x="158" y="118"/>
                  </a:lnTo>
                  <a:lnTo>
                    <a:pt x="158" y="120"/>
                  </a:lnTo>
                  <a:lnTo>
                    <a:pt x="158" y="128"/>
                  </a:lnTo>
                  <a:lnTo>
                    <a:pt x="158" y="134"/>
                  </a:lnTo>
                  <a:lnTo>
                    <a:pt x="158" y="134"/>
                  </a:lnTo>
                  <a:lnTo>
                    <a:pt x="162" y="142"/>
                  </a:lnTo>
                  <a:lnTo>
                    <a:pt x="162" y="146"/>
                  </a:lnTo>
                  <a:lnTo>
                    <a:pt x="162" y="146"/>
                  </a:lnTo>
                  <a:lnTo>
                    <a:pt x="162" y="154"/>
                  </a:lnTo>
                  <a:lnTo>
                    <a:pt x="162" y="154"/>
                  </a:lnTo>
                  <a:lnTo>
                    <a:pt x="162" y="160"/>
                  </a:lnTo>
                  <a:lnTo>
                    <a:pt x="162" y="164"/>
                  </a:lnTo>
                  <a:lnTo>
                    <a:pt x="162" y="168"/>
                  </a:lnTo>
                  <a:lnTo>
                    <a:pt x="162" y="176"/>
                  </a:lnTo>
                  <a:lnTo>
                    <a:pt x="166" y="188"/>
                  </a:lnTo>
                  <a:lnTo>
                    <a:pt x="166" y="190"/>
                  </a:lnTo>
                  <a:lnTo>
                    <a:pt x="170" y="194"/>
                  </a:lnTo>
                  <a:lnTo>
                    <a:pt x="170" y="198"/>
                  </a:lnTo>
                  <a:lnTo>
                    <a:pt x="170" y="198"/>
                  </a:lnTo>
                  <a:lnTo>
                    <a:pt x="166" y="202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66" y="210"/>
                  </a:lnTo>
                  <a:lnTo>
                    <a:pt x="158" y="210"/>
                  </a:lnTo>
                  <a:lnTo>
                    <a:pt x="154" y="210"/>
                  </a:lnTo>
                  <a:lnTo>
                    <a:pt x="154" y="210"/>
                  </a:lnTo>
                  <a:lnTo>
                    <a:pt x="154" y="210"/>
                  </a:lnTo>
                  <a:lnTo>
                    <a:pt x="150" y="210"/>
                  </a:lnTo>
                  <a:lnTo>
                    <a:pt x="142" y="210"/>
                  </a:lnTo>
                  <a:lnTo>
                    <a:pt x="140" y="210"/>
                  </a:lnTo>
                  <a:lnTo>
                    <a:pt x="140" y="210"/>
                  </a:lnTo>
                  <a:lnTo>
                    <a:pt x="136" y="210"/>
                  </a:lnTo>
                  <a:lnTo>
                    <a:pt x="132" y="210"/>
                  </a:lnTo>
                  <a:lnTo>
                    <a:pt x="128" y="210"/>
                  </a:lnTo>
                  <a:lnTo>
                    <a:pt x="124" y="210"/>
                  </a:lnTo>
                  <a:lnTo>
                    <a:pt x="124" y="210"/>
                  </a:lnTo>
                  <a:lnTo>
                    <a:pt x="120" y="210"/>
                  </a:lnTo>
                  <a:lnTo>
                    <a:pt x="116" y="210"/>
                  </a:lnTo>
                  <a:lnTo>
                    <a:pt x="116" y="210"/>
                  </a:lnTo>
                  <a:lnTo>
                    <a:pt x="116" y="210"/>
                  </a:lnTo>
                  <a:lnTo>
                    <a:pt x="112" y="210"/>
                  </a:lnTo>
                  <a:lnTo>
                    <a:pt x="112" y="210"/>
                  </a:lnTo>
                  <a:lnTo>
                    <a:pt x="112" y="210"/>
                  </a:lnTo>
                  <a:lnTo>
                    <a:pt x="112" y="210"/>
                  </a:lnTo>
                  <a:lnTo>
                    <a:pt x="112" y="206"/>
                  </a:lnTo>
                  <a:lnTo>
                    <a:pt x="112" y="206"/>
                  </a:lnTo>
                  <a:lnTo>
                    <a:pt x="110" y="210"/>
                  </a:lnTo>
                  <a:lnTo>
                    <a:pt x="110" y="210"/>
                  </a:lnTo>
                  <a:lnTo>
                    <a:pt x="110" y="210"/>
                  </a:lnTo>
                  <a:lnTo>
                    <a:pt x="106" y="210"/>
                  </a:lnTo>
                  <a:lnTo>
                    <a:pt x="106" y="210"/>
                  </a:lnTo>
                  <a:lnTo>
                    <a:pt x="106" y="214"/>
                  </a:lnTo>
                  <a:lnTo>
                    <a:pt x="106" y="214"/>
                  </a:lnTo>
                  <a:lnTo>
                    <a:pt x="106" y="214"/>
                  </a:lnTo>
                  <a:lnTo>
                    <a:pt x="102" y="214"/>
                  </a:lnTo>
                  <a:lnTo>
                    <a:pt x="102" y="214"/>
                  </a:lnTo>
                  <a:lnTo>
                    <a:pt x="102" y="214"/>
                  </a:lnTo>
                  <a:lnTo>
                    <a:pt x="102" y="214"/>
                  </a:lnTo>
                  <a:lnTo>
                    <a:pt x="98" y="210"/>
                  </a:lnTo>
                  <a:lnTo>
                    <a:pt x="98" y="210"/>
                  </a:lnTo>
                  <a:lnTo>
                    <a:pt x="98" y="210"/>
                  </a:lnTo>
                  <a:lnTo>
                    <a:pt x="94" y="210"/>
                  </a:lnTo>
                  <a:lnTo>
                    <a:pt x="94" y="210"/>
                  </a:lnTo>
                  <a:lnTo>
                    <a:pt x="94" y="210"/>
                  </a:lnTo>
                  <a:lnTo>
                    <a:pt x="94" y="210"/>
                  </a:lnTo>
                  <a:lnTo>
                    <a:pt x="90" y="210"/>
                  </a:lnTo>
                  <a:lnTo>
                    <a:pt x="90" y="210"/>
                  </a:lnTo>
                  <a:lnTo>
                    <a:pt x="90" y="210"/>
                  </a:lnTo>
                  <a:lnTo>
                    <a:pt x="90" y="210"/>
                  </a:lnTo>
                  <a:close/>
                  <a:moveTo>
                    <a:pt x="12" y="138"/>
                  </a:moveTo>
                  <a:lnTo>
                    <a:pt x="12" y="138"/>
                  </a:lnTo>
                  <a:lnTo>
                    <a:pt x="12" y="138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4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lnTo>
                    <a:pt x="12" y="1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Freeform 158">
              <a:extLst>
                <a:ext uri="{FF2B5EF4-FFF2-40B4-BE49-F238E27FC236}">
                  <a16:creationId xmlns:a16="http://schemas.microsoft.com/office/drawing/2014/main" id="{274626DE-F2A4-57C5-788E-D81E16F53B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8925" y="3549718"/>
              <a:ext cx="273050" cy="244475"/>
            </a:xfrm>
            <a:custGeom>
              <a:avLst/>
              <a:gdLst>
                <a:gd name="T0" fmla="*/ 126 w 172"/>
                <a:gd name="T1" fmla="*/ 16 h 154"/>
                <a:gd name="T2" fmla="*/ 134 w 172"/>
                <a:gd name="T3" fmla="*/ 16 h 154"/>
                <a:gd name="T4" fmla="*/ 142 w 172"/>
                <a:gd name="T5" fmla="*/ 16 h 154"/>
                <a:gd name="T6" fmla="*/ 146 w 172"/>
                <a:gd name="T7" fmla="*/ 16 h 154"/>
                <a:gd name="T8" fmla="*/ 146 w 172"/>
                <a:gd name="T9" fmla="*/ 16 h 154"/>
                <a:gd name="T10" fmla="*/ 148 w 172"/>
                <a:gd name="T11" fmla="*/ 16 h 154"/>
                <a:gd name="T12" fmla="*/ 156 w 172"/>
                <a:gd name="T13" fmla="*/ 20 h 154"/>
                <a:gd name="T14" fmla="*/ 160 w 172"/>
                <a:gd name="T15" fmla="*/ 26 h 154"/>
                <a:gd name="T16" fmla="*/ 164 w 172"/>
                <a:gd name="T17" fmla="*/ 38 h 154"/>
                <a:gd name="T18" fmla="*/ 164 w 172"/>
                <a:gd name="T19" fmla="*/ 46 h 154"/>
                <a:gd name="T20" fmla="*/ 164 w 172"/>
                <a:gd name="T21" fmla="*/ 56 h 154"/>
                <a:gd name="T22" fmla="*/ 172 w 172"/>
                <a:gd name="T23" fmla="*/ 64 h 154"/>
                <a:gd name="T24" fmla="*/ 168 w 172"/>
                <a:gd name="T25" fmla="*/ 72 h 154"/>
                <a:gd name="T26" fmla="*/ 168 w 172"/>
                <a:gd name="T27" fmla="*/ 76 h 154"/>
                <a:gd name="T28" fmla="*/ 160 w 172"/>
                <a:gd name="T29" fmla="*/ 72 h 154"/>
                <a:gd name="T30" fmla="*/ 152 w 172"/>
                <a:gd name="T31" fmla="*/ 72 h 154"/>
                <a:gd name="T32" fmla="*/ 146 w 172"/>
                <a:gd name="T33" fmla="*/ 76 h 154"/>
                <a:gd name="T34" fmla="*/ 142 w 172"/>
                <a:gd name="T35" fmla="*/ 78 h 154"/>
                <a:gd name="T36" fmla="*/ 134 w 172"/>
                <a:gd name="T37" fmla="*/ 78 h 154"/>
                <a:gd name="T38" fmla="*/ 130 w 172"/>
                <a:gd name="T39" fmla="*/ 86 h 154"/>
                <a:gd name="T40" fmla="*/ 134 w 172"/>
                <a:gd name="T41" fmla="*/ 94 h 154"/>
                <a:gd name="T42" fmla="*/ 130 w 172"/>
                <a:gd name="T43" fmla="*/ 94 h 154"/>
                <a:gd name="T44" fmla="*/ 126 w 172"/>
                <a:gd name="T45" fmla="*/ 98 h 154"/>
                <a:gd name="T46" fmla="*/ 118 w 172"/>
                <a:gd name="T47" fmla="*/ 102 h 154"/>
                <a:gd name="T48" fmla="*/ 116 w 172"/>
                <a:gd name="T49" fmla="*/ 108 h 154"/>
                <a:gd name="T50" fmla="*/ 112 w 172"/>
                <a:gd name="T51" fmla="*/ 112 h 154"/>
                <a:gd name="T52" fmla="*/ 100 w 172"/>
                <a:gd name="T53" fmla="*/ 116 h 154"/>
                <a:gd name="T54" fmla="*/ 96 w 172"/>
                <a:gd name="T55" fmla="*/ 116 h 154"/>
                <a:gd name="T56" fmla="*/ 92 w 172"/>
                <a:gd name="T57" fmla="*/ 120 h 154"/>
                <a:gd name="T58" fmla="*/ 86 w 172"/>
                <a:gd name="T59" fmla="*/ 120 h 154"/>
                <a:gd name="T60" fmla="*/ 78 w 172"/>
                <a:gd name="T61" fmla="*/ 124 h 154"/>
                <a:gd name="T62" fmla="*/ 74 w 172"/>
                <a:gd name="T63" fmla="*/ 124 h 154"/>
                <a:gd name="T64" fmla="*/ 66 w 172"/>
                <a:gd name="T65" fmla="*/ 130 h 154"/>
                <a:gd name="T66" fmla="*/ 62 w 172"/>
                <a:gd name="T67" fmla="*/ 154 h 154"/>
                <a:gd name="T68" fmla="*/ 44 w 172"/>
                <a:gd name="T69" fmla="*/ 154 h 154"/>
                <a:gd name="T70" fmla="*/ 0 w 172"/>
                <a:gd name="T71" fmla="*/ 154 h 154"/>
                <a:gd name="T72" fmla="*/ 4 w 172"/>
                <a:gd name="T73" fmla="*/ 150 h 154"/>
                <a:gd name="T74" fmla="*/ 18 w 172"/>
                <a:gd name="T75" fmla="*/ 146 h 154"/>
                <a:gd name="T76" fmla="*/ 30 w 172"/>
                <a:gd name="T77" fmla="*/ 134 h 154"/>
                <a:gd name="T78" fmla="*/ 36 w 172"/>
                <a:gd name="T79" fmla="*/ 130 h 154"/>
                <a:gd name="T80" fmla="*/ 40 w 172"/>
                <a:gd name="T81" fmla="*/ 124 h 154"/>
                <a:gd name="T82" fmla="*/ 48 w 172"/>
                <a:gd name="T83" fmla="*/ 116 h 154"/>
                <a:gd name="T84" fmla="*/ 52 w 172"/>
                <a:gd name="T85" fmla="*/ 104 h 154"/>
                <a:gd name="T86" fmla="*/ 48 w 172"/>
                <a:gd name="T87" fmla="*/ 98 h 154"/>
                <a:gd name="T88" fmla="*/ 48 w 172"/>
                <a:gd name="T89" fmla="*/ 86 h 154"/>
                <a:gd name="T90" fmla="*/ 48 w 172"/>
                <a:gd name="T91" fmla="*/ 78 h 154"/>
                <a:gd name="T92" fmla="*/ 56 w 172"/>
                <a:gd name="T93" fmla="*/ 64 h 154"/>
                <a:gd name="T94" fmla="*/ 60 w 172"/>
                <a:gd name="T95" fmla="*/ 60 h 154"/>
                <a:gd name="T96" fmla="*/ 66 w 172"/>
                <a:gd name="T97" fmla="*/ 52 h 154"/>
                <a:gd name="T98" fmla="*/ 70 w 172"/>
                <a:gd name="T99" fmla="*/ 50 h 154"/>
                <a:gd name="T100" fmla="*/ 82 w 172"/>
                <a:gd name="T101" fmla="*/ 42 h 154"/>
                <a:gd name="T102" fmla="*/ 90 w 172"/>
                <a:gd name="T103" fmla="*/ 38 h 154"/>
                <a:gd name="T104" fmla="*/ 96 w 172"/>
                <a:gd name="T105" fmla="*/ 22 h 154"/>
                <a:gd name="T106" fmla="*/ 100 w 172"/>
                <a:gd name="T107" fmla="*/ 12 h 154"/>
                <a:gd name="T108" fmla="*/ 108 w 172"/>
                <a:gd name="T109" fmla="*/ 4 h 154"/>
                <a:gd name="T110" fmla="*/ 112 w 172"/>
                <a:gd name="T111" fmla="*/ 4 h 154"/>
                <a:gd name="T112" fmla="*/ 112 w 172"/>
                <a:gd name="T113" fmla="*/ 8 h 154"/>
                <a:gd name="T114" fmla="*/ 122 w 172"/>
                <a:gd name="T115" fmla="*/ 1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2" h="154">
                  <a:moveTo>
                    <a:pt x="122" y="16"/>
                  </a:moveTo>
                  <a:lnTo>
                    <a:pt x="122" y="16"/>
                  </a:lnTo>
                  <a:lnTo>
                    <a:pt x="122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0" y="16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4" y="16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6" y="12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8" y="16"/>
                  </a:lnTo>
                  <a:lnTo>
                    <a:pt x="148" y="20"/>
                  </a:lnTo>
                  <a:lnTo>
                    <a:pt x="148" y="20"/>
                  </a:lnTo>
                  <a:lnTo>
                    <a:pt x="152" y="16"/>
                  </a:lnTo>
                  <a:lnTo>
                    <a:pt x="152" y="16"/>
                  </a:lnTo>
                  <a:lnTo>
                    <a:pt x="152" y="20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56" y="20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0" y="22"/>
                  </a:lnTo>
                  <a:lnTo>
                    <a:pt x="160" y="26"/>
                  </a:lnTo>
                  <a:lnTo>
                    <a:pt x="160" y="26"/>
                  </a:lnTo>
                  <a:lnTo>
                    <a:pt x="160" y="26"/>
                  </a:lnTo>
                  <a:lnTo>
                    <a:pt x="160" y="30"/>
                  </a:lnTo>
                  <a:lnTo>
                    <a:pt x="164" y="30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60" y="30"/>
                  </a:lnTo>
                  <a:lnTo>
                    <a:pt x="160" y="34"/>
                  </a:lnTo>
                  <a:lnTo>
                    <a:pt x="164" y="38"/>
                  </a:lnTo>
                  <a:lnTo>
                    <a:pt x="164" y="38"/>
                  </a:lnTo>
                  <a:lnTo>
                    <a:pt x="164" y="38"/>
                  </a:lnTo>
                  <a:lnTo>
                    <a:pt x="164" y="42"/>
                  </a:lnTo>
                  <a:lnTo>
                    <a:pt x="160" y="42"/>
                  </a:lnTo>
                  <a:lnTo>
                    <a:pt x="164" y="46"/>
                  </a:lnTo>
                  <a:lnTo>
                    <a:pt x="164" y="46"/>
                  </a:lnTo>
                  <a:lnTo>
                    <a:pt x="164" y="46"/>
                  </a:lnTo>
                  <a:lnTo>
                    <a:pt x="164" y="46"/>
                  </a:lnTo>
                  <a:lnTo>
                    <a:pt x="164" y="46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4" y="50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2"/>
                  </a:lnTo>
                  <a:lnTo>
                    <a:pt x="164" y="56"/>
                  </a:lnTo>
                  <a:lnTo>
                    <a:pt x="164" y="56"/>
                  </a:lnTo>
                  <a:lnTo>
                    <a:pt x="164" y="56"/>
                  </a:lnTo>
                  <a:lnTo>
                    <a:pt x="164" y="56"/>
                  </a:lnTo>
                  <a:lnTo>
                    <a:pt x="164" y="56"/>
                  </a:lnTo>
                  <a:lnTo>
                    <a:pt x="164" y="56"/>
                  </a:lnTo>
                  <a:lnTo>
                    <a:pt x="168" y="60"/>
                  </a:lnTo>
                  <a:lnTo>
                    <a:pt x="168" y="64"/>
                  </a:lnTo>
                  <a:lnTo>
                    <a:pt x="172" y="64"/>
                  </a:lnTo>
                  <a:lnTo>
                    <a:pt x="172" y="68"/>
                  </a:lnTo>
                  <a:lnTo>
                    <a:pt x="172" y="68"/>
                  </a:lnTo>
                  <a:lnTo>
                    <a:pt x="172" y="68"/>
                  </a:lnTo>
                  <a:lnTo>
                    <a:pt x="172" y="68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8" y="68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68" y="72"/>
                  </a:lnTo>
                  <a:lnTo>
                    <a:pt x="172" y="72"/>
                  </a:lnTo>
                  <a:lnTo>
                    <a:pt x="172" y="72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68" y="76"/>
                  </a:lnTo>
                  <a:lnTo>
                    <a:pt x="168" y="72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4" y="72"/>
                  </a:lnTo>
                  <a:lnTo>
                    <a:pt x="160" y="72"/>
                  </a:lnTo>
                  <a:lnTo>
                    <a:pt x="160" y="72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6" y="72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52" y="72"/>
                  </a:lnTo>
                  <a:lnTo>
                    <a:pt x="146" y="76"/>
                  </a:lnTo>
                  <a:lnTo>
                    <a:pt x="146" y="76"/>
                  </a:lnTo>
                  <a:lnTo>
                    <a:pt x="146" y="76"/>
                  </a:lnTo>
                  <a:lnTo>
                    <a:pt x="146" y="76"/>
                  </a:lnTo>
                  <a:lnTo>
                    <a:pt x="146" y="76"/>
                  </a:lnTo>
                  <a:lnTo>
                    <a:pt x="146" y="76"/>
                  </a:lnTo>
                  <a:lnTo>
                    <a:pt x="146" y="76"/>
                  </a:lnTo>
                  <a:lnTo>
                    <a:pt x="146" y="78"/>
                  </a:lnTo>
                  <a:lnTo>
                    <a:pt x="146" y="78"/>
                  </a:lnTo>
                  <a:lnTo>
                    <a:pt x="146" y="78"/>
                  </a:lnTo>
                  <a:lnTo>
                    <a:pt x="142" y="78"/>
                  </a:lnTo>
                  <a:lnTo>
                    <a:pt x="142" y="78"/>
                  </a:lnTo>
                  <a:lnTo>
                    <a:pt x="142" y="78"/>
                  </a:lnTo>
                  <a:lnTo>
                    <a:pt x="142" y="78"/>
                  </a:lnTo>
                  <a:lnTo>
                    <a:pt x="138" y="78"/>
                  </a:lnTo>
                  <a:lnTo>
                    <a:pt x="138" y="78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38" y="82"/>
                  </a:lnTo>
                  <a:lnTo>
                    <a:pt x="134" y="82"/>
                  </a:lnTo>
                  <a:lnTo>
                    <a:pt x="134" y="78"/>
                  </a:lnTo>
                  <a:lnTo>
                    <a:pt x="134" y="78"/>
                  </a:lnTo>
                  <a:lnTo>
                    <a:pt x="134" y="78"/>
                  </a:lnTo>
                  <a:lnTo>
                    <a:pt x="134" y="78"/>
                  </a:lnTo>
                  <a:lnTo>
                    <a:pt x="134" y="78"/>
                  </a:lnTo>
                  <a:lnTo>
                    <a:pt x="134" y="78"/>
                  </a:lnTo>
                  <a:lnTo>
                    <a:pt x="130" y="82"/>
                  </a:lnTo>
                  <a:lnTo>
                    <a:pt x="130" y="82"/>
                  </a:lnTo>
                  <a:lnTo>
                    <a:pt x="130" y="86"/>
                  </a:lnTo>
                  <a:lnTo>
                    <a:pt x="130" y="86"/>
                  </a:lnTo>
                  <a:lnTo>
                    <a:pt x="134" y="86"/>
                  </a:lnTo>
                  <a:lnTo>
                    <a:pt x="130" y="90"/>
                  </a:lnTo>
                  <a:lnTo>
                    <a:pt x="130" y="90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34" y="90"/>
                  </a:lnTo>
                  <a:lnTo>
                    <a:pt x="134" y="94"/>
                  </a:lnTo>
                  <a:lnTo>
                    <a:pt x="134" y="94"/>
                  </a:lnTo>
                  <a:lnTo>
                    <a:pt x="134" y="94"/>
                  </a:lnTo>
                  <a:lnTo>
                    <a:pt x="134" y="94"/>
                  </a:lnTo>
                  <a:lnTo>
                    <a:pt x="134" y="94"/>
                  </a:lnTo>
                  <a:lnTo>
                    <a:pt x="134" y="94"/>
                  </a:lnTo>
                  <a:lnTo>
                    <a:pt x="134" y="94"/>
                  </a:lnTo>
                  <a:lnTo>
                    <a:pt x="130" y="94"/>
                  </a:lnTo>
                  <a:lnTo>
                    <a:pt x="130" y="94"/>
                  </a:lnTo>
                  <a:lnTo>
                    <a:pt x="130" y="94"/>
                  </a:lnTo>
                  <a:lnTo>
                    <a:pt x="130" y="94"/>
                  </a:lnTo>
                  <a:lnTo>
                    <a:pt x="130" y="94"/>
                  </a:lnTo>
                  <a:lnTo>
                    <a:pt x="130" y="94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6" y="98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22" y="102"/>
                  </a:lnTo>
                  <a:lnTo>
                    <a:pt x="118" y="102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2" y="108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08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2"/>
                  </a:lnTo>
                  <a:lnTo>
                    <a:pt x="104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96" y="116"/>
                  </a:lnTo>
                  <a:lnTo>
                    <a:pt x="96" y="116"/>
                  </a:lnTo>
                  <a:lnTo>
                    <a:pt x="96" y="116"/>
                  </a:lnTo>
                  <a:lnTo>
                    <a:pt x="92" y="116"/>
                  </a:lnTo>
                  <a:lnTo>
                    <a:pt x="92" y="116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2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90" y="120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82" y="120"/>
                  </a:lnTo>
                  <a:lnTo>
                    <a:pt x="82" y="120"/>
                  </a:lnTo>
                  <a:lnTo>
                    <a:pt x="82" y="120"/>
                  </a:lnTo>
                  <a:lnTo>
                    <a:pt x="82" y="120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82" y="124"/>
                  </a:lnTo>
                  <a:lnTo>
                    <a:pt x="78" y="124"/>
                  </a:lnTo>
                  <a:lnTo>
                    <a:pt x="78" y="124"/>
                  </a:lnTo>
                  <a:lnTo>
                    <a:pt x="78" y="124"/>
                  </a:lnTo>
                  <a:lnTo>
                    <a:pt x="78" y="124"/>
                  </a:lnTo>
                  <a:lnTo>
                    <a:pt x="78" y="124"/>
                  </a:lnTo>
                  <a:lnTo>
                    <a:pt x="78" y="124"/>
                  </a:lnTo>
                  <a:lnTo>
                    <a:pt x="78" y="124"/>
                  </a:lnTo>
                  <a:lnTo>
                    <a:pt x="78" y="124"/>
                  </a:lnTo>
                  <a:lnTo>
                    <a:pt x="74" y="124"/>
                  </a:lnTo>
                  <a:lnTo>
                    <a:pt x="74" y="128"/>
                  </a:lnTo>
                  <a:lnTo>
                    <a:pt x="70" y="128"/>
                  </a:lnTo>
                  <a:lnTo>
                    <a:pt x="70" y="130"/>
                  </a:lnTo>
                  <a:lnTo>
                    <a:pt x="70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66" y="130"/>
                  </a:lnTo>
                  <a:lnTo>
                    <a:pt x="66" y="134"/>
                  </a:lnTo>
                  <a:lnTo>
                    <a:pt x="66" y="134"/>
                  </a:lnTo>
                  <a:lnTo>
                    <a:pt x="66" y="134"/>
                  </a:lnTo>
                  <a:lnTo>
                    <a:pt x="62" y="134"/>
                  </a:lnTo>
                  <a:lnTo>
                    <a:pt x="62" y="134"/>
                  </a:lnTo>
                  <a:lnTo>
                    <a:pt x="62" y="134"/>
                  </a:lnTo>
                  <a:lnTo>
                    <a:pt x="62" y="150"/>
                  </a:lnTo>
                  <a:lnTo>
                    <a:pt x="62" y="154"/>
                  </a:lnTo>
                  <a:lnTo>
                    <a:pt x="56" y="154"/>
                  </a:lnTo>
                  <a:lnTo>
                    <a:pt x="56" y="154"/>
                  </a:lnTo>
                  <a:lnTo>
                    <a:pt x="48" y="154"/>
                  </a:lnTo>
                  <a:lnTo>
                    <a:pt x="48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0" y="154"/>
                  </a:lnTo>
                  <a:lnTo>
                    <a:pt x="4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4" y="154"/>
                  </a:lnTo>
                  <a:lnTo>
                    <a:pt x="4" y="154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4" y="150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6" y="150"/>
                  </a:lnTo>
                  <a:lnTo>
                    <a:pt x="10" y="146"/>
                  </a:lnTo>
                  <a:lnTo>
                    <a:pt x="14" y="146"/>
                  </a:lnTo>
                  <a:lnTo>
                    <a:pt x="18" y="146"/>
                  </a:lnTo>
                  <a:lnTo>
                    <a:pt x="18" y="146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6" y="142"/>
                  </a:lnTo>
                  <a:lnTo>
                    <a:pt x="26" y="138"/>
                  </a:lnTo>
                  <a:lnTo>
                    <a:pt x="26" y="138"/>
                  </a:lnTo>
                  <a:lnTo>
                    <a:pt x="30" y="134"/>
                  </a:lnTo>
                  <a:lnTo>
                    <a:pt x="30" y="134"/>
                  </a:lnTo>
                  <a:lnTo>
                    <a:pt x="30" y="134"/>
                  </a:lnTo>
                  <a:lnTo>
                    <a:pt x="30" y="134"/>
                  </a:lnTo>
                  <a:lnTo>
                    <a:pt x="34" y="134"/>
                  </a:lnTo>
                  <a:lnTo>
                    <a:pt x="34" y="130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6" y="130"/>
                  </a:lnTo>
                  <a:lnTo>
                    <a:pt x="36" y="128"/>
                  </a:lnTo>
                  <a:lnTo>
                    <a:pt x="36" y="128"/>
                  </a:lnTo>
                  <a:lnTo>
                    <a:pt x="40" y="128"/>
                  </a:lnTo>
                  <a:lnTo>
                    <a:pt x="40" y="128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44" y="124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4" y="120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08"/>
                  </a:lnTo>
                  <a:lnTo>
                    <a:pt x="48" y="108"/>
                  </a:lnTo>
                  <a:lnTo>
                    <a:pt x="52" y="104"/>
                  </a:lnTo>
                  <a:lnTo>
                    <a:pt x="52" y="104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8"/>
                  </a:lnTo>
                  <a:lnTo>
                    <a:pt x="48" y="94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2" y="76"/>
                  </a:lnTo>
                  <a:lnTo>
                    <a:pt x="56" y="72"/>
                  </a:lnTo>
                  <a:lnTo>
                    <a:pt x="56" y="72"/>
                  </a:lnTo>
                  <a:lnTo>
                    <a:pt x="56" y="68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56" y="64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0" y="60"/>
                  </a:lnTo>
                  <a:lnTo>
                    <a:pt x="60" y="56"/>
                  </a:lnTo>
                  <a:lnTo>
                    <a:pt x="62" y="56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2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66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70" y="50"/>
                  </a:lnTo>
                  <a:lnTo>
                    <a:pt x="74" y="50"/>
                  </a:lnTo>
                  <a:lnTo>
                    <a:pt x="74" y="46"/>
                  </a:lnTo>
                  <a:lnTo>
                    <a:pt x="74" y="4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78" y="46"/>
                  </a:lnTo>
                  <a:lnTo>
                    <a:pt x="82" y="46"/>
                  </a:lnTo>
                  <a:lnTo>
                    <a:pt x="82" y="42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86" y="42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0" y="38"/>
                  </a:lnTo>
                  <a:lnTo>
                    <a:pt x="92" y="34"/>
                  </a:lnTo>
                  <a:lnTo>
                    <a:pt x="92" y="34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30"/>
                  </a:lnTo>
                  <a:lnTo>
                    <a:pt x="92" y="26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100" y="16"/>
                  </a:lnTo>
                  <a:lnTo>
                    <a:pt x="100" y="12"/>
                  </a:lnTo>
                  <a:lnTo>
                    <a:pt x="100" y="12"/>
                  </a:lnTo>
                  <a:lnTo>
                    <a:pt x="100" y="8"/>
                  </a:lnTo>
                  <a:lnTo>
                    <a:pt x="100" y="8"/>
                  </a:lnTo>
                  <a:lnTo>
                    <a:pt x="100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8" y="4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2" y="4"/>
                  </a:lnTo>
                  <a:lnTo>
                    <a:pt x="112" y="8"/>
                  </a:lnTo>
                  <a:lnTo>
                    <a:pt x="112" y="8"/>
                  </a:lnTo>
                  <a:lnTo>
                    <a:pt x="116" y="12"/>
                  </a:lnTo>
                  <a:lnTo>
                    <a:pt x="116" y="12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18" y="16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Freeform 159">
              <a:extLst>
                <a:ext uri="{FF2B5EF4-FFF2-40B4-BE49-F238E27FC236}">
                  <a16:creationId xmlns:a16="http://schemas.microsoft.com/office/drawing/2014/main" id="{518279DE-15A9-91A3-19BB-09393364D5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73650" y="4845118"/>
              <a:ext cx="238125" cy="457200"/>
            </a:xfrm>
            <a:custGeom>
              <a:avLst/>
              <a:gdLst>
                <a:gd name="T0" fmla="*/ 22 w 150"/>
                <a:gd name="T1" fmla="*/ 274 h 288"/>
                <a:gd name="T2" fmla="*/ 22 w 150"/>
                <a:gd name="T3" fmla="*/ 254 h 288"/>
                <a:gd name="T4" fmla="*/ 22 w 150"/>
                <a:gd name="T5" fmla="*/ 240 h 288"/>
                <a:gd name="T6" fmla="*/ 18 w 150"/>
                <a:gd name="T7" fmla="*/ 226 h 288"/>
                <a:gd name="T8" fmla="*/ 22 w 150"/>
                <a:gd name="T9" fmla="*/ 198 h 288"/>
                <a:gd name="T10" fmla="*/ 34 w 150"/>
                <a:gd name="T11" fmla="*/ 176 h 288"/>
                <a:gd name="T12" fmla="*/ 38 w 150"/>
                <a:gd name="T13" fmla="*/ 158 h 288"/>
                <a:gd name="T14" fmla="*/ 38 w 150"/>
                <a:gd name="T15" fmla="*/ 146 h 288"/>
                <a:gd name="T16" fmla="*/ 42 w 150"/>
                <a:gd name="T17" fmla="*/ 136 h 288"/>
                <a:gd name="T18" fmla="*/ 38 w 150"/>
                <a:gd name="T19" fmla="*/ 120 h 288"/>
                <a:gd name="T20" fmla="*/ 34 w 150"/>
                <a:gd name="T21" fmla="*/ 106 h 288"/>
                <a:gd name="T22" fmla="*/ 22 w 150"/>
                <a:gd name="T23" fmla="*/ 98 h 288"/>
                <a:gd name="T24" fmla="*/ 8 w 150"/>
                <a:gd name="T25" fmla="*/ 94 h 288"/>
                <a:gd name="T26" fmla="*/ 0 w 150"/>
                <a:gd name="T27" fmla="*/ 80 h 288"/>
                <a:gd name="T28" fmla="*/ 12 w 150"/>
                <a:gd name="T29" fmla="*/ 72 h 288"/>
                <a:gd name="T30" fmla="*/ 26 w 150"/>
                <a:gd name="T31" fmla="*/ 68 h 288"/>
                <a:gd name="T32" fmla="*/ 44 w 150"/>
                <a:gd name="T33" fmla="*/ 64 h 288"/>
                <a:gd name="T34" fmla="*/ 60 w 150"/>
                <a:gd name="T35" fmla="*/ 68 h 288"/>
                <a:gd name="T36" fmla="*/ 60 w 150"/>
                <a:gd name="T37" fmla="*/ 86 h 288"/>
                <a:gd name="T38" fmla="*/ 60 w 150"/>
                <a:gd name="T39" fmla="*/ 102 h 288"/>
                <a:gd name="T40" fmla="*/ 68 w 150"/>
                <a:gd name="T41" fmla="*/ 116 h 288"/>
                <a:gd name="T42" fmla="*/ 68 w 150"/>
                <a:gd name="T43" fmla="*/ 106 h 288"/>
                <a:gd name="T44" fmla="*/ 78 w 150"/>
                <a:gd name="T45" fmla="*/ 98 h 288"/>
                <a:gd name="T46" fmla="*/ 78 w 150"/>
                <a:gd name="T47" fmla="*/ 76 h 288"/>
                <a:gd name="T48" fmla="*/ 68 w 150"/>
                <a:gd name="T49" fmla="*/ 52 h 288"/>
                <a:gd name="T50" fmla="*/ 60 w 150"/>
                <a:gd name="T51" fmla="*/ 38 h 288"/>
                <a:gd name="T52" fmla="*/ 60 w 150"/>
                <a:gd name="T53" fmla="*/ 26 h 288"/>
                <a:gd name="T54" fmla="*/ 70 w 150"/>
                <a:gd name="T55" fmla="*/ 20 h 288"/>
                <a:gd name="T56" fmla="*/ 90 w 150"/>
                <a:gd name="T57" fmla="*/ 20 h 288"/>
                <a:gd name="T58" fmla="*/ 108 w 150"/>
                <a:gd name="T59" fmla="*/ 20 h 288"/>
                <a:gd name="T60" fmla="*/ 112 w 150"/>
                <a:gd name="T61" fmla="*/ 12 h 288"/>
                <a:gd name="T62" fmla="*/ 128 w 150"/>
                <a:gd name="T63" fmla="*/ 12 h 288"/>
                <a:gd name="T64" fmla="*/ 138 w 150"/>
                <a:gd name="T65" fmla="*/ 4 h 288"/>
                <a:gd name="T66" fmla="*/ 146 w 150"/>
                <a:gd name="T67" fmla="*/ 12 h 288"/>
                <a:gd name="T68" fmla="*/ 146 w 150"/>
                <a:gd name="T69" fmla="*/ 24 h 288"/>
                <a:gd name="T70" fmla="*/ 142 w 150"/>
                <a:gd name="T71" fmla="*/ 42 h 288"/>
                <a:gd name="T72" fmla="*/ 146 w 150"/>
                <a:gd name="T73" fmla="*/ 56 h 288"/>
                <a:gd name="T74" fmla="*/ 146 w 150"/>
                <a:gd name="T75" fmla="*/ 68 h 288"/>
                <a:gd name="T76" fmla="*/ 146 w 150"/>
                <a:gd name="T77" fmla="*/ 80 h 288"/>
                <a:gd name="T78" fmla="*/ 142 w 150"/>
                <a:gd name="T79" fmla="*/ 86 h 288"/>
                <a:gd name="T80" fmla="*/ 134 w 150"/>
                <a:gd name="T81" fmla="*/ 102 h 288"/>
                <a:gd name="T82" fmla="*/ 124 w 150"/>
                <a:gd name="T83" fmla="*/ 112 h 288"/>
                <a:gd name="T84" fmla="*/ 108 w 150"/>
                <a:gd name="T85" fmla="*/ 120 h 288"/>
                <a:gd name="T86" fmla="*/ 94 w 150"/>
                <a:gd name="T87" fmla="*/ 132 h 288"/>
                <a:gd name="T88" fmla="*/ 86 w 150"/>
                <a:gd name="T89" fmla="*/ 140 h 288"/>
                <a:gd name="T90" fmla="*/ 82 w 150"/>
                <a:gd name="T91" fmla="*/ 146 h 288"/>
                <a:gd name="T92" fmla="*/ 70 w 150"/>
                <a:gd name="T93" fmla="*/ 158 h 288"/>
                <a:gd name="T94" fmla="*/ 64 w 150"/>
                <a:gd name="T95" fmla="*/ 162 h 288"/>
                <a:gd name="T96" fmla="*/ 68 w 150"/>
                <a:gd name="T97" fmla="*/ 176 h 288"/>
                <a:gd name="T98" fmla="*/ 70 w 150"/>
                <a:gd name="T99" fmla="*/ 192 h 288"/>
                <a:gd name="T100" fmla="*/ 70 w 150"/>
                <a:gd name="T101" fmla="*/ 210 h 288"/>
                <a:gd name="T102" fmla="*/ 74 w 150"/>
                <a:gd name="T103" fmla="*/ 210 h 288"/>
                <a:gd name="T104" fmla="*/ 70 w 150"/>
                <a:gd name="T105" fmla="*/ 228 h 288"/>
                <a:gd name="T106" fmla="*/ 74 w 150"/>
                <a:gd name="T107" fmla="*/ 236 h 288"/>
                <a:gd name="T108" fmla="*/ 68 w 150"/>
                <a:gd name="T109" fmla="*/ 248 h 288"/>
                <a:gd name="T110" fmla="*/ 52 w 150"/>
                <a:gd name="T111" fmla="*/ 254 h 288"/>
                <a:gd name="T112" fmla="*/ 38 w 150"/>
                <a:gd name="T113" fmla="*/ 262 h 288"/>
                <a:gd name="T114" fmla="*/ 34 w 150"/>
                <a:gd name="T115" fmla="*/ 278 h 288"/>
                <a:gd name="T116" fmla="*/ 38 w 150"/>
                <a:gd name="T117" fmla="*/ 288 h 288"/>
                <a:gd name="T118" fmla="*/ 26 w 150"/>
                <a:gd name="T119" fmla="*/ 288 h 288"/>
                <a:gd name="T120" fmla="*/ 74 w 150"/>
                <a:gd name="T121" fmla="*/ 196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0" h="288">
                  <a:moveTo>
                    <a:pt x="26" y="288"/>
                  </a:moveTo>
                  <a:lnTo>
                    <a:pt x="26" y="280"/>
                  </a:lnTo>
                  <a:lnTo>
                    <a:pt x="26" y="278"/>
                  </a:lnTo>
                  <a:lnTo>
                    <a:pt x="26" y="274"/>
                  </a:lnTo>
                  <a:lnTo>
                    <a:pt x="22" y="274"/>
                  </a:lnTo>
                  <a:lnTo>
                    <a:pt x="22" y="270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6" y="254"/>
                  </a:lnTo>
                  <a:lnTo>
                    <a:pt x="22" y="254"/>
                  </a:lnTo>
                  <a:lnTo>
                    <a:pt x="22" y="252"/>
                  </a:lnTo>
                  <a:lnTo>
                    <a:pt x="22" y="248"/>
                  </a:lnTo>
                  <a:lnTo>
                    <a:pt x="26" y="244"/>
                  </a:lnTo>
                  <a:lnTo>
                    <a:pt x="22" y="244"/>
                  </a:lnTo>
                  <a:lnTo>
                    <a:pt x="22" y="240"/>
                  </a:lnTo>
                  <a:lnTo>
                    <a:pt x="22" y="236"/>
                  </a:lnTo>
                  <a:lnTo>
                    <a:pt x="22" y="232"/>
                  </a:lnTo>
                  <a:lnTo>
                    <a:pt x="18" y="232"/>
                  </a:lnTo>
                  <a:lnTo>
                    <a:pt x="18" y="228"/>
                  </a:lnTo>
                  <a:lnTo>
                    <a:pt x="18" y="226"/>
                  </a:lnTo>
                  <a:lnTo>
                    <a:pt x="18" y="222"/>
                  </a:lnTo>
                  <a:lnTo>
                    <a:pt x="14" y="210"/>
                  </a:lnTo>
                  <a:lnTo>
                    <a:pt x="14" y="206"/>
                  </a:lnTo>
                  <a:lnTo>
                    <a:pt x="18" y="202"/>
                  </a:lnTo>
                  <a:lnTo>
                    <a:pt x="22" y="198"/>
                  </a:lnTo>
                  <a:lnTo>
                    <a:pt x="30" y="188"/>
                  </a:lnTo>
                  <a:lnTo>
                    <a:pt x="30" y="184"/>
                  </a:lnTo>
                  <a:lnTo>
                    <a:pt x="30" y="180"/>
                  </a:lnTo>
                  <a:lnTo>
                    <a:pt x="30" y="176"/>
                  </a:lnTo>
                  <a:lnTo>
                    <a:pt x="34" y="176"/>
                  </a:lnTo>
                  <a:lnTo>
                    <a:pt x="34" y="172"/>
                  </a:lnTo>
                  <a:lnTo>
                    <a:pt x="38" y="168"/>
                  </a:lnTo>
                  <a:lnTo>
                    <a:pt x="38" y="166"/>
                  </a:lnTo>
                  <a:lnTo>
                    <a:pt x="38" y="162"/>
                  </a:lnTo>
                  <a:lnTo>
                    <a:pt x="38" y="158"/>
                  </a:lnTo>
                  <a:lnTo>
                    <a:pt x="34" y="158"/>
                  </a:lnTo>
                  <a:lnTo>
                    <a:pt x="34" y="154"/>
                  </a:lnTo>
                  <a:lnTo>
                    <a:pt x="38" y="154"/>
                  </a:lnTo>
                  <a:lnTo>
                    <a:pt x="38" y="150"/>
                  </a:lnTo>
                  <a:lnTo>
                    <a:pt x="38" y="146"/>
                  </a:lnTo>
                  <a:lnTo>
                    <a:pt x="34" y="146"/>
                  </a:lnTo>
                  <a:lnTo>
                    <a:pt x="34" y="142"/>
                  </a:lnTo>
                  <a:lnTo>
                    <a:pt x="38" y="142"/>
                  </a:lnTo>
                  <a:lnTo>
                    <a:pt x="38" y="140"/>
                  </a:lnTo>
                  <a:lnTo>
                    <a:pt x="42" y="136"/>
                  </a:lnTo>
                  <a:lnTo>
                    <a:pt x="38" y="136"/>
                  </a:lnTo>
                  <a:lnTo>
                    <a:pt x="38" y="132"/>
                  </a:lnTo>
                  <a:lnTo>
                    <a:pt x="38" y="128"/>
                  </a:lnTo>
                  <a:lnTo>
                    <a:pt x="38" y="124"/>
                  </a:lnTo>
                  <a:lnTo>
                    <a:pt x="38" y="120"/>
                  </a:lnTo>
                  <a:lnTo>
                    <a:pt x="38" y="116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0" y="106"/>
                  </a:lnTo>
                  <a:lnTo>
                    <a:pt x="30" y="102"/>
                  </a:lnTo>
                  <a:lnTo>
                    <a:pt x="26" y="102"/>
                  </a:lnTo>
                  <a:lnTo>
                    <a:pt x="22" y="102"/>
                  </a:lnTo>
                  <a:lnTo>
                    <a:pt x="22" y="98"/>
                  </a:lnTo>
                  <a:lnTo>
                    <a:pt x="18" y="98"/>
                  </a:lnTo>
                  <a:lnTo>
                    <a:pt x="14" y="98"/>
                  </a:lnTo>
                  <a:lnTo>
                    <a:pt x="14" y="94"/>
                  </a:lnTo>
                  <a:lnTo>
                    <a:pt x="12" y="94"/>
                  </a:lnTo>
                  <a:lnTo>
                    <a:pt x="8" y="94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4" y="76"/>
                  </a:lnTo>
                  <a:lnTo>
                    <a:pt x="8" y="76"/>
                  </a:lnTo>
                  <a:lnTo>
                    <a:pt x="8" y="72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8" y="72"/>
                  </a:lnTo>
                  <a:lnTo>
                    <a:pt x="18" y="68"/>
                  </a:lnTo>
                  <a:lnTo>
                    <a:pt x="22" y="68"/>
                  </a:lnTo>
                  <a:lnTo>
                    <a:pt x="26" y="68"/>
                  </a:lnTo>
                  <a:lnTo>
                    <a:pt x="30" y="64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2" y="64"/>
                  </a:lnTo>
                  <a:lnTo>
                    <a:pt x="44" y="64"/>
                  </a:lnTo>
                  <a:lnTo>
                    <a:pt x="44" y="68"/>
                  </a:lnTo>
                  <a:lnTo>
                    <a:pt x="48" y="68"/>
                  </a:lnTo>
                  <a:lnTo>
                    <a:pt x="52" y="68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0" y="76"/>
                  </a:lnTo>
                  <a:lnTo>
                    <a:pt x="60" y="80"/>
                  </a:lnTo>
                  <a:lnTo>
                    <a:pt x="60" y="82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56" y="90"/>
                  </a:lnTo>
                  <a:lnTo>
                    <a:pt x="56" y="94"/>
                  </a:lnTo>
                  <a:lnTo>
                    <a:pt x="60" y="98"/>
                  </a:lnTo>
                  <a:lnTo>
                    <a:pt x="60" y="102"/>
                  </a:lnTo>
                  <a:lnTo>
                    <a:pt x="64" y="102"/>
                  </a:lnTo>
                  <a:lnTo>
                    <a:pt x="64" y="106"/>
                  </a:lnTo>
                  <a:lnTo>
                    <a:pt x="68" y="110"/>
                  </a:lnTo>
                  <a:lnTo>
                    <a:pt x="68" y="112"/>
                  </a:lnTo>
                  <a:lnTo>
                    <a:pt x="68" y="116"/>
                  </a:lnTo>
                  <a:lnTo>
                    <a:pt x="70" y="116"/>
                  </a:lnTo>
                  <a:lnTo>
                    <a:pt x="70" y="112"/>
                  </a:lnTo>
                  <a:lnTo>
                    <a:pt x="70" y="110"/>
                  </a:lnTo>
                  <a:lnTo>
                    <a:pt x="70" y="106"/>
                  </a:lnTo>
                  <a:lnTo>
                    <a:pt x="68" y="106"/>
                  </a:lnTo>
                  <a:lnTo>
                    <a:pt x="70" y="106"/>
                  </a:lnTo>
                  <a:lnTo>
                    <a:pt x="70" y="102"/>
                  </a:lnTo>
                  <a:lnTo>
                    <a:pt x="70" y="98"/>
                  </a:lnTo>
                  <a:lnTo>
                    <a:pt x="74" y="98"/>
                  </a:lnTo>
                  <a:lnTo>
                    <a:pt x="78" y="98"/>
                  </a:lnTo>
                  <a:lnTo>
                    <a:pt x="78" y="94"/>
                  </a:lnTo>
                  <a:lnTo>
                    <a:pt x="78" y="86"/>
                  </a:lnTo>
                  <a:lnTo>
                    <a:pt x="78" y="82"/>
                  </a:lnTo>
                  <a:lnTo>
                    <a:pt x="78" y="80"/>
                  </a:lnTo>
                  <a:lnTo>
                    <a:pt x="78" y="76"/>
                  </a:lnTo>
                  <a:lnTo>
                    <a:pt x="78" y="72"/>
                  </a:lnTo>
                  <a:lnTo>
                    <a:pt x="74" y="64"/>
                  </a:lnTo>
                  <a:lnTo>
                    <a:pt x="70" y="56"/>
                  </a:lnTo>
                  <a:lnTo>
                    <a:pt x="68" y="56"/>
                  </a:lnTo>
                  <a:lnTo>
                    <a:pt x="68" y="52"/>
                  </a:lnTo>
                  <a:lnTo>
                    <a:pt x="64" y="52"/>
                  </a:lnTo>
                  <a:lnTo>
                    <a:pt x="60" y="50"/>
                  </a:lnTo>
                  <a:lnTo>
                    <a:pt x="60" y="46"/>
                  </a:lnTo>
                  <a:lnTo>
                    <a:pt x="60" y="42"/>
                  </a:lnTo>
                  <a:lnTo>
                    <a:pt x="60" y="38"/>
                  </a:lnTo>
                  <a:lnTo>
                    <a:pt x="60" y="34"/>
                  </a:lnTo>
                  <a:lnTo>
                    <a:pt x="60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60" y="20"/>
                  </a:lnTo>
                  <a:lnTo>
                    <a:pt x="64" y="20"/>
                  </a:lnTo>
                  <a:lnTo>
                    <a:pt x="68" y="20"/>
                  </a:lnTo>
                  <a:lnTo>
                    <a:pt x="70" y="20"/>
                  </a:lnTo>
                  <a:lnTo>
                    <a:pt x="74" y="20"/>
                  </a:lnTo>
                  <a:lnTo>
                    <a:pt x="78" y="16"/>
                  </a:lnTo>
                  <a:lnTo>
                    <a:pt x="82" y="20"/>
                  </a:lnTo>
                  <a:lnTo>
                    <a:pt x="86" y="20"/>
                  </a:lnTo>
                  <a:lnTo>
                    <a:pt x="90" y="20"/>
                  </a:lnTo>
                  <a:lnTo>
                    <a:pt x="94" y="20"/>
                  </a:lnTo>
                  <a:lnTo>
                    <a:pt x="98" y="20"/>
                  </a:lnTo>
                  <a:lnTo>
                    <a:pt x="100" y="20"/>
                  </a:lnTo>
                  <a:lnTo>
                    <a:pt x="104" y="20"/>
                  </a:lnTo>
                  <a:lnTo>
                    <a:pt x="108" y="20"/>
                  </a:lnTo>
                  <a:lnTo>
                    <a:pt x="108" y="16"/>
                  </a:lnTo>
                  <a:lnTo>
                    <a:pt x="104" y="16"/>
                  </a:lnTo>
                  <a:lnTo>
                    <a:pt x="108" y="16"/>
                  </a:lnTo>
                  <a:lnTo>
                    <a:pt x="108" y="12"/>
                  </a:lnTo>
                  <a:lnTo>
                    <a:pt x="112" y="12"/>
                  </a:lnTo>
                  <a:lnTo>
                    <a:pt x="112" y="16"/>
                  </a:lnTo>
                  <a:lnTo>
                    <a:pt x="116" y="16"/>
                  </a:lnTo>
                  <a:lnTo>
                    <a:pt x="120" y="12"/>
                  </a:lnTo>
                  <a:lnTo>
                    <a:pt x="124" y="12"/>
                  </a:lnTo>
                  <a:lnTo>
                    <a:pt x="128" y="12"/>
                  </a:lnTo>
                  <a:lnTo>
                    <a:pt x="128" y="8"/>
                  </a:lnTo>
                  <a:lnTo>
                    <a:pt x="130" y="8"/>
                  </a:lnTo>
                  <a:lnTo>
                    <a:pt x="134" y="8"/>
                  </a:lnTo>
                  <a:lnTo>
                    <a:pt x="134" y="4"/>
                  </a:lnTo>
                  <a:lnTo>
                    <a:pt x="138" y="4"/>
                  </a:lnTo>
                  <a:lnTo>
                    <a:pt x="142" y="0"/>
                  </a:lnTo>
                  <a:lnTo>
                    <a:pt x="146" y="0"/>
                  </a:lnTo>
                  <a:lnTo>
                    <a:pt x="146" y="4"/>
                  </a:lnTo>
                  <a:lnTo>
                    <a:pt x="146" y="8"/>
                  </a:lnTo>
                  <a:lnTo>
                    <a:pt x="146" y="12"/>
                  </a:lnTo>
                  <a:lnTo>
                    <a:pt x="142" y="12"/>
                  </a:lnTo>
                  <a:lnTo>
                    <a:pt x="142" y="16"/>
                  </a:lnTo>
                  <a:lnTo>
                    <a:pt x="146" y="16"/>
                  </a:lnTo>
                  <a:lnTo>
                    <a:pt x="142" y="20"/>
                  </a:lnTo>
                  <a:lnTo>
                    <a:pt x="146" y="24"/>
                  </a:lnTo>
                  <a:lnTo>
                    <a:pt x="146" y="30"/>
                  </a:lnTo>
                  <a:lnTo>
                    <a:pt x="146" y="34"/>
                  </a:lnTo>
                  <a:lnTo>
                    <a:pt x="146" y="38"/>
                  </a:lnTo>
                  <a:lnTo>
                    <a:pt x="146" y="42"/>
                  </a:lnTo>
                  <a:lnTo>
                    <a:pt x="142" y="42"/>
                  </a:lnTo>
                  <a:lnTo>
                    <a:pt x="146" y="42"/>
                  </a:lnTo>
                  <a:lnTo>
                    <a:pt x="146" y="46"/>
                  </a:lnTo>
                  <a:lnTo>
                    <a:pt x="146" y="50"/>
                  </a:lnTo>
                  <a:lnTo>
                    <a:pt x="146" y="52"/>
                  </a:lnTo>
                  <a:lnTo>
                    <a:pt x="146" y="56"/>
                  </a:lnTo>
                  <a:lnTo>
                    <a:pt x="146" y="60"/>
                  </a:lnTo>
                  <a:lnTo>
                    <a:pt x="146" y="64"/>
                  </a:lnTo>
                  <a:lnTo>
                    <a:pt x="150" y="64"/>
                  </a:lnTo>
                  <a:lnTo>
                    <a:pt x="150" y="68"/>
                  </a:lnTo>
                  <a:lnTo>
                    <a:pt x="146" y="68"/>
                  </a:lnTo>
                  <a:lnTo>
                    <a:pt x="150" y="68"/>
                  </a:lnTo>
                  <a:lnTo>
                    <a:pt x="150" y="72"/>
                  </a:lnTo>
                  <a:lnTo>
                    <a:pt x="150" y="76"/>
                  </a:lnTo>
                  <a:lnTo>
                    <a:pt x="150" y="80"/>
                  </a:lnTo>
                  <a:lnTo>
                    <a:pt x="146" y="80"/>
                  </a:lnTo>
                  <a:lnTo>
                    <a:pt x="146" y="82"/>
                  </a:lnTo>
                  <a:lnTo>
                    <a:pt x="146" y="80"/>
                  </a:lnTo>
                  <a:lnTo>
                    <a:pt x="146" y="82"/>
                  </a:lnTo>
                  <a:lnTo>
                    <a:pt x="146" y="86"/>
                  </a:lnTo>
                  <a:lnTo>
                    <a:pt x="142" y="86"/>
                  </a:lnTo>
                  <a:lnTo>
                    <a:pt x="142" y="90"/>
                  </a:lnTo>
                  <a:lnTo>
                    <a:pt x="138" y="94"/>
                  </a:lnTo>
                  <a:lnTo>
                    <a:pt x="138" y="98"/>
                  </a:lnTo>
                  <a:lnTo>
                    <a:pt x="134" y="98"/>
                  </a:lnTo>
                  <a:lnTo>
                    <a:pt x="134" y="102"/>
                  </a:lnTo>
                  <a:lnTo>
                    <a:pt x="134" y="106"/>
                  </a:lnTo>
                  <a:lnTo>
                    <a:pt x="130" y="106"/>
                  </a:lnTo>
                  <a:lnTo>
                    <a:pt x="128" y="110"/>
                  </a:lnTo>
                  <a:lnTo>
                    <a:pt x="124" y="110"/>
                  </a:lnTo>
                  <a:lnTo>
                    <a:pt x="124" y="112"/>
                  </a:lnTo>
                  <a:lnTo>
                    <a:pt x="120" y="112"/>
                  </a:lnTo>
                  <a:lnTo>
                    <a:pt x="116" y="116"/>
                  </a:lnTo>
                  <a:lnTo>
                    <a:pt x="112" y="116"/>
                  </a:lnTo>
                  <a:lnTo>
                    <a:pt x="108" y="116"/>
                  </a:lnTo>
                  <a:lnTo>
                    <a:pt x="108" y="120"/>
                  </a:lnTo>
                  <a:lnTo>
                    <a:pt x="104" y="120"/>
                  </a:lnTo>
                  <a:lnTo>
                    <a:pt x="100" y="124"/>
                  </a:lnTo>
                  <a:lnTo>
                    <a:pt x="98" y="124"/>
                  </a:lnTo>
                  <a:lnTo>
                    <a:pt x="98" y="128"/>
                  </a:lnTo>
                  <a:lnTo>
                    <a:pt x="94" y="132"/>
                  </a:lnTo>
                  <a:lnTo>
                    <a:pt x="94" y="128"/>
                  </a:lnTo>
                  <a:lnTo>
                    <a:pt x="94" y="132"/>
                  </a:lnTo>
                  <a:lnTo>
                    <a:pt x="94" y="136"/>
                  </a:lnTo>
                  <a:lnTo>
                    <a:pt x="90" y="140"/>
                  </a:lnTo>
                  <a:lnTo>
                    <a:pt x="86" y="140"/>
                  </a:lnTo>
                  <a:lnTo>
                    <a:pt x="86" y="142"/>
                  </a:lnTo>
                  <a:lnTo>
                    <a:pt x="86" y="146"/>
                  </a:lnTo>
                  <a:lnTo>
                    <a:pt x="82" y="146"/>
                  </a:lnTo>
                  <a:lnTo>
                    <a:pt x="82" y="142"/>
                  </a:lnTo>
                  <a:lnTo>
                    <a:pt x="82" y="146"/>
                  </a:lnTo>
                  <a:lnTo>
                    <a:pt x="78" y="146"/>
                  </a:lnTo>
                  <a:lnTo>
                    <a:pt x="78" y="150"/>
                  </a:lnTo>
                  <a:lnTo>
                    <a:pt x="74" y="150"/>
                  </a:lnTo>
                  <a:lnTo>
                    <a:pt x="74" y="154"/>
                  </a:lnTo>
                  <a:lnTo>
                    <a:pt x="70" y="158"/>
                  </a:lnTo>
                  <a:lnTo>
                    <a:pt x="68" y="162"/>
                  </a:lnTo>
                  <a:lnTo>
                    <a:pt x="64" y="162"/>
                  </a:lnTo>
                  <a:lnTo>
                    <a:pt x="60" y="158"/>
                  </a:lnTo>
                  <a:lnTo>
                    <a:pt x="60" y="162"/>
                  </a:lnTo>
                  <a:lnTo>
                    <a:pt x="64" y="162"/>
                  </a:lnTo>
                  <a:lnTo>
                    <a:pt x="64" y="166"/>
                  </a:lnTo>
                  <a:lnTo>
                    <a:pt x="64" y="168"/>
                  </a:lnTo>
                  <a:lnTo>
                    <a:pt x="64" y="172"/>
                  </a:lnTo>
                  <a:lnTo>
                    <a:pt x="64" y="176"/>
                  </a:lnTo>
                  <a:lnTo>
                    <a:pt x="68" y="176"/>
                  </a:lnTo>
                  <a:lnTo>
                    <a:pt x="68" y="180"/>
                  </a:lnTo>
                  <a:lnTo>
                    <a:pt x="68" y="184"/>
                  </a:lnTo>
                  <a:lnTo>
                    <a:pt x="68" y="188"/>
                  </a:lnTo>
                  <a:lnTo>
                    <a:pt x="68" y="192"/>
                  </a:lnTo>
                  <a:lnTo>
                    <a:pt x="70" y="192"/>
                  </a:lnTo>
                  <a:lnTo>
                    <a:pt x="70" y="196"/>
                  </a:lnTo>
                  <a:lnTo>
                    <a:pt x="70" y="198"/>
                  </a:lnTo>
                  <a:lnTo>
                    <a:pt x="70" y="202"/>
                  </a:lnTo>
                  <a:lnTo>
                    <a:pt x="70" y="206"/>
                  </a:lnTo>
                  <a:lnTo>
                    <a:pt x="70" y="210"/>
                  </a:lnTo>
                  <a:lnTo>
                    <a:pt x="70" y="206"/>
                  </a:lnTo>
                  <a:lnTo>
                    <a:pt x="70" y="202"/>
                  </a:lnTo>
                  <a:lnTo>
                    <a:pt x="74" y="202"/>
                  </a:lnTo>
                  <a:lnTo>
                    <a:pt x="74" y="206"/>
                  </a:lnTo>
                  <a:lnTo>
                    <a:pt x="74" y="210"/>
                  </a:lnTo>
                  <a:lnTo>
                    <a:pt x="74" y="214"/>
                  </a:lnTo>
                  <a:lnTo>
                    <a:pt x="74" y="218"/>
                  </a:lnTo>
                  <a:lnTo>
                    <a:pt x="74" y="222"/>
                  </a:lnTo>
                  <a:lnTo>
                    <a:pt x="74" y="226"/>
                  </a:lnTo>
                  <a:lnTo>
                    <a:pt x="70" y="228"/>
                  </a:lnTo>
                  <a:lnTo>
                    <a:pt x="70" y="232"/>
                  </a:lnTo>
                  <a:lnTo>
                    <a:pt x="70" y="236"/>
                  </a:lnTo>
                  <a:lnTo>
                    <a:pt x="70" y="232"/>
                  </a:lnTo>
                  <a:lnTo>
                    <a:pt x="74" y="232"/>
                  </a:lnTo>
                  <a:lnTo>
                    <a:pt x="74" y="236"/>
                  </a:lnTo>
                  <a:lnTo>
                    <a:pt x="74" y="240"/>
                  </a:lnTo>
                  <a:lnTo>
                    <a:pt x="70" y="240"/>
                  </a:lnTo>
                  <a:lnTo>
                    <a:pt x="70" y="244"/>
                  </a:lnTo>
                  <a:lnTo>
                    <a:pt x="70" y="248"/>
                  </a:lnTo>
                  <a:lnTo>
                    <a:pt x="68" y="248"/>
                  </a:lnTo>
                  <a:lnTo>
                    <a:pt x="64" y="252"/>
                  </a:lnTo>
                  <a:lnTo>
                    <a:pt x="60" y="252"/>
                  </a:lnTo>
                  <a:lnTo>
                    <a:pt x="56" y="252"/>
                  </a:lnTo>
                  <a:lnTo>
                    <a:pt x="56" y="254"/>
                  </a:lnTo>
                  <a:lnTo>
                    <a:pt x="52" y="254"/>
                  </a:lnTo>
                  <a:lnTo>
                    <a:pt x="48" y="254"/>
                  </a:lnTo>
                  <a:lnTo>
                    <a:pt x="44" y="258"/>
                  </a:lnTo>
                  <a:lnTo>
                    <a:pt x="42" y="258"/>
                  </a:lnTo>
                  <a:lnTo>
                    <a:pt x="42" y="262"/>
                  </a:lnTo>
                  <a:lnTo>
                    <a:pt x="38" y="262"/>
                  </a:lnTo>
                  <a:lnTo>
                    <a:pt x="38" y="266"/>
                  </a:lnTo>
                  <a:lnTo>
                    <a:pt x="34" y="266"/>
                  </a:lnTo>
                  <a:lnTo>
                    <a:pt x="34" y="270"/>
                  </a:lnTo>
                  <a:lnTo>
                    <a:pt x="34" y="274"/>
                  </a:lnTo>
                  <a:lnTo>
                    <a:pt x="34" y="278"/>
                  </a:lnTo>
                  <a:lnTo>
                    <a:pt x="38" y="278"/>
                  </a:lnTo>
                  <a:lnTo>
                    <a:pt x="38" y="274"/>
                  </a:lnTo>
                  <a:lnTo>
                    <a:pt x="38" y="278"/>
                  </a:lnTo>
                  <a:lnTo>
                    <a:pt x="38" y="284"/>
                  </a:lnTo>
                  <a:lnTo>
                    <a:pt x="38" y="288"/>
                  </a:lnTo>
                  <a:lnTo>
                    <a:pt x="34" y="288"/>
                  </a:lnTo>
                  <a:lnTo>
                    <a:pt x="30" y="288"/>
                  </a:lnTo>
                  <a:lnTo>
                    <a:pt x="26" y="288"/>
                  </a:lnTo>
                  <a:lnTo>
                    <a:pt x="26" y="288"/>
                  </a:lnTo>
                  <a:lnTo>
                    <a:pt x="26" y="288"/>
                  </a:lnTo>
                  <a:close/>
                  <a:moveTo>
                    <a:pt x="74" y="198"/>
                  </a:moveTo>
                  <a:lnTo>
                    <a:pt x="70" y="198"/>
                  </a:lnTo>
                  <a:lnTo>
                    <a:pt x="70" y="196"/>
                  </a:lnTo>
                  <a:lnTo>
                    <a:pt x="74" y="192"/>
                  </a:lnTo>
                  <a:lnTo>
                    <a:pt x="74" y="196"/>
                  </a:lnTo>
                  <a:lnTo>
                    <a:pt x="74" y="198"/>
                  </a:lnTo>
                  <a:lnTo>
                    <a:pt x="74" y="198"/>
                  </a:lnTo>
                  <a:lnTo>
                    <a:pt x="74" y="19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Freeform 160">
              <a:extLst>
                <a:ext uri="{FF2B5EF4-FFF2-40B4-BE49-F238E27FC236}">
                  <a16:creationId xmlns:a16="http://schemas.microsoft.com/office/drawing/2014/main" id="{672BF58F-9448-4326-3483-A136D17E6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4550" y="5022918"/>
              <a:ext cx="307975" cy="339725"/>
            </a:xfrm>
            <a:custGeom>
              <a:avLst/>
              <a:gdLst>
                <a:gd name="T0" fmla="*/ 120 w 194"/>
                <a:gd name="T1" fmla="*/ 124 h 214"/>
                <a:gd name="T2" fmla="*/ 120 w 194"/>
                <a:gd name="T3" fmla="*/ 140 h 214"/>
                <a:gd name="T4" fmla="*/ 120 w 194"/>
                <a:gd name="T5" fmla="*/ 154 h 214"/>
                <a:gd name="T6" fmla="*/ 120 w 194"/>
                <a:gd name="T7" fmla="*/ 184 h 214"/>
                <a:gd name="T8" fmla="*/ 120 w 194"/>
                <a:gd name="T9" fmla="*/ 202 h 214"/>
                <a:gd name="T10" fmla="*/ 108 w 194"/>
                <a:gd name="T11" fmla="*/ 210 h 214"/>
                <a:gd name="T12" fmla="*/ 96 w 194"/>
                <a:gd name="T13" fmla="*/ 214 h 214"/>
                <a:gd name="T14" fmla="*/ 86 w 194"/>
                <a:gd name="T15" fmla="*/ 210 h 214"/>
                <a:gd name="T16" fmla="*/ 82 w 194"/>
                <a:gd name="T17" fmla="*/ 198 h 214"/>
                <a:gd name="T18" fmla="*/ 74 w 194"/>
                <a:gd name="T19" fmla="*/ 198 h 214"/>
                <a:gd name="T20" fmla="*/ 66 w 194"/>
                <a:gd name="T21" fmla="*/ 206 h 214"/>
                <a:gd name="T22" fmla="*/ 60 w 194"/>
                <a:gd name="T23" fmla="*/ 194 h 214"/>
                <a:gd name="T24" fmla="*/ 56 w 194"/>
                <a:gd name="T25" fmla="*/ 190 h 214"/>
                <a:gd name="T26" fmla="*/ 52 w 194"/>
                <a:gd name="T27" fmla="*/ 176 h 214"/>
                <a:gd name="T28" fmla="*/ 48 w 194"/>
                <a:gd name="T29" fmla="*/ 166 h 214"/>
                <a:gd name="T30" fmla="*/ 44 w 194"/>
                <a:gd name="T31" fmla="*/ 154 h 214"/>
                <a:gd name="T32" fmla="*/ 44 w 194"/>
                <a:gd name="T33" fmla="*/ 140 h 214"/>
                <a:gd name="T34" fmla="*/ 40 w 194"/>
                <a:gd name="T35" fmla="*/ 128 h 214"/>
                <a:gd name="T36" fmla="*/ 40 w 194"/>
                <a:gd name="T37" fmla="*/ 114 h 214"/>
                <a:gd name="T38" fmla="*/ 40 w 194"/>
                <a:gd name="T39" fmla="*/ 98 h 214"/>
                <a:gd name="T40" fmla="*/ 34 w 194"/>
                <a:gd name="T41" fmla="*/ 86 h 214"/>
                <a:gd name="T42" fmla="*/ 30 w 194"/>
                <a:gd name="T43" fmla="*/ 76 h 214"/>
                <a:gd name="T44" fmla="*/ 22 w 194"/>
                <a:gd name="T45" fmla="*/ 64 h 214"/>
                <a:gd name="T46" fmla="*/ 18 w 194"/>
                <a:gd name="T47" fmla="*/ 54 h 214"/>
                <a:gd name="T48" fmla="*/ 14 w 194"/>
                <a:gd name="T49" fmla="*/ 42 h 214"/>
                <a:gd name="T50" fmla="*/ 8 w 194"/>
                <a:gd name="T51" fmla="*/ 30 h 214"/>
                <a:gd name="T52" fmla="*/ 4 w 194"/>
                <a:gd name="T53" fmla="*/ 20 h 214"/>
                <a:gd name="T54" fmla="*/ 4 w 194"/>
                <a:gd name="T55" fmla="*/ 8 h 214"/>
                <a:gd name="T56" fmla="*/ 14 w 194"/>
                <a:gd name="T57" fmla="*/ 4 h 214"/>
                <a:gd name="T58" fmla="*/ 30 w 194"/>
                <a:gd name="T59" fmla="*/ 4 h 214"/>
                <a:gd name="T60" fmla="*/ 40 w 194"/>
                <a:gd name="T61" fmla="*/ 8 h 214"/>
                <a:gd name="T62" fmla="*/ 64 w 194"/>
                <a:gd name="T63" fmla="*/ 8 h 214"/>
                <a:gd name="T64" fmla="*/ 90 w 194"/>
                <a:gd name="T65" fmla="*/ 8 h 214"/>
                <a:gd name="T66" fmla="*/ 100 w 194"/>
                <a:gd name="T67" fmla="*/ 16 h 214"/>
                <a:gd name="T68" fmla="*/ 116 w 194"/>
                <a:gd name="T69" fmla="*/ 16 h 214"/>
                <a:gd name="T70" fmla="*/ 126 w 194"/>
                <a:gd name="T71" fmla="*/ 20 h 214"/>
                <a:gd name="T72" fmla="*/ 138 w 194"/>
                <a:gd name="T73" fmla="*/ 20 h 214"/>
                <a:gd name="T74" fmla="*/ 160 w 194"/>
                <a:gd name="T75" fmla="*/ 12 h 214"/>
                <a:gd name="T76" fmla="*/ 176 w 194"/>
                <a:gd name="T77" fmla="*/ 8 h 214"/>
                <a:gd name="T78" fmla="*/ 190 w 194"/>
                <a:gd name="T79" fmla="*/ 8 h 214"/>
                <a:gd name="T80" fmla="*/ 186 w 194"/>
                <a:gd name="T81" fmla="*/ 16 h 214"/>
                <a:gd name="T82" fmla="*/ 178 w 194"/>
                <a:gd name="T83" fmla="*/ 20 h 214"/>
                <a:gd name="T84" fmla="*/ 172 w 194"/>
                <a:gd name="T85" fmla="*/ 28 h 214"/>
                <a:gd name="T86" fmla="*/ 164 w 194"/>
                <a:gd name="T87" fmla="*/ 20 h 214"/>
                <a:gd name="T88" fmla="*/ 146 w 194"/>
                <a:gd name="T89" fmla="*/ 24 h 214"/>
                <a:gd name="T90" fmla="*/ 134 w 194"/>
                <a:gd name="T91" fmla="*/ 30 h 214"/>
                <a:gd name="T92" fmla="*/ 134 w 194"/>
                <a:gd name="T93" fmla="*/ 68 h 214"/>
                <a:gd name="T94" fmla="*/ 134 w 194"/>
                <a:gd name="T95" fmla="*/ 86 h 214"/>
                <a:gd name="T96" fmla="*/ 122 w 194"/>
                <a:gd name="T97" fmla="*/ 90 h 214"/>
                <a:gd name="T98" fmla="*/ 120 w 194"/>
                <a:gd name="T99" fmla="*/ 102 h 214"/>
                <a:gd name="T100" fmla="*/ 120 w 194"/>
                <a:gd name="T101" fmla="*/ 1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4" h="214">
                  <a:moveTo>
                    <a:pt x="120" y="114"/>
                  </a:moveTo>
                  <a:lnTo>
                    <a:pt x="120" y="116"/>
                  </a:lnTo>
                  <a:lnTo>
                    <a:pt x="120" y="120"/>
                  </a:lnTo>
                  <a:lnTo>
                    <a:pt x="120" y="124"/>
                  </a:lnTo>
                  <a:lnTo>
                    <a:pt x="120" y="128"/>
                  </a:lnTo>
                  <a:lnTo>
                    <a:pt x="120" y="132"/>
                  </a:lnTo>
                  <a:lnTo>
                    <a:pt x="120" y="136"/>
                  </a:lnTo>
                  <a:lnTo>
                    <a:pt x="120" y="140"/>
                  </a:lnTo>
                  <a:lnTo>
                    <a:pt x="120" y="144"/>
                  </a:lnTo>
                  <a:lnTo>
                    <a:pt x="120" y="146"/>
                  </a:lnTo>
                  <a:lnTo>
                    <a:pt x="120" y="150"/>
                  </a:lnTo>
                  <a:lnTo>
                    <a:pt x="120" y="154"/>
                  </a:lnTo>
                  <a:lnTo>
                    <a:pt x="120" y="158"/>
                  </a:lnTo>
                  <a:lnTo>
                    <a:pt x="120" y="168"/>
                  </a:lnTo>
                  <a:lnTo>
                    <a:pt x="120" y="180"/>
                  </a:lnTo>
                  <a:lnTo>
                    <a:pt x="120" y="184"/>
                  </a:lnTo>
                  <a:lnTo>
                    <a:pt x="120" y="186"/>
                  </a:lnTo>
                  <a:lnTo>
                    <a:pt x="120" y="194"/>
                  </a:lnTo>
                  <a:lnTo>
                    <a:pt x="120" y="198"/>
                  </a:lnTo>
                  <a:lnTo>
                    <a:pt x="120" y="202"/>
                  </a:lnTo>
                  <a:lnTo>
                    <a:pt x="116" y="206"/>
                  </a:lnTo>
                  <a:lnTo>
                    <a:pt x="112" y="206"/>
                  </a:lnTo>
                  <a:lnTo>
                    <a:pt x="112" y="210"/>
                  </a:lnTo>
                  <a:lnTo>
                    <a:pt x="108" y="210"/>
                  </a:lnTo>
                  <a:lnTo>
                    <a:pt x="108" y="214"/>
                  </a:lnTo>
                  <a:lnTo>
                    <a:pt x="104" y="214"/>
                  </a:lnTo>
                  <a:lnTo>
                    <a:pt x="100" y="210"/>
                  </a:lnTo>
                  <a:lnTo>
                    <a:pt x="96" y="214"/>
                  </a:lnTo>
                  <a:lnTo>
                    <a:pt x="94" y="214"/>
                  </a:lnTo>
                  <a:lnTo>
                    <a:pt x="90" y="214"/>
                  </a:lnTo>
                  <a:lnTo>
                    <a:pt x="90" y="210"/>
                  </a:lnTo>
                  <a:lnTo>
                    <a:pt x="86" y="210"/>
                  </a:lnTo>
                  <a:lnTo>
                    <a:pt x="82" y="210"/>
                  </a:lnTo>
                  <a:lnTo>
                    <a:pt x="82" y="206"/>
                  </a:lnTo>
                  <a:lnTo>
                    <a:pt x="82" y="202"/>
                  </a:lnTo>
                  <a:lnTo>
                    <a:pt x="82" y="198"/>
                  </a:lnTo>
                  <a:lnTo>
                    <a:pt x="82" y="202"/>
                  </a:lnTo>
                  <a:lnTo>
                    <a:pt x="78" y="202"/>
                  </a:lnTo>
                  <a:lnTo>
                    <a:pt x="78" y="198"/>
                  </a:lnTo>
                  <a:lnTo>
                    <a:pt x="74" y="198"/>
                  </a:lnTo>
                  <a:lnTo>
                    <a:pt x="74" y="202"/>
                  </a:lnTo>
                  <a:lnTo>
                    <a:pt x="74" y="206"/>
                  </a:lnTo>
                  <a:lnTo>
                    <a:pt x="70" y="206"/>
                  </a:lnTo>
                  <a:lnTo>
                    <a:pt x="66" y="206"/>
                  </a:lnTo>
                  <a:lnTo>
                    <a:pt x="64" y="202"/>
                  </a:lnTo>
                  <a:lnTo>
                    <a:pt x="64" y="198"/>
                  </a:lnTo>
                  <a:lnTo>
                    <a:pt x="60" y="198"/>
                  </a:lnTo>
                  <a:lnTo>
                    <a:pt x="60" y="194"/>
                  </a:lnTo>
                  <a:lnTo>
                    <a:pt x="56" y="194"/>
                  </a:lnTo>
                  <a:lnTo>
                    <a:pt x="60" y="194"/>
                  </a:lnTo>
                  <a:lnTo>
                    <a:pt x="56" y="194"/>
                  </a:lnTo>
                  <a:lnTo>
                    <a:pt x="56" y="190"/>
                  </a:lnTo>
                  <a:lnTo>
                    <a:pt x="52" y="186"/>
                  </a:lnTo>
                  <a:lnTo>
                    <a:pt x="52" y="184"/>
                  </a:lnTo>
                  <a:lnTo>
                    <a:pt x="52" y="180"/>
                  </a:lnTo>
                  <a:lnTo>
                    <a:pt x="52" y="176"/>
                  </a:lnTo>
                  <a:lnTo>
                    <a:pt x="48" y="172"/>
                  </a:lnTo>
                  <a:lnTo>
                    <a:pt x="52" y="172"/>
                  </a:lnTo>
                  <a:lnTo>
                    <a:pt x="48" y="168"/>
                  </a:lnTo>
                  <a:lnTo>
                    <a:pt x="48" y="166"/>
                  </a:lnTo>
                  <a:lnTo>
                    <a:pt x="48" y="162"/>
                  </a:lnTo>
                  <a:lnTo>
                    <a:pt x="48" y="158"/>
                  </a:lnTo>
                  <a:lnTo>
                    <a:pt x="44" y="158"/>
                  </a:lnTo>
                  <a:lnTo>
                    <a:pt x="44" y="154"/>
                  </a:lnTo>
                  <a:lnTo>
                    <a:pt x="44" y="150"/>
                  </a:lnTo>
                  <a:lnTo>
                    <a:pt x="44" y="146"/>
                  </a:lnTo>
                  <a:lnTo>
                    <a:pt x="44" y="144"/>
                  </a:lnTo>
                  <a:lnTo>
                    <a:pt x="44" y="140"/>
                  </a:lnTo>
                  <a:lnTo>
                    <a:pt x="44" y="136"/>
                  </a:lnTo>
                  <a:lnTo>
                    <a:pt x="40" y="136"/>
                  </a:lnTo>
                  <a:lnTo>
                    <a:pt x="40" y="132"/>
                  </a:lnTo>
                  <a:lnTo>
                    <a:pt x="40" y="128"/>
                  </a:lnTo>
                  <a:lnTo>
                    <a:pt x="40" y="124"/>
                  </a:lnTo>
                  <a:lnTo>
                    <a:pt x="40" y="120"/>
                  </a:lnTo>
                  <a:lnTo>
                    <a:pt x="40" y="116"/>
                  </a:lnTo>
                  <a:lnTo>
                    <a:pt x="40" y="114"/>
                  </a:lnTo>
                  <a:lnTo>
                    <a:pt x="40" y="110"/>
                  </a:lnTo>
                  <a:lnTo>
                    <a:pt x="40" y="106"/>
                  </a:lnTo>
                  <a:lnTo>
                    <a:pt x="40" y="102"/>
                  </a:lnTo>
                  <a:lnTo>
                    <a:pt x="40" y="98"/>
                  </a:lnTo>
                  <a:lnTo>
                    <a:pt x="40" y="94"/>
                  </a:lnTo>
                  <a:lnTo>
                    <a:pt x="38" y="90"/>
                  </a:lnTo>
                  <a:lnTo>
                    <a:pt x="38" y="86"/>
                  </a:lnTo>
                  <a:lnTo>
                    <a:pt x="34" y="86"/>
                  </a:lnTo>
                  <a:lnTo>
                    <a:pt x="34" y="84"/>
                  </a:lnTo>
                  <a:lnTo>
                    <a:pt x="34" y="80"/>
                  </a:lnTo>
                  <a:lnTo>
                    <a:pt x="30" y="80"/>
                  </a:lnTo>
                  <a:lnTo>
                    <a:pt x="30" y="76"/>
                  </a:lnTo>
                  <a:lnTo>
                    <a:pt x="30" y="72"/>
                  </a:lnTo>
                  <a:lnTo>
                    <a:pt x="26" y="68"/>
                  </a:lnTo>
                  <a:lnTo>
                    <a:pt x="26" y="64"/>
                  </a:lnTo>
                  <a:lnTo>
                    <a:pt x="22" y="64"/>
                  </a:lnTo>
                  <a:lnTo>
                    <a:pt x="22" y="60"/>
                  </a:lnTo>
                  <a:lnTo>
                    <a:pt x="22" y="58"/>
                  </a:lnTo>
                  <a:lnTo>
                    <a:pt x="22" y="54"/>
                  </a:lnTo>
                  <a:lnTo>
                    <a:pt x="18" y="54"/>
                  </a:lnTo>
                  <a:lnTo>
                    <a:pt x="18" y="50"/>
                  </a:lnTo>
                  <a:lnTo>
                    <a:pt x="18" y="46"/>
                  </a:lnTo>
                  <a:lnTo>
                    <a:pt x="14" y="46"/>
                  </a:lnTo>
                  <a:lnTo>
                    <a:pt x="14" y="42"/>
                  </a:lnTo>
                  <a:lnTo>
                    <a:pt x="14" y="38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56" y="8"/>
                  </a:lnTo>
                  <a:lnTo>
                    <a:pt x="64" y="8"/>
                  </a:lnTo>
                  <a:lnTo>
                    <a:pt x="70" y="8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6" y="8"/>
                  </a:lnTo>
                  <a:lnTo>
                    <a:pt x="100" y="12"/>
                  </a:lnTo>
                  <a:lnTo>
                    <a:pt x="100" y="16"/>
                  </a:lnTo>
                  <a:lnTo>
                    <a:pt x="104" y="16"/>
                  </a:lnTo>
                  <a:lnTo>
                    <a:pt x="108" y="16"/>
                  </a:lnTo>
                  <a:lnTo>
                    <a:pt x="112" y="16"/>
                  </a:lnTo>
                  <a:lnTo>
                    <a:pt x="116" y="16"/>
                  </a:lnTo>
                  <a:lnTo>
                    <a:pt x="120" y="16"/>
                  </a:lnTo>
                  <a:lnTo>
                    <a:pt x="122" y="16"/>
                  </a:lnTo>
                  <a:lnTo>
                    <a:pt x="126" y="16"/>
                  </a:lnTo>
                  <a:lnTo>
                    <a:pt x="126" y="20"/>
                  </a:lnTo>
                  <a:lnTo>
                    <a:pt x="130" y="20"/>
                  </a:lnTo>
                  <a:lnTo>
                    <a:pt x="134" y="16"/>
                  </a:lnTo>
                  <a:lnTo>
                    <a:pt x="138" y="16"/>
                  </a:lnTo>
                  <a:lnTo>
                    <a:pt x="138" y="20"/>
                  </a:lnTo>
                  <a:lnTo>
                    <a:pt x="146" y="16"/>
                  </a:lnTo>
                  <a:lnTo>
                    <a:pt x="152" y="16"/>
                  </a:lnTo>
                  <a:lnTo>
                    <a:pt x="156" y="16"/>
                  </a:lnTo>
                  <a:lnTo>
                    <a:pt x="160" y="12"/>
                  </a:lnTo>
                  <a:lnTo>
                    <a:pt x="164" y="12"/>
                  </a:lnTo>
                  <a:lnTo>
                    <a:pt x="168" y="12"/>
                  </a:lnTo>
                  <a:lnTo>
                    <a:pt x="172" y="12"/>
                  </a:lnTo>
                  <a:lnTo>
                    <a:pt x="176" y="8"/>
                  </a:lnTo>
                  <a:lnTo>
                    <a:pt x="178" y="8"/>
                  </a:lnTo>
                  <a:lnTo>
                    <a:pt x="182" y="8"/>
                  </a:lnTo>
                  <a:lnTo>
                    <a:pt x="186" y="8"/>
                  </a:lnTo>
                  <a:lnTo>
                    <a:pt x="190" y="8"/>
                  </a:lnTo>
                  <a:lnTo>
                    <a:pt x="190" y="12"/>
                  </a:lnTo>
                  <a:lnTo>
                    <a:pt x="194" y="16"/>
                  </a:lnTo>
                  <a:lnTo>
                    <a:pt x="190" y="16"/>
                  </a:lnTo>
                  <a:lnTo>
                    <a:pt x="186" y="16"/>
                  </a:lnTo>
                  <a:lnTo>
                    <a:pt x="182" y="20"/>
                  </a:lnTo>
                  <a:lnTo>
                    <a:pt x="182" y="16"/>
                  </a:lnTo>
                  <a:lnTo>
                    <a:pt x="178" y="16"/>
                  </a:lnTo>
                  <a:lnTo>
                    <a:pt x="178" y="20"/>
                  </a:lnTo>
                  <a:lnTo>
                    <a:pt x="176" y="20"/>
                  </a:lnTo>
                  <a:lnTo>
                    <a:pt x="176" y="24"/>
                  </a:lnTo>
                  <a:lnTo>
                    <a:pt x="172" y="24"/>
                  </a:lnTo>
                  <a:lnTo>
                    <a:pt x="172" y="28"/>
                  </a:lnTo>
                  <a:lnTo>
                    <a:pt x="168" y="28"/>
                  </a:lnTo>
                  <a:lnTo>
                    <a:pt x="168" y="24"/>
                  </a:lnTo>
                  <a:lnTo>
                    <a:pt x="168" y="20"/>
                  </a:lnTo>
                  <a:lnTo>
                    <a:pt x="164" y="20"/>
                  </a:lnTo>
                  <a:lnTo>
                    <a:pt x="156" y="20"/>
                  </a:lnTo>
                  <a:lnTo>
                    <a:pt x="152" y="20"/>
                  </a:lnTo>
                  <a:lnTo>
                    <a:pt x="150" y="20"/>
                  </a:lnTo>
                  <a:lnTo>
                    <a:pt x="146" y="24"/>
                  </a:lnTo>
                  <a:lnTo>
                    <a:pt x="138" y="24"/>
                  </a:lnTo>
                  <a:lnTo>
                    <a:pt x="134" y="24"/>
                  </a:lnTo>
                  <a:lnTo>
                    <a:pt x="134" y="28"/>
                  </a:lnTo>
                  <a:lnTo>
                    <a:pt x="134" y="30"/>
                  </a:lnTo>
                  <a:lnTo>
                    <a:pt x="134" y="38"/>
                  </a:lnTo>
                  <a:lnTo>
                    <a:pt x="134" y="54"/>
                  </a:lnTo>
                  <a:lnTo>
                    <a:pt x="134" y="58"/>
                  </a:lnTo>
                  <a:lnTo>
                    <a:pt x="134" y="68"/>
                  </a:lnTo>
                  <a:lnTo>
                    <a:pt x="134" y="72"/>
                  </a:lnTo>
                  <a:lnTo>
                    <a:pt x="134" y="76"/>
                  </a:lnTo>
                  <a:lnTo>
                    <a:pt x="134" y="84"/>
                  </a:lnTo>
                  <a:lnTo>
                    <a:pt x="134" y="86"/>
                  </a:lnTo>
                  <a:lnTo>
                    <a:pt x="134" y="90"/>
                  </a:lnTo>
                  <a:lnTo>
                    <a:pt x="130" y="90"/>
                  </a:lnTo>
                  <a:lnTo>
                    <a:pt x="126" y="90"/>
                  </a:lnTo>
                  <a:lnTo>
                    <a:pt x="122" y="90"/>
                  </a:lnTo>
                  <a:lnTo>
                    <a:pt x="120" y="90"/>
                  </a:lnTo>
                  <a:lnTo>
                    <a:pt x="120" y="94"/>
                  </a:lnTo>
                  <a:lnTo>
                    <a:pt x="120" y="98"/>
                  </a:lnTo>
                  <a:lnTo>
                    <a:pt x="120" y="102"/>
                  </a:lnTo>
                  <a:lnTo>
                    <a:pt x="120" y="106"/>
                  </a:lnTo>
                  <a:lnTo>
                    <a:pt x="120" y="110"/>
                  </a:lnTo>
                  <a:lnTo>
                    <a:pt x="120" y="114"/>
                  </a:lnTo>
                  <a:lnTo>
                    <a:pt x="120" y="114"/>
                  </a:lnTo>
                  <a:lnTo>
                    <a:pt x="120" y="1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Freeform 161">
              <a:extLst>
                <a:ext uri="{FF2B5EF4-FFF2-40B4-BE49-F238E27FC236}">
                  <a16:creationId xmlns:a16="http://schemas.microsoft.com/office/drawing/2014/main" id="{47F9988B-E650-EBB1-BCA3-54CF89265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0550" y="3911668"/>
              <a:ext cx="355600" cy="330200"/>
            </a:xfrm>
            <a:custGeom>
              <a:avLst/>
              <a:gdLst>
                <a:gd name="T0" fmla="*/ 84 w 224"/>
                <a:gd name="T1" fmla="*/ 174 h 208"/>
                <a:gd name="T2" fmla="*/ 80 w 224"/>
                <a:gd name="T3" fmla="*/ 172 h 208"/>
                <a:gd name="T4" fmla="*/ 70 w 224"/>
                <a:gd name="T5" fmla="*/ 172 h 208"/>
                <a:gd name="T6" fmla="*/ 60 w 224"/>
                <a:gd name="T7" fmla="*/ 172 h 208"/>
                <a:gd name="T8" fmla="*/ 52 w 224"/>
                <a:gd name="T9" fmla="*/ 186 h 208"/>
                <a:gd name="T10" fmla="*/ 48 w 224"/>
                <a:gd name="T11" fmla="*/ 202 h 208"/>
                <a:gd name="T12" fmla="*/ 48 w 224"/>
                <a:gd name="T13" fmla="*/ 208 h 208"/>
                <a:gd name="T14" fmla="*/ 44 w 224"/>
                <a:gd name="T15" fmla="*/ 204 h 208"/>
                <a:gd name="T16" fmla="*/ 36 w 224"/>
                <a:gd name="T17" fmla="*/ 198 h 208"/>
                <a:gd name="T18" fmla="*/ 30 w 224"/>
                <a:gd name="T19" fmla="*/ 198 h 208"/>
                <a:gd name="T20" fmla="*/ 30 w 224"/>
                <a:gd name="T21" fmla="*/ 202 h 208"/>
                <a:gd name="T22" fmla="*/ 26 w 224"/>
                <a:gd name="T23" fmla="*/ 190 h 208"/>
                <a:gd name="T24" fmla="*/ 14 w 224"/>
                <a:gd name="T25" fmla="*/ 186 h 208"/>
                <a:gd name="T26" fmla="*/ 10 w 224"/>
                <a:gd name="T27" fmla="*/ 178 h 208"/>
                <a:gd name="T28" fmla="*/ 14 w 224"/>
                <a:gd name="T29" fmla="*/ 178 h 208"/>
                <a:gd name="T30" fmla="*/ 8 w 224"/>
                <a:gd name="T31" fmla="*/ 174 h 208"/>
                <a:gd name="T32" fmla="*/ 4 w 224"/>
                <a:gd name="T33" fmla="*/ 164 h 208"/>
                <a:gd name="T34" fmla="*/ 0 w 224"/>
                <a:gd name="T35" fmla="*/ 156 h 208"/>
                <a:gd name="T36" fmla="*/ 0 w 224"/>
                <a:gd name="T37" fmla="*/ 148 h 208"/>
                <a:gd name="T38" fmla="*/ 4 w 224"/>
                <a:gd name="T39" fmla="*/ 152 h 208"/>
                <a:gd name="T40" fmla="*/ 10 w 224"/>
                <a:gd name="T41" fmla="*/ 148 h 208"/>
                <a:gd name="T42" fmla="*/ 36 w 224"/>
                <a:gd name="T43" fmla="*/ 144 h 208"/>
                <a:gd name="T44" fmla="*/ 48 w 224"/>
                <a:gd name="T45" fmla="*/ 142 h 208"/>
                <a:gd name="T46" fmla="*/ 52 w 224"/>
                <a:gd name="T47" fmla="*/ 138 h 208"/>
                <a:gd name="T48" fmla="*/ 56 w 224"/>
                <a:gd name="T49" fmla="*/ 126 h 208"/>
                <a:gd name="T50" fmla="*/ 56 w 224"/>
                <a:gd name="T51" fmla="*/ 112 h 208"/>
                <a:gd name="T52" fmla="*/ 56 w 224"/>
                <a:gd name="T53" fmla="*/ 78 h 208"/>
                <a:gd name="T54" fmla="*/ 74 w 224"/>
                <a:gd name="T55" fmla="*/ 74 h 208"/>
                <a:gd name="T56" fmla="*/ 88 w 224"/>
                <a:gd name="T57" fmla="*/ 60 h 208"/>
                <a:gd name="T58" fmla="*/ 118 w 224"/>
                <a:gd name="T59" fmla="*/ 38 h 208"/>
                <a:gd name="T60" fmla="*/ 144 w 224"/>
                <a:gd name="T61" fmla="*/ 16 h 208"/>
                <a:gd name="T62" fmla="*/ 168 w 224"/>
                <a:gd name="T63" fmla="*/ 0 h 208"/>
                <a:gd name="T64" fmla="*/ 182 w 224"/>
                <a:gd name="T65" fmla="*/ 4 h 208"/>
                <a:gd name="T66" fmla="*/ 190 w 224"/>
                <a:gd name="T67" fmla="*/ 8 h 208"/>
                <a:gd name="T68" fmla="*/ 204 w 224"/>
                <a:gd name="T69" fmla="*/ 12 h 208"/>
                <a:gd name="T70" fmla="*/ 212 w 224"/>
                <a:gd name="T71" fmla="*/ 26 h 208"/>
                <a:gd name="T72" fmla="*/ 216 w 224"/>
                <a:gd name="T73" fmla="*/ 44 h 208"/>
                <a:gd name="T74" fmla="*/ 216 w 224"/>
                <a:gd name="T75" fmla="*/ 48 h 208"/>
                <a:gd name="T76" fmla="*/ 220 w 224"/>
                <a:gd name="T77" fmla="*/ 60 h 208"/>
                <a:gd name="T78" fmla="*/ 216 w 224"/>
                <a:gd name="T79" fmla="*/ 86 h 208"/>
                <a:gd name="T80" fmla="*/ 216 w 224"/>
                <a:gd name="T81" fmla="*/ 118 h 208"/>
                <a:gd name="T82" fmla="*/ 200 w 224"/>
                <a:gd name="T83" fmla="*/ 138 h 208"/>
                <a:gd name="T84" fmla="*/ 190 w 224"/>
                <a:gd name="T85" fmla="*/ 152 h 208"/>
                <a:gd name="T86" fmla="*/ 190 w 224"/>
                <a:gd name="T87" fmla="*/ 160 h 208"/>
                <a:gd name="T88" fmla="*/ 186 w 224"/>
                <a:gd name="T89" fmla="*/ 160 h 208"/>
                <a:gd name="T90" fmla="*/ 182 w 224"/>
                <a:gd name="T91" fmla="*/ 174 h 208"/>
                <a:gd name="T92" fmla="*/ 174 w 224"/>
                <a:gd name="T93" fmla="*/ 178 h 208"/>
                <a:gd name="T94" fmla="*/ 174 w 224"/>
                <a:gd name="T95" fmla="*/ 182 h 208"/>
                <a:gd name="T96" fmla="*/ 164 w 224"/>
                <a:gd name="T97" fmla="*/ 182 h 208"/>
                <a:gd name="T98" fmla="*/ 156 w 224"/>
                <a:gd name="T99" fmla="*/ 178 h 208"/>
                <a:gd name="T100" fmla="*/ 152 w 224"/>
                <a:gd name="T101" fmla="*/ 178 h 208"/>
                <a:gd name="T102" fmla="*/ 148 w 224"/>
                <a:gd name="T103" fmla="*/ 178 h 208"/>
                <a:gd name="T104" fmla="*/ 144 w 224"/>
                <a:gd name="T105" fmla="*/ 178 h 208"/>
                <a:gd name="T106" fmla="*/ 138 w 224"/>
                <a:gd name="T107" fmla="*/ 182 h 208"/>
                <a:gd name="T108" fmla="*/ 134 w 224"/>
                <a:gd name="T109" fmla="*/ 190 h 208"/>
                <a:gd name="T110" fmla="*/ 122 w 224"/>
                <a:gd name="T111" fmla="*/ 186 h 208"/>
                <a:gd name="T112" fmla="*/ 114 w 224"/>
                <a:gd name="T113" fmla="*/ 182 h 208"/>
                <a:gd name="T114" fmla="*/ 110 w 224"/>
                <a:gd name="T115" fmla="*/ 182 h 208"/>
                <a:gd name="T116" fmla="*/ 100 w 224"/>
                <a:gd name="T117" fmla="*/ 18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4" h="208">
                  <a:moveTo>
                    <a:pt x="96" y="186"/>
                  </a:moveTo>
                  <a:lnTo>
                    <a:pt x="92" y="186"/>
                  </a:lnTo>
                  <a:lnTo>
                    <a:pt x="92" y="182"/>
                  </a:lnTo>
                  <a:lnTo>
                    <a:pt x="92" y="182"/>
                  </a:lnTo>
                  <a:lnTo>
                    <a:pt x="88" y="178"/>
                  </a:lnTo>
                  <a:lnTo>
                    <a:pt x="88" y="178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4" y="174"/>
                  </a:lnTo>
                  <a:lnTo>
                    <a:pt x="80" y="174"/>
                  </a:lnTo>
                  <a:lnTo>
                    <a:pt x="80" y="172"/>
                  </a:lnTo>
                  <a:lnTo>
                    <a:pt x="80" y="172"/>
                  </a:lnTo>
                  <a:lnTo>
                    <a:pt x="78" y="172"/>
                  </a:lnTo>
                  <a:lnTo>
                    <a:pt x="78" y="172"/>
                  </a:lnTo>
                  <a:lnTo>
                    <a:pt x="74" y="172"/>
                  </a:lnTo>
                  <a:lnTo>
                    <a:pt x="74" y="172"/>
                  </a:lnTo>
                  <a:lnTo>
                    <a:pt x="74" y="172"/>
                  </a:lnTo>
                  <a:lnTo>
                    <a:pt x="70" y="172"/>
                  </a:lnTo>
                  <a:lnTo>
                    <a:pt x="70" y="172"/>
                  </a:lnTo>
                  <a:lnTo>
                    <a:pt x="70" y="172"/>
                  </a:lnTo>
                  <a:lnTo>
                    <a:pt x="70" y="172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66" y="172"/>
                  </a:lnTo>
                  <a:lnTo>
                    <a:pt x="64" y="172"/>
                  </a:lnTo>
                  <a:lnTo>
                    <a:pt x="60" y="172"/>
                  </a:lnTo>
                  <a:lnTo>
                    <a:pt x="56" y="174"/>
                  </a:lnTo>
                  <a:lnTo>
                    <a:pt x="56" y="174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6" y="182"/>
                  </a:lnTo>
                  <a:lnTo>
                    <a:pt x="56" y="186"/>
                  </a:lnTo>
                  <a:lnTo>
                    <a:pt x="52" y="186"/>
                  </a:lnTo>
                  <a:lnTo>
                    <a:pt x="52" y="190"/>
                  </a:lnTo>
                  <a:lnTo>
                    <a:pt x="52" y="190"/>
                  </a:lnTo>
                  <a:lnTo>
                    <a:pt x="48" y="194"/>
                  </a:lnTo>
                  <a:lnTo>
                    <a:pt x="48" y="194"/>
                  </a:lnTo>
                  <a:lnTo>
                    <a:pt x="48" y="198"/>
                  </a:lnTo>
                  <a:lnTo>
                    <a:pt x="48" y="198"/>
                  </a:lnTo>
                  <a:lnTo>
                    <a:pt x="48" y="202"/>
                  </a:lnTo>
                  <a:lnTo>
                    <a:pt x="48" y="202"/>
                  </a:lnTo>
                  <a:lnTo>
                    <a:pt x="48" y="202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44" y="204"/>
                  </a:lnTo>
                  <a:lnTo>
                    <a:pt x="40" y="204"/>
                  </a:lnTo>
                  <a:lnTo>
                    <a:pt x="40" y="202"/>
                  </a:lnTo>
                  <a:lnTo>
                    <a:pt x="40" y="202"/>
                  </a:lnTo>
                  <a:lnTo>
                    <a:pt x="40" y="202"/>
                  </a:lnTo>
                  <a:lnTo>
                    <a:pt x="36" y="198"/>
                  </a:lnTo>
                  <a:lnTo>
                    <a:pt x="36" y="198"/>
                  </a:lnTo>
                  <a:lnTo>
                    <a:pt x="36" y="194"/>
                  </a:lnTo>
                  <a:lnTo>
                    <a:pt x="36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4" y="198"/>
                  </a:lnTo>
                  <a:lnTo>
                    <a:pt x="30" y="198"/>
                  </a:lnTo>
                  <a:lnTo>
                    <a:pt x="30" y="198"/>
                  </a:lnTo>
                  <a:lnTo>
                    <a:pt x="30" y="202"/>
                  </a:lnTo>
                  <a:lnTo>
                    <a:pt x="30" y="202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0" y="202"/>
                  </a:lnTo>
                  <a:lnTo>
                    <a:pt x="26" y="198"/>
                  </a:lnTo>
                  <a:lnTo>
                    <a:pt x="26" y="198"/>
                  </a:lnTo>
                  <a:lnTo>
                    <a:pt x="26" y="194"/>
                  </a:lnTo>
                  <a:lnTo>
                    <a:pt x="26" y="194"/>
                  </a:lnTo>
                  <a:lnTo>
                    <a:pt x="30" y="194"/>
                  </a:lnTo>
                  <a:lnTo>
                    <a:pt x="26" y="194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6" y="190"/>
                  </a:lnTo>
                  <a:lnTo>
                    <a:pt x="22" y="190"/>
                  </a:lnTo>
                  <a:lnTo>
                    <a:pt x="22" y="194"/>
                  </a:lnTo>
                  <a:lnTo>
                    <a:pt x="18" y="190"/>
                  </a:lnTo>
                  <a:lnTo>
                    <a:pt x="14" y="186"/>
                  </a:lnTo>
                  <a:lnTo>
                    <a:pt x="10" y="186"/>
                  </a:lnTo>
                  <a:lnTo>
                    <a:pt x="10" y="186"/>
                  </a:lnTo>
                  <a:lnTo>
                    <a:pt x="10" y="182"/>
                  </a:lnTo>
                  <a:lnTo>
                    <a:pt x="10" y="182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4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8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8" y="174"/>
                  </a:lnTo>
                  <a:lnTo>
                    <a:pt x="4" y="174"/>
                  </a:lnTo>
                  <a:lnTo>
                    <a:pt x="4" y="172"/>
                  </a:lnTo>
                  <a:lnTo>
                    <a:pt x="4" y="172"/>
                  </a:lnTo>
                  <a:lnTo>
                    <a:pt x="4" y="168"/>
                  </a:lnTo>
                  <a:lnTo>
                    <a:pt x="0" y="164"/>
                  </a:lnTo>
                  <a:lnTo>
                    <a:pt x="0" y="164"/>
                  </a:lnTo>
                  <a:lnTo>
                    <a:pt x="4" y="164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0" y="152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4" y="148"/>
                  </a:lnTo>
                  <a:lnTo>
                    <a:pt x="4" y="152"/>
                  </a:lnTo>
                  <a:lnTo>
                    <a:pt x="4" y="152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8" y="152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0" y="148"/>
                  </a:lnTo>
                  <a:lnTo>
                    <a:pt x="14" y="144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34" y="144"/>
                  </a:lnTo>
                  <a:lnTo>
                    <a:pt x="34" y="144"/>
                  </a:lnTo>
                  <a:lnTo>
                    <a:pt x="36" y="144"/>
                  </a:lnTo>
                  <a:lnTo>
                    <a:pt x="36" y="144"/>
                  </a:lnTo>
                  <a:lnTo>
                    <a:pt x="36" y="142"/>
                  </a:lnTo>
                  <a:lnTo>
                    <a:pt x="40" y="142"/>
                  </a:lnTo>
                  <a:lnTo>
                    <a:pt x="44" y="144"/>
                  </a:lnTo>
                  <a:lnTo>
                    <a:pt x="44" y="144"/>
                  </a:lnTo>
                  <a:lnTo>
                    <a:pt x="44" y="144"/>
                  </a:lnTo>
                  <a:lnTo>
                    <a:pt x="44" y="142"/>
                  </a:lnTo>
                  <a:lnTo>
                    <a:pt x="48" y="142"/>
                  </a:lnTo>
                  <a:lnTo>
                    <a:pt x="48" y="138"/>
                  </a:lnTo>
                  <a:lnTo>
                    <a:pt x="48" y="138"/>
                  </a:lnTo>
                  <a:lnTo>
                    <a:pt x="48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8"/>
                  </a:lnTo>
                  <a:lnTo>
                    <a:pt x="52" y="134"/>
                  </a:lnTo>
                  <a:lnTo>
                    <a:pt x="52" y="130"/>
                  </a:lnTo>
                  <a:lnTo>
                    <a:pt x="52" y="126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2"/>
                  </a:lnTo>
                  <a:lnTo>
                    <a:pt x="56" y="108"/>
                  </a:lnTo>
                  <a:lnTo>
                    <a:pt x="56" y="104"/>
                  </a:lnTo>
                  <a:lnTo>
                    <a:pt x="56" y="9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2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6" y="74"/>
                  </a:lnTo>
                  <a:lnTo>
                    <a:pt x="70" y="74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8" y="74"/>
                  </a:lnTo>
                  <a:lnTo>
                    <a:pt x="78" y="74"/>
                  </a:lnTo>
                  <a:lnTo>
                    <a:pt x="80" y="70"/>
                  </a:lnTo>
                  <a:lnTo>
                    <a:pt x="80" y="70"/>
                  </a:lnTo>
                  <a:lnTo>
                    <a:pt x="84" y="66"/>
                  </a:lnTo>
                  <a:lnTo>
                    <a:pt x="88" y="62"/>
                  </a:lnTo>
                  <a:lnTo>
                    <a:pt x="88" y="60"/>
                  </a:lnTo>
                  <a:lnTo>
                    <a:pt x="92" y="56"/>
                  </a:lnTo>
                  <a:lnTo>
                    <a:pt x="100" y="48"/>
                  </a:lnTo>
                  <a:lnTo>
                    <a:pt x="104" y="44"/>
                  </a:lnTo>
                  <a:lnTo>
                    <a:pt x="104" y="44"/>
                  </a:lnTo>
                  <a:lnTo>
                    <a:pt x="108" y="44"/>
                  </a:lnTo>
                  <a:lnTo>
                    <a:pt x="110" y="42"/>
                  </a:lnTo>
                  <a:lnTo>
                    <a:pt x="118" y="38"/>
                  </a:lnTo>
                  <a:lnTo>
                    <a:pt x="118" y="34"/>
                  </a:lnTo>
                  <a:lnTo>
                    <a:pt x="122" y="30"/>
                  </a:lnTo>
                  <a:lnTo>
                    <a:pt x="130" y="26"/>
                  </a:lnTo>
                  <a:lnTo>
                    <a:pt x="134" y="22"/>
                  </a:lnTo>
                  <a:lnTo>
                    <a:pt x="138" y="18"/>
                  </a:lnTo>
                  <a:lnTo>
                    <a:pt x="140" y="18"/>
                  </a:lnTo>
                  <a:lnTo>
                    <a:pt x="144" y="16"/>
                  </a:lnTo>
                  <a:lnTo>
                    <a:pt x="148" y="16"/>
                  </a:lnTo>
                  <a:lnTo>
                    <a:pt x="148" y="12"/>
                  </a:lnTo>
                  <a:lnTo>
                    <a:pt x="152" y="12"/>
                  </a:lnTo>
                  <a:lnTo>
                    <a:pt x="160" y="4"/>
                  </a:lnTo>
                  <a:lnTo>
                    <a:pt x="164" y="4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4" y="4"/>
                  </a:lnTo>
                  <a:lnTo>
                    <a:pt x="178" y="4"/>
                  </a:lnTo>
                  <a:lnTo>
                    <a:pt x="182" y="4"/>
                  </a:lnTo>
                  <a:lnTo>
                    <a:pt x="186" y="8"/>
                  </a:lnTo>
                  <a:lnTo>
                    <a:pt x="186" y="8"/>
                  </a:lnTo>
                  <a:lnTo>
                    <a:pt x="186" y="8"/>
                  </a:lnTo>
                  <a:lnTo>
                    <a:pt x="186" y="8"/>
                  </a:lnTo>
                  <a:lnTo>
                    <a:pt x="186" y="8"/>
                  </a:lnTo>
                  <a:lnTo>
                    <a:pt x="186" y="8"/>
                  </a:lnTo>
                  <a:lnTo>
                    <a:pt x="190" y="8"/>
                  </a:lnTo>
                  <a:lnTo>
                    <a:pt x="190" y="8"/>
                  </a:lnTo>
                  <a:lnTo>
                    <a:pt x="194" y="12"/>
                  </a:lnTo>
                  <a:lnTo>
                    <a:pt x="198" y="18"/>
                  </a:lnTo>
                  <a:lnTo>
                    <a:pt x="198" y="16"/>
                  </a:lnTo>
                  <a:lnTo>
                    <a:pt x="200" y="16"/>
                  </a:lnTo>
                  <a:lnTo>
                    <a:pt x="200" y="16"/>
                  </a:lnTo>
                  <a:lnTo>
                    <a:pt x="204" y="12"/>
                  </a:lnTo>
                  <a:lnTo>
                    <a:pt x="204" y="12"/>
                  </a:lnTo>
                  <a:lnTo>
                    <a:pt x="208" y="12"/>
                  </a:lnTo>
                  <a:lnTo>
                    <a:pt x="208" y="12"/>
                  </a:lnTo>
                  <a:lnTo>
                    <a:pt x="208" y="12"/>
                  </a:lnTo>
                  <a:lnTo>
                    <a:pt x="208" y="16"/>
                  </a:lnTo>
                  <a:lnTo>
                    <a:pt x="212" y="26"/>
                  </a:lnTo>
                  <a:lnTo>
                    <a:pt x="212" y="26"/>
                  </a:lnTo>
                  <a:lnTo>
                    <a:pt x="212" y="30"/>
                  </a:lnTo>
                  <a:lnTo>
                    <a:pt x="212" y="34"/>
                  </a:lnTo>
                  <a:lnTo>
                    <a:pt x="212" y="34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216" y="44"/>
                  </a:lnTo>
                  <a:lnTo>
                    <a:pt x="216" y="44"/>
                  </a:lnTo>
                  <a:lnTo>
                    <a:pt x="216" y="44"/>
                  </a:lnTo>
                  <a:lnTo>
                    <a:pt x="216" y="48"/>
                  </a:lnTo>
                  <a:lnTo>
                    <a:pt x="216" y="48"/>
                  </a:lnTo>
                  <a:lnTo>
                    <a:pt x="216" y="48"/>
                  </a:lnTo>
                  <a:lnTo>
                    <a:pt x="216" y="48"/>
                  </a:lnTo>
                  <a:lnTo>
                    <a:pt x="216" y="48"/>
                  </a:lnTo>
                  <a:lnTo>
                    <a:pt x="216" y="48"/>
                  </a:lnTo>
                  <a:lnTo>
                    <a:pt x="216" y="48"/>
                  </a:lnTo>
                  <a:lnTo>
                    <a:pt x="216" y="52"/>
                  </a:lnTo>
                  <a:lnTo>
                    <a:pt x="216" y="52"/>
                  </a:lnTo>
                  <a:lnTo>
                    <a:pt x="224" y="56"/>
                  </a:lnTo>
                  <a:lnTo>
                    <a:pt x="224" y="56"/>
                  </a:lnTo>
                  <a:lnTo>
                    <a:pt x="220" y="60"/>
                  </a:lnTo>
                  <a:lnTo>
                    <a:pt x="220" y="62"/>
                  </a:lnTo>
                  <a:lnTo>
                    <a:pt x="220" y="62"/>
                  </a:lnTo>
                  <a:lnTo>
                    <a:pt x="220" y="66"/>
                  </a:lnTo>
                  <a:lnTo>
                    <a:pt x="220" y="70"/>
                  </a:lnTo>
                  <a:lnTo>
                    <a:pt x="216" y="82"/>
                  </a:lnTo>
                  <a:lnTo>
                    <a:pt x="216" y="82"/>
                  </a:lnTo>
                  <a:lnTo>
                    <a:pt x="216" y="86"/>
                  </a:lnTo>
                  <a:lnTo>
                    <a:pt x="216" y="92"/>
                  </a:lnTo>
                  <a:lnTo>
                    <a:pt x="216" y="92"/>
                  </a:lnTo>
                  <a:lnTo>
                    <a:pt x="216" y="96"/>
                  </a:lnTo>
                  <a:lnTo>
                    <a:pt x="216" y="108"/>
                  </a:lnTo>
                  <a:lnTo>
                    <a:pt x="216" y="116"/>
                  </a:lnTo>
                  <a:lnTo>
                    <a:pt x="216" y="118"/>
                  </a:lnTo>
                  <a:lnTo>
                    <a:pt x="216" y="118"/>
                  </a:lnTo>
                  <a:lnTo>
                    <a:pt x="216" y="118"/>
                  </a:lnTo>
                  <a:lnTo>
                    <a:pt x="212" y="118"/>
                  </a:lnTo>
                  <a:lnTo>
                    <a:pt x="212" y="122"/>
                  </a:lnTo>
                  <a:lnTo>
                    <a:pt x="208" y="122"/>
                  </a:lnTo>
                  <a:lnTo>
                    <a:pt x="208" y="126"/>
                  </a:lnTo>
                  <a:lnTo>
                    <a:pt x="200" y="134"/>
                  </a:lnTo>
                  <a:lnTo>
                    <a:pt x="200" y="138"/>
                  </a:lnTo>
                  <a:lnTo>
                    <a:pt x="198" y="142"/>
                  </a:lnTo>
                  <a:lnTo>
                    <a:pt x="198" y="142"/>
                  </a:lnTo>
                  <a:lnTo>
                    <a:pt x="194" y="144"/>
                  </a:lnTo>
                  <a:lnTo>
                    <a:pt x="194" y="144"/>
                  </a:lnTo>
                  <a:lnTo>
                    <a:pt x="194" y="148"/>
                  </a:lnTo>
                  <a:lnTo>
                    <a:pt x="190" y="152"/>
                  </a:lnTo>
                  <a:lnTo>
                    <a:pt x="190" y="152"/>
                  </a:lnTo>
                  <a:lnTo>
                    <a:pt x="190" y="152"/>
                  </a:lnTo>
                  <a:lnTo>
                    <a:pt x="190" y="156"/>
                  </a:lnTo>
                  <a:lnTo>
                    <a:pt x="190" y="156"/>
                  </a:lnTo>
                  <a:lnTo>
                    <a:pt x="190" y="156"/>
                  </a:lnTo>
                  <a:lnTo>
                    <a:pt x="190" y="156"/>
                  </a:lnTo>
                  <a:lnTo>
                    <a:pt x="190" y="156"/>
                  </a:lnTo>
                  <a:lnTo>
                    <a:pt x="190" y="160"/>
                  </a:lnTo>
                  <a:lnTo>
                    <a:pt x="190" y="160"/>
                  </a:lnTo>
                  <a:lnTo>
                    <a:pt x="190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0"/>
                  </a:lnTo>
                  <a:lnTo>
                    <a:pt x="186" y="168"/>
                  </a:lnTo>
                  <a:lnTo>
                    <a:pt x="190" y="172"/>
                  </a:lnTo>
                  <a:lnTo>
                    <a:pt x="190" y="172"/>
                  </a:lnTo>
                  <a:lnTo>
                    <a:pt x="186" y="172"/>
                  </a:lnTo>
                  <a:lnTo>
                    <a:pt x="182" y="174"/>
                  </a:lnTo>
                  <a:lnTo>
                    <a:pt x="182" y="174"/>
                  </a:lnTo>
                  <a:lnTo>
                    <a:pt x="182" y="174"/>
                  </a:lnTo>
                  <a:lnTo>
                    <a:pt x="182" y="174"/>
                  </a:lnTo>
                  <a:lnTo>
                    <a:pt x="182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74" y="178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70" y="182"/>
                  </a:lnTo>
                  <a:lnTo>
                    <a:pt x="168" y="182"/>
                  </a:lnTo>
                  <a:lnTo>
                    <a:pt x="168" y="182"/>
                  </a:lnTo>
                  <a:lnTo>
                    <a:pt x="164" y="182"/>
                  </a:lnTo>
                  <a:lnTo>
                    <a:pt x="164" y="178"/>
                  </a:lnTo>
                  <a:lnTo>
                    <a:pt x="160" y="178"/>
                  </a:lnTo>
                  <a:lnTo>
                    <a:pt x="160" y="178"/>
                  </a:lnTo>
                  <a:lnTo>
                    <a:pt x="160" y="178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6" y="178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52" y="178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48" y="178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4" y="178"/>
                  </a:lnTo>
                  <a:lnTo>
                    <a:pt x="140" y="178"/>
                  </a:lnTo>
                  <a:lnTo>
                    <a:pt x="140" y="178"/>
                  </a:lnTo>
                  <a:lnTo>
                    <a:pt x="140" y="178"/>
                  </a:lnTo>
                  <a:lnTo>
                    <a:pt x="140" y="178"/>
                  </a:lnTo>
                  <a:lnTo>
                    <a:pt x="138" y="182"/>
                  </a:lnTo>
                  <a:lnTo>
                    <a:pt x="138" y="182"/>
                  </a:lnTo>
                  <a:lnTo>
                    <a:pt x="138" y="182"/>
                  </a:lnTo>
                  <a:lnTo>
                    <a:pt x="138" y="182"/>
                  </a:lnTo>
                  <a:lnTo>
                    <a:pt x="134" y="182"/>
                  </a:lnTo>
                  <a:lnTo>
                    <a:pt x="134" y="186"/>
                  </a:lnTo>
                  <a:lnTo>
                    <a:pt x="134" y="190"/>
                  </a:lnTo>
                  <a:lnTo>
                    <a:pt x="134" y="190"/>
                  </a:lnTo>
                  <a:lnTo>
                    <a:pt x="130" y="190"/>
                  </a:lnTo>
                  <a:lnTo>
                    <a:pt x="126" y="186"/>
                  </a:lnTo>
                  <a:lnTo>
                    <a:pt x="126" y="186"/>
                  </a:lnTo>
                  <a:lnTo>
                    <a:pt x="122" y="186"/>
                  </a:lnTo>
                  <a:lnTo>
                    <a:pt x="122" y="186"/>
                  </a:lnTo>
                  <a:lnTo>
                    <a:pt x="122" y="186"/>
                  </a:lnTo>
                  <a:lnTo>
                    <a:pt x="122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8" y="186"/>
                  </a:lnTo>
                  <a:lnTo>
                    <a:pt x="114" y="182"/>
                  </a:lnTo>
                  <a:lnTo>
                    <a:pt x="114" y="182"/>
                  </a:lnTo>
                  <a:lnTo>
                    <a:pt x="114" y="182"/>
                  </a:lnTo>
                  <a:lnTo>
                    <a:pt x="114" y="182"/>
                  </a:lnTo>
                  <a:lnTo>
                    <a:pt x="114" y="182"/>
                  </a:lnTo>
                  <a:lnTo>
                    <a:pt x="114" y="182"/>
                  </a:lnTo>
                  <a:lnTo>
                    <a:pt x="114" y="182"/>
                  </a:lnTo>
                  <a:lnTo>
                    <a:pt x="110" y="182"/>
                  </a:lnTo>
                  <a:lnTo>
                    <a:pt x="110" y="182"/>
                  </a:lnTo>
                  <a:lnTo>
                    <a:pt x="110" y="182"/>
                  </a:lnTo>
                  <a:lnTo>
                    <a:pt x="110" y="178"/>
                  </a:lnTo>
                  <a:lnTo>
                    <a:pt x="110" y="178"/>
                  </a:lnTo>
                  <a:lnTo>
                    <a:pt x="110" y="178"/>
                  </a:lnTo>
                  <a:lnTo>
                    <a:pt x="108" y="178"/>
                  </a:lnTo>
                  <a:lnTo>
                    <a:pt x="100" y="182"/>
                  </a:lnTo>
                  <a:lnTo>
                    <a:pt x="100" y="182"/>
                  </a:lnTo>
                  <a:lnTo>
                    <a:pt x="96" y="182"/>
                  </a:lnTo>
                  <a:lnTo>
                    <a:pt x="96" y="182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6"/>
                  </a:lnTo>
                  <a:lnTo>
                    <a:pt x="96" y="18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Freeform 162">
              <a:extLst>
                <a:ext uri="{FF2B5EF4-FFF2-40B4-BE49-F238E27FC236}">
                  <a16:creationId xmlns:a16="http://schemas.microsoft.com/office/drawing/2014/main" id="{C1957374-36CA-FD37-9DAB-A7BB5FB6F8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25" y="4184718"/>
              <a:ext cx="269875" cy="260350"/>
            </a:xfrm>
            <a:custGeom>
              <a:avLst/>
              <a:gdLst>
                <a:gd name="T0" fmla="*/ 126 w 170"/>
                <a:gd name="T1" fmla="*/ 122 h 164"/>
                <a:gd name="T2" fmla="*/ 118 w 170"/>
                <a:gd name="T3" fmla="*/ 122 h 164"/>
                <a:gd name="T4" fmla="*/ 110 w 170"/>
                <a:gd name="T5" fmla="*/ 114 h 164"/>
                <a:gd name="T6" fmla="*/ 102 w 170"/>
                <a:gd name="T7" fmla="*/ 118 h 164"/>
                <a:gd name="T8" fmla="*/ 96 w 170"/>
                <a:gd name="T9" fmla="*/ 126 h 164"/>
                <a:gd name="T10" fmla="*/ 88 w 170"/>
                <a:gd name="T11" fmla="*/ 140 h 164"/>
                <a:gd name="T12" fmla="*/ 80 w 170"/>
                <a:gd name="T13" fmla="*/ 152 h 164"/>
                <a:gd name="T14" fmla="*/ 76 w 170"/>
                <a:gd name="T15" fmla="*/ 156 h 164"/>
                <a:gd name="T16" fmla="*/ 70 w 170"/>
                <a:gd name="T17" fmla="*/ 160 h 164"/>
                <a:gd name="T18" fmla="*/ 62 w 170"/>
                <a:gd name="T19" fmla="*/ 156 h 164"/>
                <a:gd name="T20" fmla="*/ 58 w 170"/>
                <a:gd name="T21" fmla="*/ 160 h 164"/>
                <a:gd name="T22" fmla="*/ 58 w 170"/>
                <a:gd name="T23" fmla="*/ 160 h 164"/>
                <a:gd name="T24" fmla="*/ 58 w 170"/>
                <a:gd name="T25" fmla="*/ 156 h 164"/>
                <a:gd name="T26" fmla="*/ 50 w 170"/>
                <a:gd name="T27" fmla="*/ 160 h 164"/>
                <a:gd name="T28" fmla="*/ 40 w 170"/>
                <a:gd name="T29" fmla="*/ 156 h 164"/>
                <a:gd name="T30" fmla="*/ 36 w 170"/>
                <a:gd name="T31" fmla="*/ 148 h 164"/>
                <a:gd name="T32" fmla="*/ 40 w 170"/>
                <a:gd name="T33" fmla="*/ 144 h 164"/>
                <a:gd name="T34" fmla="*/ 36 w 170"/>
                <a:gd name="T35" fmla="*/ 140 h 164"/>
                <a:gd name="T36" fmla="*/ 30 w 170"/>
                <a:gd name="T37" fmla="*/ 130 h 164"/>
                <a:gd name="T38" fmla="*/ 18 w 170"/>
                <a:gd name="T39" fmla="*/ 126 h 164"/>
                <a:gd name="T40" fmla="*/ 18 w 170"/>
                <a:gd name="T41" fmla="*/ 122 h 164"/>
                <a:gd name="T42" fmla="*/ 10 w 170"/>
                <a:gd name="T43" fmla="*/ 126 h 164"/>
                <a:gd name="T44" fmla="*/ 0 w 170"/>
                <a:gd name="T45" fmla="*/ 122 h 164"/>
                <a:gd name="T46" fmla="*/ 2 w 170"/>
                <a:gd name="T47" fmla="*/ 110 h 164"/>
                <a:gd name="T48" fmla="*/ 0 w 170"/>
                <a:gd name="T49" fmla="*/ 96 h 164"/>
                <a:gd name="T50" fmla="*/ 2 w 170"/>
                <a:gd name="T51" fmla="*/ 82 h 164"/>
                <a:gd name="T52" fmla="*/ 10 w 170"/>
                <a:gd name="T53" fmla="*/ 70 h 164"/>
                <a:gd name="T54" fmla="*/ 14 w 170"/>
                <a:gd name="T55" fmla="*/ 58 h 164"/>
                <a:gd name="T56" fmla="*/ 14 w 170"/>
                <a:gd name="T57" fmla="*/ 52 h 164"/>
                <a:gd name="T58" fmla="*/ 10 w 170"/>
                <a:gd name="T59" fmla="*/ 36 h 164"/>
                <a:gd name="T60" fmla="*/ 14 w 170"/>
                <a:gd name="T61" fmla="*/ 26 h 164"/>
                <a:gd name="T62" fmla="*/ 22 w 170"/>
                <a:gd name="T63" fmla="*/ 14 h 164"/>
                <a:gd name="T64" fmla="*/ 26 w 170"/>
                <a:gd name="T65" fmla="*/ 0 h 164"/>
                <a:gd name="T66" fmla="*/ 40 w 170"/>
                <a:gd name="T67" fmla="*/ 0 h 164"/>
                <a:gd name="T68" fmla="*/ 50 w 170"/>
                <a:gd name="T69" fmla="*/ 2 h 164"/>
                <a:gd name="T70" fmla="*/ 62 w 170"/>
                <a:gd name="T71" fmla="*/ 14 h 164"/>
                <a:gd name="T72" fmla="*/ 76 w 170"/>
                <a:gd name="T73" fmla="*/ 6 h 164"/>
                <a:gd name="T74" fmla="*/ 88 w 170"/>
                <a:gd name="T75" fmla="*/ 14 h 164"/>
                <a:gd name="T76" fmla="*/ 100 w 170"/>
                <a:gd name="T77" fmla="*/ 14 h 164"/>
                <a:gd name="T78" fmla="*/ 110 w 170"/>
                <a:gd name="T79" fmla="*/ 6 h 164"/>
                <a:gd name="T80" fmla="*/ 126 w 170"/>
                <a:gd name="T81" fmla="*/ 6 h 164"/>
                <a:gd name="T82" fmla="*/ 136 w 170"/>
                <a:gd name="T83" fmla="*/ 10 h 164"/>
                <a:gd name="T84" fmla="*/ 148 w 170"/>
                <a:gd name="T85" fmla="*/ 2 h 164"/>
                <a:gd name="T86" fmla="*/ 158 w 170"/>
                <a:gd name="T87" fmla="*/ 6 h 164"/>
                <a:gd name="T88" fmla="*/ 162 w 170"/>
                <a:gd name="T89" fmla="*/ 22 h 164"/>
                <a:gd name="T90" fmla="*/ 170 w 170"/>
                <a:gd name="T91" fmla="*/ 28 h 164"/>
                <a:gd name="T92" fmla="*/ 166 w 170"/>
                <a:gd name="T93" fmla="*/ 32 h 164"/>
                <a:gd name="T94" fmla="*/ 162 w 170"/>
                <a:gd name="T95" fmla="*/ 40 h 164"/>
                <a:gd name="T96" fmla="*/ 156 w 170"/>
                <a:gd name="T97" fmla="*/ 52 h 164"/>
                <a:gd name="T98" fmla="*/ 148 w 170"/>
                <a:gd name="T99" fmla="*/ 62 h 164"/>
                <a:gd name="T100" fmla="*/ 144 w 170"/>
                <a:gd name="T101" fmla="*/ 74 h 164"/>
                <a:gd name="T102" fmla="*/ 140 w 170"/>
                <a:gd name="T103" fmla="*/ 88 h 164"/>
                <a:gd name="T104" fmla="*/ 132 w 170"/>
                <a:gd name="T105" fmla="*/ 96 h 164"/>
                <a:gd name="T106" fmla="*/ 132 w 170"/>
                <a:gd name="T107" fmla="*/ 104 h 164"/>
                <a:gd name="T108" fmla="*/ 128 w 170"/>
                <a:gd name="T109" fmla="*/ 110 h 164"/>
                <a:gd name="T110" fmla="*/ 62 w 170"/>
                <a:gd name="T111" fmla="*/ 16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0" h="164">
                  <a:moveTo>
                    <a:pt x="128" y="110"/>
                  </a:moveTo>
                  <a:lnTo>
                    <a:pt x="128" y="114"/>
                  </a:lnTo>
                  <a:lnTo>
                    <a:pt x="126" y="118"/>
                  </a:lnTo>
                  <a:lnTo>
                    <a:pt x="126" y="122"/>
                  </a:lnTo>
                  <a:lnTo>
                    <a:pt x="122" y="122"/>
                  </a:lnTo>
                  <a:lnTo>
                    <a:pt x="122" y="126"/>
                  </a:lnTo>
                  <a:lnTo>
                    <a:pt x="118" y="126"/>
                  </a:lnTo>
                  <a:lnTo>
                    <a:pt x="118" y="122"/>
                  </a:lnTo>
                  <a:lnTo>
                    <a:pt x="118" y="118"/>
                  </a:lnTo>
                  <a:lnTo>
                    <a:pt x="114" y="118"/>
                  </a:lnTo>
                  <a:lnTo>
                    <a:pt x="114" y="114"/>
                  </a:lnTo>
                  <a:lnTo>
                    <a:pt x="110" y="114"/>
                  </a:lnTo>
                  <a:lnTo>
                    <a:pt x="110" y="118"/>
                  </a:lnTo>
                  <a:lnTo>
                    <a:pt x="106" y="118"/>
                  </a:lnTo>
                  <a:lnTo>
                    <a:pt x="106" y="114"/>
                  </a:lnTo>
                  <a:lnTo>
                    <a:pt x="102" y="118"/>
                  </a:lnTo>
                  <a:lnTo>
                    <a:pt x="100" y="118"/>
                  </a:lnTo>
                  <a:lnTo>
                    <a:pt x="100" y="122"/>
                  </a:lnTo>
                  <a:lnTo>
                    <a:pt x="100" y="126"/>
                  </a:lnTo>
                  <a:lnTo>
                    <a:pt x="96" y="126"/>
                  </a:lnTo>
                  <a:lnTo>
                    <a:pt x="92" y="130"/>
                  </a:lnTo>
                  <a:lnTo>
                    <a:pt x="88" y="134"/>
                  </a:lnTo>
                  <a:lnTo>
                    <a:pt x="88" y="138"/>
                  </a:lnTo>
                  <a:lnTo>
                    <a:pt x="88" y="140"/>
                  </a:lnTo>
                  <a:lnTo>
                    <a:pt x="88" y="144"/>
                  </a:lnTo>
                  <a:lnTo>
                    <a:pt x="84" y="148"/>
                  </a:lnTo>
                  <a:lnTo>
                    <a:pt x="84" y="152"/>
                  </a:lnTo>
                  <a:lnTo>
                    <a:pt x="80" y="152"/>
                  </a:lnTo>
                  <a:lnTo>
                    <a:pt x="80" y="156"/>
                  </a:lnTo>
                  <a:lnTo>
                    <a:pt x="80" y="152"/>
                  </a:lnTo>
                  <a:lnTo>
                    <a:pt x="76" y="152"/>
                  </a:lnTo>
                  <a:lnTo>
                    <a:pt x="76" y="156"/>
                  </a:lnTo>
                  <a:lnTo>
                    <a:pt x="80" y="156"/>
                  </a:lnTo>
                  <a:lnTo>
                    <a:pt x="76" y="160"/>
                  </a:lnTo>
                  <a:lnTo>
                    <a:pt x="72" y="160"/>
                  </a:lnTo>
                  <a:lnTo>
                    <a:pt x="70" y="160"/>
                  </a:lnTo>
                  <a:lnTo>
                    <a:pt x="70" y="156"/>
                  </a:lnTo>
                  <a:lnTo>
                    <a:pt x="66" y="160"/>
                  </a:lnTo>
                  <a:lnTo>
                    <a:pt x="62" y="160"/>
                  </a:lnTo>
                  <a:lnTo>
                    <a:pt x="62" y="156"/>
                  </a:lnTo>
                  <a:lnTo>
                    <a:pt x="62" y="160"/>
                  </a:lnTo>
                  <a:lnTo>
                    <a:pt x="62" y="156"/>
                  </a:lnTo>
                  <a:lnTo>
                    <a:pt x="58" y="156"/>
                  </a:lnTo>
                  <a:lnTo>
                    <a:pt x="58" y="160"/>
                  </a:lnTo>
                  <a:lnTo>
                    <a:pt x="62" y="160"/>
                  </a:lnTo>
                  <a:lnTo>
                    <a:pt x="58" y="160"/>
                  </a:lnTo>
                  <a:lnTo>
                    <a:pt x="58" y="156"/>
                  </a:lnTo>
                  <a:lnTo>
                    <a:pt x="58" y="160"/>
                  </a:lnTo>
                  <a:lnTo>
                    <a:pt x="58" y="164"/>
                  </a:lnTo>
                  <a:lnTo>
                    <a:pt x="54" y="160"/>
                  </a:lnTo>
                  <a:lnTo>
                    <a:pt x="58" y="160"/>
                  </a:lnTo>
                  <a:lnTo>
                    <a:pt x="58" y="156"/>
                  </a:lnTo>
                  <a:lnTo>
                    <a:pt x="54" y="160"/>
                  </a:lnTo>
                  <a:lnTo>
                    <a:pt x="54" y="164"/>
                  </a:lnTo>
                  <a:lnTo>
                    <a:pt x="50" y="164"/>
                  </a:lnTo>
                  <a:lnTo>
                    <a:pt x="50" y="160"/>
                  </a:lnTo>
                  <a:lnTo>
                    <a:pt x="50" y="164"/>
                  </a:lnTo>
                  <a:lnTo>
                    <a:pt x="46" y="164"/>
                  </a:lnTo>
                  <a:lnTo>
                    <a:pt x="44" y="160"/>
                  </a:lnTo>
                  <a:lnTo>
                    <a:pt x="40" y="156"/>
                  </a:lnTo>
                  <a:lnTo>
                    <a:pt x="40" y="152"/>
                  </a:lnTo>
                  <a:lnTo>
                    <a:pt x="36" y="148"/>
                  </a:lnTo>
                  <a:lnTo>
                    <a:pt x="40" y="148"/>
                  </a:lnTo>
                  <a:lnTo>
                    <a:pt x="36" y="148"/>
                  </a:lnTo>
                  <a:lnTo>
                    <a:pt x="36" y="144"/>
                  </a:lnTo>
                  <a:lnTo>
                    <a:pt x="40" y="144"/>
                  </a:lnTo>
                  <a:lnTo>
                    <a:pt x="40" y="140"/>
                  </a:lnTo>
                  <a:lnTo>
                    <a:pt x="40" y="144"/>
                  </a:lnTo>
                  <a:lnTo>
                    <a:pt x="36" y="144"/>
                  </a:lnTo>
                  <a:lnTo>
                    <a:pt x="36" y="140"/>
                  </a:lnTo>
                  <a:lnTo>
                    <a:pt x="40" y="140"/>
                  </a:lnTo>
                  <a:lnTo>
                    <a:pt x="36" y="140"/>
                  </a:lnTo>
                  <a:lnTo>
                    <a:pt x="32" y="138"/>
                  </a:lnTo>
                  <a:lnTo>
                    <a:pt x="32" y="134"/>
                  </a:lnTo>
                  <a:lnTo>
                    <a:pt x="30" y="134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26" y="126"/>
                  </a:lnTo>
                  <a:lnTo>
                    <a:pt x="22" y="126"/>
                  </a:lnTo>
                  <a:lnTo>
                    <a:pt x="18" y="126"/>
                  </a:lnTo>
                  <a:lnTo>
                    <a:pt x="14" y="126"/>
                  </a:lnTo>
                  <a:lnTo>
                    <a:pt x="10" y="126"/>
                  </a:lnTo>
                  <a:lnTo>
                    <a:pt x="14" y="126"/>
                  </a:lnTo>
                  <a:lnTo>
                    <a:pt x="18" y="122"/>
                  </a:lnTo>
                  <a:lnTo>
                    <a:pt x="14" y="122"/>
                  </a:lnTo>
                  <a:lnTo>
                    <a:pt x="10" y="126"/>
                  </a:lnTo>
                  <a:lnTo>
                    <a:pt x="10" y="122"/>
                  </a:lnTo>
                  <a:lnTo>
                    <a:pt x="10" y="126"/>
                  </a:lnTo>
                  <a:lnTo>
                    <a:pt x="6" y="126"/>
                  </a:lnTo>
                  <a:lnTo>
                    <a:pt x="2" y="126"/>
                  </a:lnTo>
                  <a:lnTo>
                    <a:pt x="0" y="126"/>
                  </a:lnTo>
                  <a:lnTo>
                    <a:pt x="0" y="122"/>
                  </a:lnTo>
                  <a:lnTo>
                    <a:pt x="0" y="118"/>
                  </a:lnTo>
                  <a:lnTo>
                    <a:pt x="0" y="114"/>
                  </a:lnTo>
                  <a:lnTo>
                    <a:pt x="2" y="114"/>
                  </a:lnTo>
                  <a:lnTo>
                    <a:pt x="2" y="110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2" y="82"/>
                  </a:lnTo>
                  <a:lnTo>
                    <a:pt x="6" y="82"/>
                  </a:lnTo>
                  <a:lnTo>
                    <a:pt x="6" y="78"/>
                  </a:lnTo>
                  <a:lnTo>
                    <a:pt x="6" y="74"/>
                  </a:lnTo>
                  <a:lnTo>
                    <a:pt x="10" y="70"/>
                  </a:lnTo>
                  <a:lnTo>
                    <a:pt x="10" y="66"/>
                  </a:lnTo>
                  <a:lnTo>
                    <a:pt x="14" y="66"/>
                  </a:lnTo>
                  <a:lnTo>
                    <a:pt x="14" y="62"/>
                  </a:lnTo>
                  <a:lnTo>
                    <a:pt x="14" y="58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0" y="40"/>
                  </a:lnTo>
                  <a:lnTo>
                    <a:pt x="10" y="36"/>
                  </a:lnTo>
                  <a:lnTo>
                    <a:pt x="14" y="36"/>
                  </a:lnTo>
                  <a:lnTo>
                    <a:pt x="14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50" y="2"/>
                  </a:lnTo>
                  <a:lnTo>
                    <a:pt x="54" y="6"/>
                  </a:lnTo>
                  <a:lnTo>
                    <a:pt x="58" y="10"/>
                  </a:lnTo>
                  <a:lnTo>
                    <a:pt x="58" y="14"/>
                  </a:lnTo>
                  <a:lnTo>
                    <a:pt x="62" y="14"/>
                  </a:lnTo>
                  <a:lnTo>
                    <a:pt x="62" y="10"/>
                  </a:lnTo>
                  <a:lnTo>
                    <a:pt x="66" y="10"/>
                  </a:lnTo>
                  <a:lnTo>
                    <a:pt x="72" y="6"/>
                  </a:lnTo>
                  <a:lnTo>
                    <a:pt x="76" y="6"/>
                  </a:lnTo>
                  <a:lnTo>
                    <a:pt x="76" y="10"/>
                  </a:lnTo>
                  <a:lnTo>
                    <a:pt x="80" y="10"/>
                  </a:lnTo>
                  <a:lnTo>
                    <a:pt x="84" y="14"/>
                  </a:lnTo>
                  <a:lnTo>
                    <a:pt x="88" y="14"/>
                  </a:lnTo>
                  <a:lnTo>
                    <a:pt x="92" y="14"/>
                  </a:lnTo>
                  <a:lnTo>
                    <a:pt x="96" y="18"/>
                  </a:lnTo>
                  <a:lnTo>
                    <a:pt x="100" y="18"/>
                  </a:lnTo>
                  <a:lnTo>
                    <a:pt x="100" y="14"/>
                  </a:lnTo>
                  <a:lnTo>
                    <a:pt x="100" y="10"/>
                  </a:lnTo>
                  <a:lnTo>
                    <a:pt x="102" y="10"/>
                  </a:lnTo>
                  <a:lnTo>
                    <a:pt x="106" y="6"/>
                  </a:lnTo>
                  <a:lnTo>
                    <a:pt x="110" y="6"/>
                  </a:lnTo>
                  <a:lnTo>
                    <a:pt x="114" y="6"/>
                  </a:lnTo>
                  <a:lnTo>
                    <a:pt x="118" y="6"/>
                  </a:lnTo>
                  <a:lnTo>
                    <a:pt x="122" y="6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28" y="10"/>
                  </a:lnTo>
                  <a:lnTo>
                    <a:pt x="132" y="10"/>
                  </a:lnTo>
                  <a:lnTo>
                    <a:pt x="136" y="10"/>
                  </a:lnTo>
                  <a:lnTo>
                    <a:pt x="140" y="10"/>
                  </a:lnTo>
                  <a:lnTo>
                    <a:pt x="140" y="6"/>
                  </a:lnTo>
                  <a:lnTo>
                    <a:pt x="144" y="2"/>
                  </a:lnTo>
                  <a:lnTo>
                    <a:pt x="148" y="2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56" y="2"/>
                  </a:lnTo>
                  <a:lnTo>
                    <a:pt x="158" y="6"/>
                  </a:lnTo>
                  <a:lnTo>
                    <a:pt x="158" y="10"/>
                  </a:lnTo>
                  <a:lnTo>
                    <a:pt x="162" y="14"/>
                  </a:lnTo>
                  <a:lnTo>
                    <a:pt x="162" y="18"/>
                  </a:lnTo>
                  <a:lnTo>
                    <a:pt x="162" y="22"/>
                  </a:lnTo>
                  <a:lnTo>
                    <a:pt x="162" y="26"/>
                  </a:lnTo>
                  <a:lnTo>
                    <a:pt x="166" y="26"/>
                  </a:lnTo>
                  <a:lnTo>
                    <a:pt x="170" y="26"/>
                  </a:lnTo>
                  <a:lnTo>
                    <a:pt x="170" y="28"/>
                  </a:lnTo>
                  <a:lnTo>
                    <a:pt x="166" y="28"/>
                  </a:lnTo>
                  <a:lnTo>
                    <a:pt x="170" y="28"/>
                  </a:lnTo>
                  <a:lnTo>
                    <a:pt x="170" y="32"/>
                  </a:lnTo>
                  <a:lnTo>
                    <a:pt x="166" y="32"/>
                  </a:lnTo>
                  <a:lnTo>
                    <a:pt x="166" y="36"/>
                  </a:lnTo>
                  <a:lnTo>
                    <a:pt x="170" y="36"/>
                  </a:lnTo>
                  <a:lnTo>
                    <a:pt x="166" y="40"/>
                  </a:lnTo>
                  <a:lnTo>
                    <a:pt x="162" y="40"/>
                  </a:lnTo>
                  <a:lnTo>
                    <a:pt x="162" y="44"/>
                  </a:lnTo>
                  <a:lnTo>
                    <a:pt x="158" y="44"/>
                  </a:lnTo>
                  <a:lnTo>
                    <a:pt x="156" y="48"/>
                  </a:lnTo>
                  <a:lnTo>
                    <a:pt x="156" y="52"/>
                  </a:lnTo>
                  <a:lnTo>
                    <a:pt x="152" y="56"/>
                  </a:lnTo>
                  <a:lnTo>
                    <a:pt x="152" y="58"/>
                  </a:lnTo>
                  <a:lnTo>
                    <a:pt x="152" y="62"/>
                  </a:lnTo>
                  <a:lnTo>
                    <a:pt x="148" y="62"/>
                  </a:lnTo>
                  <a:lnTo>
                    <a:pt x="148" y="66"/>
                  </a:lnTo>
                  <a:lnTo>
                    <a:pt x="148" y="70"/>
                  </a:lnTo>
                  <a:lnTo>
                    <a:pt x="148" y="74"/>
                  </a:lnTo>
                  <a:lnTo>
                    <a:pt x="144" y="74"/>
                  </a:lnTo>
                  <a:lnTo>
                    <a:pt x="144" y="78"/>
                  </a:lnTo>
                  <a:lnTo>
                    <a:pt x="144" y="82"/>
                  </a:lnTo>
                  <a:lnTo>
                    <a:pt x="144" y="84"/>
                  </a:lnTo>
                  <a:lnTo>
                    <a:pt x="140" y="88"/>
                  </a:lnTo>
                  <a:lnTo>
                    <a:pt x="136" y="88"/>
                  </a:lnTo>
                  <a:lnTo>
                    <a:pt x="136" y="92"/>
                  </a:lnTo>
                  <a:lnTo>
                    <a:pt x="132" y="92"/>
                  </a:lnTo>
                  <a:lnTo>
                    <a:pt x="132" y="96"/>
                  </a:lnTo>
                  <a:lnTo>
                    <a:pt x="136" y="96"/>
                  </a:lnTo>
                  <a:lnTo>
                    <a:pt x="132" y="96"/>
                  </a:lnTo>
                  <a:lnTo>
                    <a:pt x="132" y="100"/>
                  </a:lnTo>
                  <a:lnTo>
                    <a:pt x="132" y="104"/>
                  </a:lnTo>
                  <a:lnTo>
                    <a:pt x="132" y="108"/>
                  </a:lnTo>
                  <a:lnTo>
                    <a:pt x="128" y="108"/>
                  </a:lnTo>
                  <a:lnTo>
                    <a:pt x="128" y="110"/>
                  </a:lnTo>
                  <a:lnTo>
                    <a:pt x="128" y="110"/>
                  </a:lnTo>
                  <a:lnTo>
                    <a:pt x="128" y="110"/>
                  </a:lnTo>
                  <a:close/>
                  <a:moveTo>
                    <a:pt x="62" y="160"/>
                  </a:moveTo>
                  <a:lnTo>
                    <a:pt x="66" y="160"/>
                  </a:lnTo>
                  <a:lnTo>
                    <a:pt x="62" y="160"/>
                  </a:lnTo>
                  <a:lnTo>
                    <a:pt x="62" y="160"/>
                  </a:lnTo>
                  <a:lnTo>
                    <a:pt x="62" y="1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Freeform 163">
              <a:extLst>
                <a:ext uri="{FF2B5EF4-FFF2-40B4-BE49-F238E27FC236}">
                  <a16:creationId xmlns:a16="http://schemas.microsoft.com/office/drawing/2014/main" id="{80BF608D-92F5-DD8D-CE2C-8B285D37D8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075" y="4587943"/>
              <a:ext cx="41275" cy="47625"/>
            </a:xfrm>
            <a:custGeom>
              <a:avLst/>
              <a:gdLst>
                <a:gd name="T0" fmla="*/ 0 w 26"/>
                <a:gd name="T1" fmla="*/ 30 h 30"/>
                <a:gd name="T2" fmla="*/ 0 w 26"/>
                <a:gd name="T3" fmla="*/ 30 h 30"/>
                <a:gd name="T4" fmla="*/ 0 w 26"/>
                <a:gd name="T5" fmla="*/ 22 h 30"/>
                <a:gd name="T6" fmla="*/ 4 w 26"/>
                <a:gd name="T7" fmla="*/ 22 h 30"/>
                <a:gd name="T8" fmla="*/ 4 w 26"/>
                <a:gd name="T9" fmla="*/ 18 h 30"/>
                <a:gd name="T10" fmla="*/ 4 w 26"/>
                <a:gd name="T11" fmla="*/ 18 h 30"/>
                <a:gd name="T12" fmla="*/ 4 w 26"/>
                <a:gd name="T13" fmla="*/ 14 h 30"/>
                <a:gd name="T14" fmla="*/ 4 w 26"/>
                <a:gd name="T15" fmla="*/ 14 h 30"/>
                <a:gd name="T16" fmla="*/ 4 w 26"/>
                <a:gd name="T17" fmla="*/ 6 h 30"/>
                <a:gd name="T18" fmla="*/ 8 w 26"/>
                <a:gd name="T19" fmla="*/ 6 h 30"/>
                <a:gd name="T20" fmla="*/ 8 w 26"/>
                <a:gd name="T21" fmla="*/ 6 h 30"/>
                <a:gd name="T22" fmla="*/ 8 w 26"/>
                <a:gd name="T23" fmla="*/ 6 h 30"/>
                <a:gd name="T24" fmla="*/ 10 w 26"/>
                <a:gd name="T25" fmla="*/ 6 h 30"/>
                <a:gd name="T26" fmla="*/ 10 w 26"/>
                <a:gd name="T27" fmla="*/ 6 h 30"/>
                <a:gd name="T28" fmla="*/ 14 w 26"/>
                <a:gd name="T29" fmla="*/ 6 h 30"/>
                <a:gd name="T30" fmla="*/ 14 w 26"/>
                <a:gd name="T31" fmla="*/ 6 h 30"/>
                <a:gd name="T32" fmla="*/ 18 w 26"/>
                <a:gd name="T33" fmla="*/ 4 h 30"/>
                <a:gd name="T34" fmla="*/ 18 w 26"/>
                <a:gd name="T35" fmla="*/ 4 h 30"/>
                <a:gd name="T36" fmla="*/ 22 w 26"/>
                <a:gd name="T37" fmla="*/ 0 h 30"/>
                <a:gd name="T38" fmla="*/ 22 w 26"/>
                <a:gd name="T39" fmla="*/ 4 h 30"/>
                <a:gd name="T40" fmla="*/ 22 w 26"/>
                <a:gd name="T41" fmla="*/ 6 h 30"/>
                <a:gd name="T42" fmla="*/ 26 w 26"/>
                <a:gd name="T43" fmla="*/ 6 h 30"/>
                <a:gd name="T44" fmla="*/ 26 w 26"/>
                <a:gd name="T45" fmla="*/ 10 h 30"/>
                <a:gd name="T46" fmla="*/ 26 w 26"/>
                <a:gd name="T47" fmla="*/ 14 h 30"/>
                <a:gd name="T48" fmla="*/ 26 w 26"/>
                <a:gd name="T49" fmla="*/ 18 h 30"/>
                <a:gd name="T50" fmla="*/ 26 w 26"/>
                <a:gd name="T51" fmla="*/ 22 h 30"/>
                <a:gd name="T52" fmla="*/ 26 w 26"/>
                <a:gd name="T53" fmla="*/ 22 h 30"/>
                <a:gd name="T54" fmla="*/ 26 w 26"/>
                <a:gd name="T55" fmla="*/ 22 h 30"/>
                <a:gd name="T56" fmla="*/ 22 w 26"/>
                <a:gd name="T57" fmla="*/ 22 h 30"/>
                <a:gd name="T58" fmla="*/ 22 w 26"/>
                <a:gd name="T59" fmla="*/ 22 h 30"/>
                <a:gd name="T60" fmla="*/ 18 w 26"/>
                <a:gd name="T61" fmla="*/ 22 h 30"/>
                <a:gd name="T62" fmla="*/ 14 w 26"/>
                <a:gd name="T63" fmla="*/ 26 h 30"/>
                <a:gd name="T64" fmla="*/ 14 w 26"/>
                <a:gd name="T65" fmla="*/ 22 h 30"/>
                <a:gd name="T66" fmla="*/ 14 w 26"/>
                <a:gd name="T67" fmla="*/ 30 h 30"/>
                <a:gd name="T68" fmla="*/ 10 w 26"/>
                <a:gd name="T69" fmla="*/ 30 h 30"/>
                <a:gd name="T70" fmla="*/ 10 w 26"/>
                <a:gd name="T71" fmla="*/ 30 h 30"/>
                <a:gd name="T72" fmla="*/ 8 w 26"/>
                <a:gd name="T73" fmla="*/ 30 h 30"/>
                <a:gd name="T74" fmla="*/ 8 w 26"/>
                <a:gd name="T75" fmla="*/ 30 h 30"/>
                <a:gd name="T76" fmla="*/ 4 w 26"/>
                <a:gd name="T77" fmla="*/ 30 h 30"/>
                <a:gd name="T78" fmla="*/ 4 w 26"/>
                <a:gd name="T79" fmla="*/ 30 h 30"/>
                <a:gd name="T80" fmla="*/ 4 w 26"/>
                <a:gd name="T81" fmla="*/ 30 h 30"/>
                <a:gd name="T82" fmla="*/ 0 w 26"/>
                <a:gd name="T83" fmla="*/ 26 h 30"/>
                <a:gd name="T84" fmla="*/ 0 w 26"/>
                <a:gd name="T85" fmla="*/ 30 h 30"/>
                <a:gd name="T86" fmla="*/ 0 w 26"/>
                <a:gd name="T8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" h="30">
                  <a:moveTo>
                    <a:pt x="0" y="30"/>
                  </a:move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Freeform 164">
              <a:extLst>
                <a:ext uri="{FF2B5EF4-FFF2-40B4-BE49-F238E27FC236}">
                  <a16:creationId xmlns:a16="http://schemas.microsoft.com/office/drawing/2014/main" id="{8BA5DC3D-519A-C0E4-6667-8B1C92ADFF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0250" y="4514918"/>
              <a:ext cx="19050" cy="41275"/>
            </a:xfrm>
            <a:custGeom>
              <a:avLst/>
              <a:gdLst>
                <a:gd name="T0" fmla="*/ 12 w 12"/>
                <a:gd name="T1" fmla="*/ 0 h 26"/>
                <a:gd name="T2" fmla="*/ 12 w 12"/>
                <a:gd name="T3" fmla="*/ 0 h 26"/>
                <a:gd name="T4" fmla="*/ 12 w 12"/>
                <a:gd name="T5" fmla="*/ 0 h 26"/>
                <a:gd name="T6" fmla="*/ 12 w 12"/>
                <a:gd name="T7" fmla="*/ 0 h 26"/>
                <a:gd name="T8" fmla="*/ 12 w 12"/>
                <a:gd name="T9" fmla="*/ 0 h 26"/>
                <a:gd name="T10" fmla="*/ 12 w 12"/>
                <a:gd name="T11" fmla="*/ 0 h 26"/>
                <a:gd name="T12" fmla="*/ 12 w 12"/>
                <a:gd name="T13" fmla="*/ 0 h 26"/>
                <a:gd name="T14" fmla="*/ 12 w 12"/>
                <a:gd name="T15" fmla="*/ 0 h 26"/>
                <a:gd name="T16" fmla="*/ 12 w 12"/>
                <a:gd name="T17" fmla="*/ 0 h 26"/>
                <a:gd name="T18" fmla="*/ 12 w 12"/>
                <a:gd name="T19" fmla="*/ 0 h 26"/>
                <a:gd name="T20" fmla="*/ 12 w 12"/>
                <a:gd name="T21" fmla="*/ 0 h 26"/>
                <a:gd name="T22" fmla="*/ 12 w 12"/>
                <a:gd name="T23" fmla="*/ 0 h 26"/>
                <a:gd name="T24" fmla="*/ 12 w 12"/>
                <a:gd name="T25" fmla="*/ 0 h 26"/>
                <a:gd name="T26" fmla="*/ 0 w 12"/>
                <a:gd name="T27" fmla="*/ 26 h 26"/>
                <a:gd name="T28" fmla="*/ 0 w 12"/>
                <a:gd name="T29" fmla="*/ 26 h 26"/>
                <a:gd name="T30" fmla="*/ 0 w 12"/>
                <a:gd name="T31" fmla="*/ 26 h 26"/>
                <a:gd name="T32" fmla="*/ 0 w 12"/>
                <a:gd name="T33" fmla="*/ 26 h 26"/>
                <a:gd name="T34" fmla="*/ 0 w 12"/>
                <a:gd name="T35" fmla="*/ 22 h 26"/>
                <a:gd name="T36" fmla="*/ 0 w 12"/>
                <a:gd name="T37" fmla="*/ 22 h 26"/>
                <a:gd name="T38" fmla="*/ 0 w 12"/>
                <a:gd name="T39" fmla="*/ 22 h 26"/>
                <a:gd name="T40" fmla="*/ 0 w 12"/>
                <a:gd name="T41" fmla="*/ 22 h 26"/>
                <a:gd name="T42" fmla="*/ 0 w 12"/>
                <a:gd name="T43" fmla="*/ 22 h 26"/>
                <a:gd name="T44" fmla="*/ 0 w 12"/>
                <a:gd name="T45" fmla="*/ 22 h 26"/>
                <a:gd name="T46" fmla="*/ 0 w 12"/>
                <a:gd name="T47" fmla="*/ 22 h 26"/>
                <a:gd name="T48" fmla="*/ 4 w 12"/>
                <a:gd name="T49" fmla="*/ 22 h 26"/>
                <a:gd name="T50" fmla="*/ 4 w 12"/>
                <a:gd name="T51" fmla="*/ 22 h 26"/>
                <a:gd name="T52" fmla="*/ 4 w 12"/>
                <a:gd name="T53" fmla="*/ 22 h 26"/>
                <a:gd name="T54" fmla="*/ 4 w 12"/>
                <a:gd name="T55" fmla="*/ 22 h 26"/>
                <a:gd name="T56" fmla="*/ 4 w 12"/>
                <a:gd name="T57" fmla="*/ 26 h 26"/>
                <a:gd name="T58" fmla="*/ 0 w 12"/>
                <a:gd name="T59" fmla="*/ 26 h 26"/>
                <a:gd name="T60" fmla="*/ 0 w 12"/>
                <a:gd name="T61" fmla="*/ 26 h 26"/>
                <a:gd name="T62" fmla="*/ 0 w 12"/>
                <a:gd name="T63" fmla="*/ 26 h 26"/>
                <a:gd name="T64" fmla="*/ 0 w 12"/>
                <a:gd name="T65" fmla="*/ 26 h 26"/>
                <a:gd name="T66" fmla="*/ 0 w 12"/>
                <a:gd name="T6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" h="26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close/>
                  <a:moveTo>
                    <a:pt x="0" y="26"/>
                  </a:move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Freeform 165">
              <a:extLst>
                <a:ext uri="{FF2B5EF4-FFF2-40B4-BE49-F238E27FC236}">
                  <a16:creationId xmlns:a16="http://schemas.microsoft.com/office/drawing/2014/main" id="{9CFF01CE-6A88-B6DE-33AB-348DA90B2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325" y="4102168"/>
              <a:ext cx="142875" cy="120650"/>
            </a:xfrm>
            <a:custGeom>
              <a:avLst/>
              <a:gdLst>
                <a:gd name="T0" fmla="*/ 82 w 90"/>
                <a:gd name="T1" fmla="*/ 76 h 76"/>
                <a:gd name="T2" fmla="*/ 78 w 90"/>
                <a:gd name="T3" fmla="*/ 76 h 76"/>
                <a:gd name="T4" fmla="*/ 70 w 90"/>
                <a:gd name="T5" fmla="*/ 76 h 76"/>
                <a:gd name="T6" fmla="*/ 64 w 90"/>
                <a:gd name="T7" fmla="*/ 74 h 76"/>
                <a:gd name="T8" fmla="*/ 60 w 90"/>
                <a:gd name="T9" fmla="*/ 70 h 76"/>
                <a:gd name="T10" fmla="*/ 44 w 90"/>
                <a:gd name="T11" fmla="*/ 70 h 76"/>
                <a:gd name="T12" fmla="*/ 30 w 90"/>
                <a:gd name="T13" fmla="*/ 74 h 76"/>
                <a:gd name="T14" fmla="*/ 22 w 90"/>
                <a:gd name="T15" fmla="*/ 74 h 76"/>
                <a:gd name="T16" fmla="*/ 14 w 90"/>
                <a:gd name="T17" fmla="*/ 76 h 76"/>
                <a:gd name="T18" fmla="*/ 14 w 90"/>
                <a:gd name="T19" fmla="*/ 70 h 76"/>
                <a:gd name="T20" fmla="*/ 22 w 90"/>
                <a:gd name="T21" fmla="*/ 74 h 76"/>
                <a:gd name="T22" fmla="*/ 26 w 90"/>
                <a:gd name="T23" fmla="*/ 74 h 76"/>
                <a:gd name="T24" fmla="*/ 30 w 90"/>
                <a:gd name="T25" fmla="*/ 70 h 76"/>
                <a:gd name="T26" fmla="*/ 30 w 90"/>
                <a:gd name="T27" fmla="*/ 70 h 76"/>
                <a:gd name="T28" fmla="*/ 26 w 90"/>
                <a:gd name="T29" fmla="*/ 70 h 76"/>
                <a:gd name="T30" fmla="*/ 22 w 90"/>
                <a:gd name="T31" fmla="*/ 70 h 76"/>
                <a:gd name="T32" fmla="*/ 14 w 90"/>
                <a:gd name="T33" fmla="*/ 70 h 76"/>
                <a:gd name="T34" fmla="*/ 12 w 90"/>
                <a:gd name="T35" fmla="*/ 74 h 76"/>
                <a:gd name="T36" fmla="*/ 12 w 90"/>
                <a:gd name="T37" fmla="*/ 66 h 76"/>
                <a:gd name="T38" fmla="*/ 26 w 90"/>
                <a:gd name="T39" fmla="*/ 62 h 76"/>
                <a:gd name="T40" fmla="*/ 34 w 90"/>
                <a:gd name="T41" fmla="*/ 58 h 76"/>
                <a:gd name="T42" fmla="*/ 38 w 90"/>
                <a:gd name="T43" fmla="*/ 54 h 76"/>
                <a:gd name="T44" fmla="*/ 42 w 90"/>
                <a:gd name="T45" fmla="*/ 58 h 76"/>
                <a:gd name="T46" fmla="*/ 44 w 90"/>
                <a:gd name="T47" fmla="*/ 62 h 76"/>
                <a:gd name="T48" fmla="*/ 52 w 90"/>
                <a:gd name="T49" fmla="*/ 58 h 76"/>
                <a:gd name="T50" fmla="*/ 56 w 90"/>
                <a:gd name="T51" fmla="*/ 54 h 76"/>
                <a:gd name="T52" fmla="*/ 48 w 90"/>
                <a:gd name="T53" fmla="*/ 54 h 76"/>
                <a:gd name="T54" fmla="*/ 44 w 90"/>
                <a:gd name="T55" fmla="*/ 54 h 76"/>
                <a:gd name="T56" fmla="*/ 42 w 90"/>
                <a:gd name="T57" fmla="*/ 54 h 76"/>
                <a:gd name="T58" fmla="*/ 42 w 90"/>
                <a:gd name="T59" fmla="*/ 52 h 76"/>
                <a:gd name="T60" fmla="*/ 34 w 90"/>
                <a:gd name="T61" fmla="*/ 52 h 76"/>
                <a:gd name="T62" fmla="*/ 30 w 90"/>
                <a:gd name="T63" fmla="*/ 54 h 76"/>
                <a:gd name="T64" fmla="*/ 14 w 90"/>
                <a:gd name="T65" fmla="*/ 54 h 76"/>
                <a:gd name="T66" fmla="*/ 14 w 90"/>
                <a:gd name="T67" fmla="*/ 52 h 76"/>
                <a:gd name="T68" fmla="*/ 14 w 90"/>
                <a:gd name="T69" fmla="*/ 48 h 76"/>
                <a:gd name="T70" fmla="*/ 18 w 90"/>
                <a:gd name="T71" fmla="*/ 44 h 76"/>
                <a:gd name="T72" fmla="*/ 14 w 90"/>
                <a:gd name="T73" fmla="*/ 48 h 76"/>
                <a:gd name="T74" fmla="*/ 12 w 90"/>
                <a:gd name="T75" fmla="*/ 40 h 76"/>
                <a:gd name="T76" fmla="*/ 8 w 90"/>
                <a:gd name="T77" fmla="*/ 36 h 76"/>
                <a:gd name="T78" fmla="*/ 4 w 90"/>
                <a:gd name="T79" fmla="*/ 36 h 76"/>
                <a:gd name="T80" fmla="*/ 8 w 90"/>
                <a:gd name="T81" fmla="*/ 32 h 76"/>
                <a:gd name="T82" fmla="*/ 12 w 90"/>
                <a:gd name="T83" fmla="*/ 22 h 76"/>
                <a:gd name="T84" fmla="*/ 14 w 90"/>
                <a:gd name="T85" fmla="*/ 18 h 76"/>
                <a:gd name="T86" fmla="*/ 18 w 90"/>
                <a:gd name="T87" fmla="*/ 6 h 76"/>
                <a:gd name="T88" fmla="*/ 22 w 90"/>
                <a:gd name="T89" fmla="*/ 2 h 76"/>
                <a:gd name="T90" fmla="*/ 30 w 90"/>
                <a:gd name="T91" fmla="*/ 2 h 76"/>
                <a:gd name="T92" fmla="*/ 38 w 90"/>
                <a:gd name="T93" fmla="*/ 2 h 76"/>
                <a:gd name="T94" fmla="*/ 44 w 90"/>
                <a:gd name="T95" fmla="*/ 2 h 76"/>
                <a:gd name="T96" fmla="*/ 56 w 90"/>
                <a:gd name="T97" fmla="*/ 10 h 76"/>
                <a:gd name="T98" fmla="*/ 60 w 90"/>
                <a:gd name="T99" fmla="*/ 14 h 76"/>
                <a:gd name="T100" fmla="*/ 68 w 90"/>
                <a:gd name="T101" fmla="*/ 26 h 76"/>
                <a:gd name="T102" fmla="*/ 68 w 90"/>
                <a:gd name="T103" fmla="*/ 28 h 76"/>
                <a:gd name="T104" fmla="*/ 74 w 90"/>
                <a:gd name="T105" fmla="*/ 32 h 76"/>
                <a:gd name="T106" fmla="*/ 78 w 90"/>
                <a:gd name="T107" fmla="*/ 40 h 76"/>
                <a:gd name="T108" fmla="*/ 82 w 90"/>
                <a:gd name="T109" fmla="*/ 48 h 76"/>
                <a:gd name="T110" fmla="*/ 78 w 90"/>
                <a:gd name="T111" fmla="*/ 52 h 76"/>
                <a:gd name="T112" fmla="*/ 82 w 90"/>
                <a:gd name="T113" fmla="*/ 58 h 76"/>
                <a:gd name="T114" fmla="*/ 86 w 90"/>
                <a:gd name="T115" fmla="*/ 62 h 76"/>
                <a:gd name="T116" fmla="*/ 90 w 90"/>
                <a:gd name="T117" fmla="*/ 7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0" h="76">
                  <a:moveTo>
                    <a:pt x="90" y="74"/>
                  </a:moveTo>
                  <a:lnTo>
                    <a:pt x="90" y="74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6" y="74"/>
                  </a:lnTo>
                  <a:lnTo>
                    <a:pt x="86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6"/>
                  </a:lnTo>
                  <a:lnTo>
                    <a:pt x="82" y="74"/>
                  </a:lnTo>
                  <a:lnTo>
                    <a:pt x="78" y="74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8" y="7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4" y="76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0" y="76"/>
                  </a:lnTo>
                  <a:lnTo>
                    <a:pt x="70" y="76"/>
                  </a:lnTo>
                  <a:lnTo>
                    <a:pt x="70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8" y="74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56" y="70"/>
                  </a:lnTo>
                  <a:lnTo>
                    <a:pt x="56" y="70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48" y="70"/>
                  </a:lnTo>
                  <a:lnTo>
                    <a:pt x="48" y="70"/>
                  </a:lnTo>
                  <a:lnTo>
                    <a:pt x="44" y="70"/>
                  </a:lnTo>
                  <a:lnTo>
                    <a:pt x="44" y="70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38" y="70"/>
                  </a:lnTo>
                  <a:lnTo>
                    <a:pt x="34" y="70"/>
                  </a:lnTo>
                  <a:lnTo>
                    <a:pt x="34" y="70"/>
                  </a:lnTo>
                  <a:lnTo>
                    <a:pt x="34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18" y="74"/>
                  </a:lnTo>
                  <a:lnTo>
                    <a:pt x="18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4" y="70"/>
                  </a:lnTo>
                  <a:lnTo>
                    <a:pt x="14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4" y="70"/>
                  </a:lnTo>
                  <a:lnTo>
                    <a:pt x="34" y="66"/>
                  </a:lnTo>
                  <a:lnTo>
                    <a:pt x="30" y="66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4"/>
                  </a:lnTo>
                  <a:lnTo>
                    <a:pt x="22" y="70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4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22" y="6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62"/>
                  </a:lnTo>
                  <a:lnTo>
                    <a:pt x="26" y="58"/>
                  </a:lnTo>
                  <a:lnTo>
                    <a:pt x="30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8" y="54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52" y="54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48" y="54"/>
                  </a:lnTo>
                  <a:lnTo>
                    <a:pt x="48" y="58"/>
                  </a:lnTo>
                  <a:lnTo>
                    <a:pt x="44" y="58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42" y="52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26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4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0" y="3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4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60" y="10"/>
                  </a:lnTo>
                  <a:lnTo>
                    <a:pt x="60" y="10"/>
                  </a:lnTo>
                  <a:lnTo>
                    <a:pt x="60" y="14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4" y="28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4" y="32"/>
                  </a:lnTo>
                  <a:lnTo>
                    <a:pt x="78" y="32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78" y="44"/>
                  </a:lnTo>
                  <a:lnTo>
                    <a:pt x="82" y="44"/>
                  </a:lnTo>
                  <a:lnTo>
                    <a:pt x="82" y="44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78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48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2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78" y="54"/>
                  </a:lnTo>
                  <a:lnTo>
                    <a:pt x="82" y="54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2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58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86" y="62"/>
                  </a:lnTo>
                  <a:lnTo>
                    <a:pt x="90" y="62"/>
                  </a:lnTo>
                  <a:lnTo>
                    <a:pt x="90" y="66"/>
                  </a:lnTo>
                  <a:lnTo>
                    <a:pt x="90" y="66"/>
                  </a:lnTo>
                  <a:lnTo>
                    <a:pt x="90" y="66"/>
                  </a:lnTo>
                  <a:lnTo>
                    <a:pt x="90" y="70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0" y="7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Freeform 166">
              <a:extLst>
                <a:ext uri="{FF2B5EF4-FFF2-40B4-BE49-F238E27FC236}">
                  <a16:creationId xmlns:a16="http://schemas.microsoft.com/office/drawing/2014/main" id="{5D85C03A-C53C-6E6B-DA68-ABBB698D85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9250" y="4680018"/>
              <a:ext cx="212725" cy="136525"/>
            </a:xfrm>
            <a:custGeom>
              <a:avLst/>
              <a:gdLst>
                <a:gd name="T0" fmla="*/ 4 w 134"/>
                <a:gd name="T1" fmla="*/ 86 h 86"/>
                <a:gd name="T2" fmla="*/ 4 w 134"/>
                <a:gd name="T3" fmla="*/ 86 h 86"/>
                <a:gd name="T4" fmla="*/ 0 w 134"/>
                <a:gd name="T5" fmla="*/ 86 h 86"/>
                <a:gd name="T6" fmla="*/ 0 w 134"/>
                <a:gd name="T7" fmla="*/ 86 h 86"/>
                <a:gd name="T8" fmla="*/ 0 w 134"/>
                <a:gd name="T9" fmla="*/ 86 h 86"/>
                <a:gd name="T10" fmla="*/ 0 w 134"/>
                <a:gd name="T11" fmla="*/ 86 h 86"/>
                <a:gd name="T12" fmla="*/ 0 w 134"/>
                <a:gd name="T13" fmla="*/ 86 h 86"/>
                <a:gd name="T14" fmla="*/ 0 w 134"/>
                <a:gd name="T15" fmla="*/ 86 h 86"/>
                <a:gd name="T16" fmla="*/ 0 w 134"/>
                <a:gd name="T17" fmla="*/ 86 h 86"/>
                <a:gd name="T18" fmla="*/ 4 w 134"/>
                <a:gd name="T19" fmla="*/ 86 h 86"/>
                <a:gd name="T20" fmla="*/ 4 w 134"/>
                <a:gd name="T21" fmla="*/ 86 h 86"/>
                <a:gd name="T22" fmla="*/ 4 w 134"/>
                <a:gd name="T23" fmla="*/ 86 h 86"/>
                <a:gd name="T24" fmla="*/ 4 w 134"/>
                <a:gd name="T25" fmla="*/ 86 h 86"/>
                <a:gd name="T26" fmla="*/ 4 w 134"/>
                <a:gd name="T27" fmla="*/ 82 h 86"/>
                <a:gd name="T28" fmla="*/ 4 w 134"/>
                <a:gd name="T29" fmla="*/ 82 h 86"/>
                <a:gd name="T30" fmla="*/ 4 w 134"/>
                <a:gd name="T31" fmla="*/ 82 h 86"/>
                <a:gd name="T32" fmla="*/ 8 w 134"/>
                <a:gd name="T33" fmla="*/ 82 h 86"/>
                <a:gd name="T34" fmla="*/ 8 w 134"/>
                <a:gd name="T35" fmla="*/ 86 h 86"/>
                <a:gd name="T36" fmla="*/ 8 w 134"/>
                <a:gd name="T37" fmla="*/ 86 h 86"/>
                <a:gd name="T38" fmla="*/ 4 w 134"/>
                <a:gd name="T39" fmla="*/ 86 h 86"/>
                <a:gd name="T40" fmla="*/ 4 w 134"/>
                <a:gd name="T41" fmla="*/ 86 h 86"/>
                <a:gd name="T42" fmla="*/ 4 w 134"/>
                <a:gd name="T43" fmla="*/ 86 h 86"/>
                <a:gd name="T44" fmla="*/ 4 w 134"/>
                <a:gd name="T45" fmla="*/ 86 h 86"/>
                <a:gd name="T46" fmla="*/ 4 w 134"/>
                <a:gd name="T47" fmla="*/ 86 h 86"/>
                <a:gd name="T48" fmla="*/ 4 w 134"/>
                <a:gd name="T49" fmla="*/ 86 h 86"/>
                <a:gd name="T50" fmla="*/ 4 w 134"/>
                <a:gd name="T51" fmla="*/ 86 h 86"/>
                <a:gd name="T52" fmla="*/ 4 w 134"/>
                <a:gd name="T53" fmla="*/ 86 h 86"/>
                <a:gd name="T54" fmla="*/ 4 w 134"/>
                <a:gd name="T55" fmla="*/ 86 h 86"/>
                <a:gd name="T56" fmla="*/ 4 w 134"/>
                <a:gd name="T57" fmla="*/ 86 h 86"/>
                <a:gd name="T58" fmla="*/ 4 w 134"/>
                <a:gd name="T59" fmla="*/ 86 h 86"/>
                <a:gd name="T60" fmla="*/ 134 w 134"/>
                <a:gd name="T61" fmla="*/ 4 h 86"/>
                <a:gd name="T62" fmla="*/ 134 w 134"/>
                <a:gd name="T63" fmla="*/ 4 h 86"/>
                <a:gd name="T64" fmla="*/ 134 w 134"/>
                <a:gd name="T65" fmla="*/ 4 h 86"/>
                <a:gd name="T66" fmla="*/ 134 w 134"/>
                <a:gd name="T67" fmla="*/ 4 h 86"/>
                <a:gd name="T68" fmla="*/ 130 w 134"/>
                <a:gd name="T69" fmla="*/ 4 h 86"/>
                <a:gd name="T70" fmla="*/ 130 w 134"/>
                <a:gd name="T71" fmla="*/ 0 h 86"/>
                <a:gd name="T72" fmla="*/ 130 w 134"/>
                <a:gd name="T73" fmla="*/ 0 h 86"/>
                <a:gd name="T74" fmla="*/ 134 w 134"/>
                <a:gd name="T75" fmla="*/ 0 h 86"/>
                <a:gd name="T76" fmla="*/ 134 w 134"/>
                <a:gd name="T77" fmla="*/ 4 h 86"/>
                <a:gd name="T78" fmla="*/ 134 w 134"/>
                <a:gd name="T79" fmla="*/ 4 h 86"/>
                <a:gd name="T80" fmla="*/ 134 w 134"/>
                <a:gd name="T81" fmla="*/ 4 h 86"/>
                <a:gd name="T82" fmla="*/ 134 w 134"/>
                <a:gd name="T83" fmla="*/ 4 h 86"/>
                <a:gd name="T84" fmla="*/ 134 w 134"/>
                <a:gd name="T85" fmla="*/ 4 h 86"/>
                <a:gd name="T86" fmla="*/ 134 w 134"/>
                <a:gd name="T87" fmla="*/ 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" h="86">
                  <a:moveTo>
                    <a:pt x="4" y="86"/>
                  </a:moveTo>
                  <a:lnTo>
                    <a:pt x="4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8" y="82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lnTo>
                    <a:pt x="4" y="86"/>
                  </a:lnTo>
                  <a:close/>
                  <a:moveTo>
                    <a:pt x="134" y="4"/>
                  </a:moveTo>
                  <a:lnTo>
                    <a:pt x="134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0" y="4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4" y="4"/>
                  </a:lnTo>
                  <a:lnTo>
                    <a:pt x="134" y="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Freeform 167">
              <a:extLst>
                <a:ext uri="{FF2B5EF4-FFF2-40B4-BE49-F238E27FC236}">
                  <a16:creationId xmlns:a16="http://schemas.microsoft.com/office/drawing/2014/main" id="{E1FBA51B-204B-3B8F-AE79-951E989EB9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98925" y="4289493"/>
              <a:ext cx="63500" cy="85725"/>
            </a:xfrm>
            <a:custGeom>
              <a:avLst/>
              <a:gdLst>
                <a:gd name="T0" fmla="*/ 22 w 40"/>
                <a:gd name="T1" fmla="*/ 50 h 54"/>
                <a:gd name="T2" fmla="*/ 18 w 40"/>
                <a:gd name="T3" fmla="*/ 50 h 54"/>
                <a:gd name="T4" fmla="*/ 10 w 40"/>
                <a:gd name="T5" fmla="*/ 46 h 54"/>
                <a:gd name="T6" fmla="*/ 10 w 40"/>
                <a:gd name="T7" fmla="*/ 42 h 54"/>
                <a:gd name="T8" fmla="*/ 10 w 40"/>
                <a:gd name="T9" fmla="*/ 42 h 54"/>
                <a:gd name="T10" fmla="*/ 14 w 40"/>
                <a:gd name="T11" fmla="*/ 42 h 54"/>
                <a:gd name="T12" fmla="*/ 10 w 40"/>
                <a:gd name="T13" fmla="*/ 42 h 54"/>
                <a:gd name="T14" fmla="*/ 6 w 40"/>
                <a:gd name="T15" fmla="*/ 38 h 54"/>
                <a:gd name="T16" fmla="*/ 4 w 40"/>
                <a:gd name="T17" fmla="*/ 34 h 54"/>
                <a:gd name="T18" fmla="*/ 4 w 40"/>
                <a:gd name="T19" fmla="*/ 30 h 54"/>
                <a:gd name="T20" fmla="*/ 4 w 40"/>
                <a:gd name="T21" fmla="*/ 30 h 54"/>
                <a:gd name="T22" fmla="*/ 0 w 40"/>
                <a:gd name="T23" fmla="*/ 26 h 54"/>
                <a:gd name="T24" fmla="*/ 0 w 40"/>
                <a:gd name="T25" fmla="*/ 26 h 54"/>
                <a:gd name="T26" fmla="*/ 0 w 40"/>
                <a:gd name="T27" fmla="*/ 26 h 54"/>
                <a:gd name="T28" fmla="*/ 4 w 40"/>
                <a:gd name="T29" fmla="*/ 22 h 54"/>
                <a:gd name="T30" fmla="*/ 4 w 40"/>
                <a:gd name="T31" fmla="*/ 22 h 54"/>
                <a:gd name="T32" fmla="*/ 0 w 40"/>
                <a:gd name="T33" fmla="*/ 22 h 54"/>
                <a:gd name="T34" fmla="*/ 0 w 40"/>
                <a:gd name="T35" fmla="*/ 20 h 54"/>
                <a:gd name="T36" fmla="*/ 0 w 40"/>
                <a:gd name="T37" fmla="*/ 16 h 54"/>
                <a:gd name="T38" fmla="*/ 0 w 40"/>
                <a:gd name="T39" fmla="*/ 16 h 54"/>
                <a:gd name="T40" fmla="*/ 0 w 40"/>
                <a:gd name="T41" fmla="*/ 16 h 54"/>
                <a:gd name="T42" fmla="*/ 4 w 40"/>
                <a:gd name="T43" fmla="*/ 12 h 54"/>
                <a:gd name="T44" fmla="*/ 4 w 40"/>
                <a:gd name="T45" fmla="*/ 12 h 54"/>
                <a:gd name="T46" fmla="*/ 6 w 40"/>
                <a:gd name="T47" fmla="*/ 8 h 54"/>
                <a:gd name="T48" fmla="*/ 6 w 40"/>
                <a:gd name="T49" fmla="*/ 4 h 54"/>
                <a:gd name="T50" fmla="*/ 14 w 40"/>
                <a:gd name="T51" fmla="*/ 0 h 54"/>
                <a:gd name="T52" fmla="*/ 14 w 40"/>
                <a:gd name="T53" fmla="*/ 0 h 54"/>
                <a:gd name="T54" fmla="*/ 22 w 40"/>
                <a:gd name="T55" fmla="*/ 0 h 54"/>
                <a:gd name="T56" fmla="*/ 26 w 40"/>
                <a:gd name="T57" fmla="*/ 0 h 54"/>
                <a:gd name="T58" fmla="*/ 30 w 40"/>
                <a:gd name="T59" fmla="*/ 4 h 54"/>
                <a:gd name="T60" fmla="*/ 34 w 40"/>
                <a:gd name="T61" fmla="*/ 8 h 54"/>
                <a:gd name="T62" fmla="*/ 36 w 40"/>
                <a:gd name="T63" fmla="*/ 12 h 54"/>
                <a:gd name="T64" fmla="*/ 34 w 40"/>
                <a:gd name="T65" fmla="*/ 16 h 54"/>
                <a:gd name="T66" fmla="*/ 36 w 40"/>
                <a:gd name="T67" fmla="*/ 16 h 54"/>
                <a:gd name="T68" fmla="*/ 36 w 40"/>
                <a:gd name="T69" fmla="*/ 20 h 54"/>
                <a:gd name="T70" fmla="*/ 36 w 40"/>
                <a:gd name="T71" fmla="*/ 22 h 54"/>
                <a:gd name="T72" fmla="*/ 36 w 40"/>
                <a:gd name="T73" fmla="*/ 26 h 54"/>
                <a:gd name="T74" fmla="*/ 40 w 40"/>
                <a:gd name="T75" fmla="*/ 26 h 54"/>
                <a:gd name="T76" fmla="*/ 40 w 40"/>
                <a:gd name="T77" fmla="*/ 30 h 54"/>
                <a:gd name="T78" fmla="*/ 36 w 40"/>
                <a:gd name="T79" fmla="*/ 30 h 54"/>
                <a:gd name="T80" fmla="*/ 36 w 40"/>
                <a:gd name="T81" fmla="*/ 34 h 54"/>
                <a:gd name="T82" fmla="*/ 34 w 40"/>
                <a:gd name="T83" fmla="*/ 38 h 54"/>
                <a:gd name="T84" fmla="*/ 34 w 40"/>
                <a:gd name="T85" fmla="*/ 42 h 54"/>
                <a:gd name="T86" fmla="*/ 30 w 40"/>
                <a:gd name="T87" fmla="*/ 46 h 54"/>
                <a:gd name="T88" fmla="*/ 30 w 40"/>
                <a:gd name="T89" fmla="*/ 46 h 54"/>
                <a:gd name="T90" fmla="*/ 26 w 40"/>
                <a:gd name="T91" fmla="*/ 50 h 54"/>
                <a:gd name="T92" fmla="*/ 26 w 40"/>
                <a:gd name="T93" fmla="*/ 54 h 54"/>
                <a:gd name="T94" fmla="*/ 22 w 40"/>
                <a:gd name="T95" fmla="*/ 54 h 54"/>
                <a:gd name="T96" fmla="*/ 6 w 40"/>
                <a:gd name="T97" fmla="*/ 38 h 54"/>
                <a:gd name="T98" fmla="*/ 10 w 40"/>
                <a:gd name="T99" fmla="*/ 42 h 54"/>
                <a:gd name="T100" fmla="*/ 6 w 40"/>
                <a:gd name="T101" fmla="*/ 42 h 54"/>
                <a:gd name="T102" fmla="*/ 6 w 40"/>
                <a:gd name="T103" fmla="*/ 42 h 54"/>
                <a:gd name="T104" fmla="*/ 6 w 40"/>
                <a:gd name="T105" fmla="*/ 42 h 54"/>
                <a:gd name="T106" fmla="*/ 4 w 40"/>
                <a:gd name="T107" fmla="*/ 4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0" h="54">
                  <a:moveTo>
                    <a:pt x="22" y="54"/>
                  </a:moveTo>
                  <a:lnTo>
                    <a:pt x="22" y="54"/>
                  </a:lnTo>
                  <a:lnTo>
                    <a:pt x="22" y="54"/>
                  </a:lnTo>
                  <a:lnTo>
                    <a:pt x="22" y="50"/>
                  </a:lnTo>
                  <a:lnTo>
                    <a:pt x="22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8" y="50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6" y="22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4" y="4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0"/>
                  </a:lnTo>
                  <a:lnTo>
                    <a:pt x="26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lnTo>
                    <a:pt x="22" y="54"/>
                  </a:lnTo>
                  <a:close/>
                  <a:moveTo>
                    <a:pt x="4" y="42"/>
                  </a:move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6" y="42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6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Freeform 168">
              <a:extLst>
                <a:ext uri="{FF2B5EF4-FFF2-40B4-BE49-F238E27FC236}">
                  <a16:creationId xmlns:a16="http://schemas.microsoft.com/office/drawing/2014/main" id="{FF27D405-EAB7-CA40-32E2-9C22E51A0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125" y="4229168"/>
              <a:ext cx="228600" cy="374650"/>
            </a:xfrm>
            <a:custGeom>
              <a:avLst/>
              <a:gdLst>
                <a:gd name="T0" fmla="*/ 78 w 144"/>
                <a:gd name="T1" fmla="*/ 24 h 236"/>
                <a:gd name="T2" fmla="*/ 92 w 144"/>
                <a:gd name="T3" fmla="*/ 16 h 236"/>
                <a:gd name="T4" fmla="*/ 108 w 144"/>
                <a:gd name="T5" fmla="*/ 12 h 236"/>
                <a:gd name="T6" fmla="*/ 118 w 144"/>
                <a:gd name="T7" fmla="*/ 12 h 236"/>
                <a:gd name="T8" fmla="*/ 134 w 144"/>
                <a:gd name="T9" fmla="*/ 8 h 236"/>
                <a:gd name="T10" fmla="*/ 140 w 144"/>
                <a:gd name="T11" fmla="*/ 4 h 236"/>
                <a:gd name="T12" fmla="*/ 140 w 144"/>
                <a:gd name="T13" fmla="*/ 16 h 236"/>
                <a:gd name="T14" fmla="*/ 140 w 144"/>
                <a:gd name="T15" fmla="*/ 30 h 236"/>
                <a:gd name="T16" fmla="*/ 140 w 144"/>
                <a:gd name="T17" fmla="*/ 30 h 236"/>
                <a:gd name="T18" fmla="*/ 136 w 144"/>
                <a:gd name="T19" fmla="*/ 46 h 236"/>
                <a:gd name="T20" fmla="*/ 130 w 144"/>
                <a:gd name="T21" fmla="*/ 58 h 236"/>
                <a:gd name="T22" fmla="*/ 126 w 144"/>
                <a:gd name="T23" fmla="*/ 68 h 236"/>
                <a:gd name="T24" fmla="*/ 122 w 144"/>
                <a:gd name="T25" fmla="*/ 80 h 236"/>
                <a:gd name="T26" fmla="*/ 114 w 144"/>
                <a:gd name="T27" fmla="*/ 88 h 236"/>
                <a:gd name="T28" fmla="*/ 110 w 144"/>
                <a:gd name="T29" fmla="*/ 102 h 236"/>
                <a:gd name="T30" fmla="*/ 104 w 144"/>
                <a:gd name="T31" fmla="*/ 120 h 236"/>
                <a:gd name="T32" fmla="*/ 96 w 144"/>
                <a:gd name="T33" fmla="*/ 128 h 236"/>
                <a:gd name="T34" fmla="*/ 88 w 144"/>
                <a:gd name="T35" fmla="*/ 140 h 236"/>
                <a:gd name="T36" fmla="*/ 82 w 144"/>
                <a:gd name="T37" fmla="*/ 150 h 236"/>
                <a:gd name="T38" fmla="*/ 74 w 144"/>
                <a:gd name="T39" fmla="*/ 162 h 236"/>
                <a:gd name="T40" fmla="*/ 62 w 144"/>
                <a:gd name="T41" fmla="*/ 170 h 236"/>
                <a:gd name="T42" fmla="*/ 56 w 144"/>
                <a:gd name="T43" fmla="*/ 176 h 236"/>
                <a:gd name="T44" fmla="*/ 44 w 144"/>
                <a:gd name="T45" fmla="*/ 188 h 236"/>
                <a:gd name="T46" fmla="*/ 36 w 144"/>
                <a:gd name="T47" fmla="*/ 196 h 236"/>
                <a:gd name="T48" fmla="*/ 26 w 144"/>
                <a:gd name="T49" fmla="*/ 206 h 236"/>
                <a:gd name="T50" fmla="*/ 18 w 144"/>
                <a:gd name="T51" fmla="*/ 214 h 236"/>
                <a:gd name="T52" fmla="*/ 10 w 144"/>
                <a:gd name="T53" fmla="*/ 226 h 236"/>
                <a:gd name="T54" fmla="*/ 6 w 144"/>
                <a:gd name="T55" fmla="*/ 236 h 236"/>
                <a:gd name="T56" fmla="*/ 0 w 144"/>
                <a:gd name="T57" fmla="*/ 206 h 236"/>
                <a:gd name="T58" fmla="*/ 4 w 144"/>
                <a:gd name="T59" fmla="*/ 154 h 236"/>
                <a:gd name="T60" fmla="*/ 14 w 144"/>
                <a:gd name="T61" fmla="*/ 136 h 236"/>
                <a:gd name="T62" fmla="*/ 26 w 144"/>
                <a:gd name="T63" fmla="*/ 132 h 236"/>
                <a:gd name="T64" fmla="*/ 32 w 144"/>
                <a:gd name="T65" fmla="*/ 124 h 236"/>
                <a:gd name="T66" fmla="*/ 48 w 144"/>
                <a:gd name="T67" fmla="*/ 124 h 236"/>
                <a:gd name="T68" fmla="*/ 62 w 144"/>
                <a:gd name="T69" fmla="*/ 114 h 236"/>
                <a:gd name="T70" fmla="*/ 70 w 144"/>
                <a:gd name="T71" fmla="*/ 102 h 236"/>
                <a:gd name="T72" fmla="*/ 92 w 144"/>
                <a:gd name="T73" fmla="*/ 76 h 236"/>
                <a:gd name="T74" fmla="*/ 82 w 144"/>
                <a:gd name="T75" fmla="*/ 72 h 236"/>
                <a:gd name="T76" fmla="*/ 70 w 144"/>
                <a:gd name="T77" fmla="*/ 64 h 236"/>
                <a:gd name="T78" fmla="*/ 48 w 144"/>
                <a:gd name="T79" fmla="*/ 58 h 236"/>
                <a:gd name="T80" fmla="*/ 32 w 144"/>
                <a:gd name="T81" fmla="*/ 46 h 236"/>
                <a:gd name="T82" fmla="*/ 26 w 144"/>
                <a:gd name="T83" fmla="*/ 34 h 236"/>
                <a:gd name="T84" fmla="*/ 26 w 144"/>
                <a:gd name="T85" fmla="*/ 24 h 236"/>
                <a:gd name="T86" fmla="*/ 30 w 144"/>
                <a:gd name="T87" fmla="*/ 12 h 236"/>
                <a:gd name="T88" fmla="*/ 36 w 144"/>
                <a:gd name="T89" fmla="*/ 24 h 236"/>
                <a:gd name="T90" fmla="*/ 48 w 144"/>
                <a:gd name="T91" fmla="*/ 30 h 236"/>
                <a:gd name="T92" fmla="*/ 56 w 144"/>
                <a:gd name="T93" fmla="*/ 28 h 236"/>
                <a:gd name="T94" fmla="*/ 62 w 144"/>
                <a:gd name="T95" fmla="*/ 2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4" h="236">
                  <a:moveTo>
                    <a:pt x="66" y="24"/>
                  </a:moveTo>
                  <a:lnTo>
                    <a:pt x="70" y="24"/>
                  </a:lnTo>
                  <a:lnTo>
                    <a:pt x="74" y="24"/>
                  </a:lnTo>
                  <a:lnTo>
                    <a:pt x="78" y="24"/>
                  </a:lnTo>
                  <a:lnTo>
                    <a:pt x="82" y="20"/>
                  </a:lnTo>
                  <a:lnTo>
                    <a:pt x="84" y="20"/>
                  </a:lnTo>
                  <a:lnTo>
                    <a:pt x="88" y="16"/>
                  </a:lnTo>
                  <a:lnTo>
                    <a:pt x="92" y="16"/>
                  </a:lnTo>
                  <a:lnTo>
                    <a:pt x="96" y="16"/>
                  </a:lnTo>
                  <a:lnTo>
                    <a:pt x="100" y="16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4" y="16"/>
                  </a:lnTo>
                  <a:lnTo>
                    <a:pt x="118" y="12"/>
                  </a:lnTo>
                  <a:lnTo>
                    <a:pt x="122" y="12"/>
                  </a:lnTo>
                  <a:lnTo>
                    <a:pt x="126" y="12"/>
                  </a:lnTo>
                  <a:lnTo>
                    <a:pt x="130" y="8"/>
                  </a:lnTo>
                  <a:lnTo>
                    <a:pt x="134" y="8"/>
                  </a:lnTo>
                  <a:lnTo>
                    <a:pt x="134" y="4"/>
                  </a:lnTo>
                  <a:lnTo>
                    <a:pt x="136" y="0"/>
                  </a:lnTo>
                  <a:lnTo>
                    <a:pt x="136" y="4"/>
                  </a:lnTo>
                  <a:lnTo>
                    <a:pt x="140" y="4"/>
                  </a:lnTo>
                  <a:lnTo>
                    <a:pt x="144" y="4"/>
                  </a:lnTo>
                  <a:lnTo>
                    <a:pt x="140" y="8"/>
                  </a:lnTo>
                  <a:lnTo>
                    <a:pt x="140" y="12"/>
                  </a:lnTo>
                  <a:lnTo>
                    <a:pt x="140" y="16"/>
                  </a:lnTo>
                  <a:lnTo>
                    <a:pt x="140" y="20"/>
                  </a:lnTo>
                  <a:lnTo>
                    <a:pt x="140" y="24"/>
                  </a:lnTo>
                  <a:lnTo>
                    <a:pt x="140" y="28"/>
                  </a:lnTo>
                  <a:lnTo>
                    <a:pt x="140" y="30"/>
                  </a:lnTo>
                  <a:lnTo>
                    <a:pt x="140" y="28"/>
                  </a:lnTo>
                  <a:lnTo>
                    <a:pt x="144" y="28"/>
                  </a:lnTo>
                  <a:lnTo>
                    <a:pt x="144" y="30"/>
                  </a:lnTo>
                  <a:lnTo>
                    <a:pt x="140" y="30"/>
                  </a:lnTo>
                  <a:lnTo>
                    <a:pt x="136" y="30"/>
                  </a:lnTo>
                  <a:lnTo>
                    <a:pt x="136" y="34"/>
                  </a:lnTo>
                  <a:lnTo>
                    <a:pt x="136" y="42"/>
                  </a:lnTo>
                  <a:lnTo>
                    <a:pt x="136" y="46"/>
                  </a:lnTo>
                  <a:lnTo>
                    <a:pt x="136" y="50"/>
                  </a:lnTo>
                  <a:lnTo>
                    <a:pt x="134" y="50"/>
                  </a:lnTo>
                  <a:lnTo>
                    <a:pt x="134" y="54"/>
                  </a:lnTo>
                  <a:lnTo>
                    <a:pt x="130" y="58"/>
                  </a:lnTo>
                  <a:lnTo>
                    <a:pt x="130" y="60"/>
                  </a:lnTo>
                  <a:lnTo>
                    <a:pt x="130" y="64"/>
                  </a:lnTo>
                  <a:lnTo>
                    <a:pt x="126" y="64"/>
                  </a:lnTo>
                  <a:lnTo>
                    <a:pt x="126" y="68"/>
                  </a:lnTo>
                  <a:lnTo>
                    <a:pt x="126" y="72"/>
                  </a:lnTo>
                  <a:lnTo>
                    <a:pt x="122" y="72"/>
                  </a:lnTo>
                  <a:lnTo>
                    <a:pt x="122" y="76"/>
                  </a:lnTo>
                  <a:lnTo>
                    <a:pt x="122" y="80"/>
                  </a:lnTo>
                  <a:lnTo>
                    <a:pt x="118" y="80"/>
                  </a:lnTo>
                  <a:lnTo>
                    <a:pt x="118" y="84"/>
                  </a:lnTo>
                  <a:lnTo>
                    <a:pt x="118" y="88"/>
                  </a:lnTo>
                  <a:lnTo>
                    <a:pt x="114" y="88"/>
                  </a:lnTo>
                  <a:lnTo>
                    <a:pt x="114" y="90"/>
                  </a:lnTo>
                  <a:lnTo>
                    <a:pt x="114" y="94"/>
                  </a:lnTo>
                  <a:lnTo>
                    <a:pt x="110" y="98"/>
                  </a:lnTo>
                  <a:lnTo>
                    <a:pt x="110" y="102"/>
                  </a:lnTo>
                  <a:lnTo>
                    <a:pt x="108" y="110"/>
                  </a:lnTo>
                  <a:lnTo>
                    <a:pt x="108" y="114"/>
                  </a:lnTo>
                  <a:lnTo>
                    <a:pt x="104" y="118"/>
                  </a:lnTo>
                  <a:lnTo>
                    <a:pt x="104" y="120"/>
                  </a:lnTo>
                  <a:lnTo>
                    <a:pt x="100" y="120"/>
                  </a:lnTo>
                  <a:lnTo>
                    <a:pt x="100" y="124"/>
                  </a:lnTo>
                  <a:lnTo>
                    <a:pt x="100" y="128"/>
                  </a:lnTo>
                  <a:lnTo>
                    <a:pt x="96" y="128"/>
                  </a:lnTo>
                  <a:lnTo>
                    <a:pt x="96" y="132"/>
                  </a:lnTo>
                  <a:lnTo>
                    <a:pt x="92" y="136"/>
                  </a:lnTo>
                  <a:lnTo>
                    <a:pt x="92" y="140"/>
                  </a:lnTo>
                  <a:lnTo>
                    <a:pt x="88" y="140"/>
                  </a:lnTo>
                  <a:lnTo>
                    <a:pt x="88" y="144"/>
                  </a:lnTo>
                  <a:lnTo>
                    <a:pt x="84" y="146"/>
                  </a:lnTo>
                  <a:lnTo>
                    <a:pt x="84" y="150"/>
                  </a:lnTo>
                  <a:lnTo>
                    <a:pt x="82" y="150"/>
                  </a:lnTo>
                  <a:lnTo>
                    <a:pt x="78" y="154"/>
                  </a:lnTo>
                  <a:lnTo>
                    <a:pt x="78" y="158"/>
                  </a:lnTo>
                  <a:lnTo>
                    <a:pt x="74" y="158"/>
                  </a:lnTo>
                  <a:lnTo>
                    <a:pt x="74" y="162"/>
                  </a:lnTo>
                  <a:lnTo>
                    <a:pt x="70" y="162"/>
                  </a:lnTo>
                  <a:lnTo>
                    <a:pt x="70" y="166"/>
                  </a:lnTo>
                  <a:lnTo>
                    <a:pt x="66" y="170"/>
                  </a:lnTo>
                  <a:lnTo>
                    <a:pt x="62" y="170"/>
                  </a:lnTo>
                  <a:lnTo>
                    <a:pt x="62" y="174"/>
                  </a:lnTo>
                  <a:lnTo>
                    <a:pt x="58" y="174"/>
                  </a:lnTo>
                  <a:lnTo>
                    <a:pt x="58" y="176"/>
                  </a:lnTo>
                  <a:lnTo>
                    <a:pt x="56" y="176"/>
                  </a:lnTo>
                  <a:lnTo>
                    <a:pt x="52" y="176"/>
                  </a:lnTo>
                  <a:lnTo>
                    <a:pt x="48" y="180"/>
                  </a:lnTo>
                  <a:lnTo>
                    <a:pt x="44" y="184"/>
                  </a:lnTo>
                  <a:lnTo>
                    <a:pt x="44" y="188"/>
                  </a:lnTo>
                  <a:lnTo>
                    <a:pt x="40" y="188"/>
                  </a:lnTo>
                  <a:lnTo>
                    <a:pt x="40" y="192"/>
                  </a:lnTo>
                  <a:lnTo>
                    <a:pt x="36" y="192"/>
                  </a:lnTo>
                  <a:lnTo>
                    <a:pt x="36" y="196"/>
                  </a:lnTo>
                  <a:lnTo>
                    <a:pt x="32" y="200"/>
                  </a:lnTo>
                  <a:lnTo>
                    <a:pt x="30" y="200"/>
                  </a:lnTo>
                  <a:lnTo>
                    <a:pt x="30" y="204"/>
                  </a:lnTo>
                  <a:lnTo>
                    <a:pt x="26" y="206"/>
                  </a:lnTo>
                  <a:lnTo>
                    <a:pt x="26" y="210"/>
                  </a:lnTo>
                  <a:lnTo>
                    <a:pt x="22" y="210"/>
                  </a:lnTo>
                  <a:lnTo>
                    <a:pt x="22" y="214"/>
                  </a:lnTo>
                  <a:lnTo>
                    <a:pt x="18" y="214"/>
                  </a:lnTo>
                  <a:lnTo>
                    <a:pt x="18" y="218"/>
                  </a:lnTo>
                  <a:lnTo>
                    <a:pt x="14" y="222"/>
                  </a:lnTo>
                  <a:lnTo>
                    <a:pt x="14" y="226"/>
                  </a:lnTo>
                  <a:lnTo>
                    <a:pt x="10" y="226"/>
                  </a:lnTo>
                  <a:lnTo>
                    <a:pt x="10" y="230"/>
                  </a:lnTo>
                  <a:lnTo>
                    <a:pt x="10" y="234"/>
                  </a:lnTo>
                  <a:lnTo>
                    <a:pt x="6" y="234"/>
                  </a:lnTo>
                  <a:lnTo>
                    <a:pt x="6" y="236"/>
                  </a:lnTo>
                  <a:lnTo>
                    <a:pt x="4" y="234"/>
                  </a:lnTo>
                  <a:lnTo>
                    <a:pt x="0" y="226"/>
                  </a:lnTo>
                  <a:lnTo>
                    <a:pt x="0" y="222"/>
                  </a:lnTo>
                  <a:lnTo>
                    <a:pt x="0" y="206"/>
                  </a:lnTo>
                  <a:lnTo>
                    <a:pt x="0" y="184"/>
                  </a:lnTo>
                  <a:lnTo>
                    <a:pt x="0" y="170"/>
                  </a:lnTo>
                  <a:lnTo>
                    <a:pt x="0" y="162"/>
                  </a:lnTo>
                  <a:lnTo>
                    <a:pt x="4" y="154"/>
                  </a:lnTo>
                  <a:lnTo>
                    <a:pt x="10" y="144"/>
                  </a:lnTo>
                  <a:lnTo>
                    <a:pt x="10" y="140"/>
                  </a:lnTo>
                  <a:lnTo>
                    <a:pt x="14" y="140"/>
                  </a:lnTo>
                  <a:lnTo>
                    <a:pt x="14" y="136"/>
                  </a:lnTo>
                  <a:lnTo>
                    <a:pt x="18" y="136"/>
                  </a:lnTo>
                  <a:lnTo>
                    <a:pt x="22" y="136"/>
                  </a:lnTo>
                  <a:lnTo>
                    <a:pt x="26" y="136"/>
                  </a:lnTo>
                  <a:lnTo>
                    <a:pt x="26" y="132"/>
                  </a:lnTo>
                  <a:lnTo>
                    <a:pt x="26" y="128"/>
                  </a:lnTo>
                  <a:lnTo>
                    <a:pt x="30" y="128"/>
                  </a:lnTo>
                  <a:lnTo>
                    <a:pt x="32" y="128"/>
                  </a:lnTo>
                  <a:lnTo>
                    <a:pt x="32" y="124"/>
                  </a:lnTo>
                  <a:lnTo>
                    <a:pt x="36" y="124"/>
                  </a:lnTo>
                  <a:lnTo>
                    <a:pt x="40" y="124"/>
                  </a:lnTo>
                  <a:lnTo>
                    <a:pt x="44" y="124"/>
                  </a:lnTo>
                  <a:lnTo>
                    <a:pt x="48" y="124"/>
                  </a:lnTo>
                  <a:lnTo>
                    <a:pt x="56" y="124"/>
                  </a:lnTo>
                  <a:lnTo>
                    <a:pt x="56" y="120"/>
                  </a:lnTo>
                  <a:lnTo>
                    <a:pt x="58" y="118"/>
                  </a:lnTo>
                  <a:lnTo>
                    <a:pt x="62" y="114"/>
                  </a:lnTo>
                  <a:lnTo>
                    <a:pt x="62" y="110"/>
                  </a:lnTo>
                  <a:lnTo>
                    <a:pt x="66" y="106"/>
                  </a:lnTo>
                  <a:lnTo>
                    <a:pt x="70" y="106"/>
                  </a:lnTo>
                  <a:lnTo>
                    <a:pt x="70" y="102"/>
                  </a:lnTo>
                  <a:lnTo>
                    <a:pt x="78" y="94"/>
                  </a:lnTo>
                  <a:lnTo>
                    <a:pt x="82" y="88"/>
                  </a:lnTo>
                  <a:lnTo>
                    <a:pt x="88" y="80"/>
                  </a:lnTo>
                  <a:lnTo>
                    <a:pt x="92" y="76"/>
                  </a:lnTo>
                  <a:lnTo>
                    <a:pt x="96" y="72"/>
                  </a:lnTo>
                  <a:lnTo>
                    <a:pt x="92" y="72"/>
                  </a:lnTo>
                  <a:lnTo>
                    <a:pt x="84" y="72"/>
                  </a:lnTo>
                  <a:lnTo>
                    <a:pt x="82" y="72"/>
                  </a:lnTo>
                  <a:lnTo>
                    <a:pt x="82" y="68"/>
                  </a:lnTo>
                  <a:lnTo>
                    <a:pt x="78" y="68"/>
                  </a:lnTo>
                  <a:lnTo>
                    <a:pt x="74" y="68"/>
                  </a:lnTo>
                  <a:lnTo>
                    <a:pt x="70" y="64"/>
                  </a:lnTo>
                  <a:lnTo>
                    <a:pt x="62" y="64"/>
                  </a:lnTo>
                  <a:lnTo>
                    <a:pt x="58" y="60"/>
                  </a:lnTo>
                  <a:lnTo>
                    <a:pt x="56" y="60"/>
                  </a:lnTo>
                  <a:lnTo>
                    <a:pt x="48" y="58"/>
                  </a:lnTo>
                  <a:lnTo>
                    <a:pt x="40" y="54"/>
                  </a:lnTo>
                  <a:lnTo>
                    <a:pt x="36" y="50"/>
                  </a:lnTo>
                  <a:lnTo>
                    <a:pt x="32" y="50"/>
                  </a:lnTo>
                  <a:lnTo>
                    <a:pt x="32" y="46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6" y="24"/>
                  </a:lnTo>
                  <a:lnTo>
                    <a:pt x="26" y="20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2" y="12"/>
                  </a:lnTo>
                  <a:lnTo>
                    <a:pt x="32" y="16"/>
                  </a:lnTo>
                  <a:lnTo>
                    <a:pt x="36" y="20"/>
                  </a:lnTo>
                  <a:lnTo>
                    <a:pt x="36" y="24"/>
                  </a:lnTo>
                  <a:lnTo>
                    <a:pt x="40" y="24"/>
                  </a:lnTo>
                  <a:lnTo>
                    <a:pt x="44" y="28"/>
                  </a:lnTo>
                  <a:lnTo>
                    <a:pt x="44" y="30"/>
                  </a:lnTo>
                  <a:lnTo>
                    <a:pt x="48" y="30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8" y="28"/>
                  </a:lnTo>
                  <a:lnTo>
                    <a:pt x="58" y="24"/>
                  </a:lnTo>
                  <a:lnTo>
                    <a:pt x="58" y="28"/>
                  </a:lnTo>
                  <a:lnTo>
                    <a:pt x="62" y="24"/>
                  </a:lnTo>
                  <a:lnTo>
                    <a:pt x="66" y="24"/>
                  </a:lnTo>
                  <a:lnTo>
                    <a:pt x="66" y="24"/>
                  </a:lnTo>
                  <a:lnTo>
                    <a:pt x="66" y="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reeform 169">
              <a:extLst>
                <a:ext uri="{FF2B5EF4-FFF2-40B4-BE49-F238E27FC236}">
                  <a16:creationId xmlns:a16="http://schemas.microsoft.com/office/drawing/2014/main" id="{E00BF60F-5FAC-9BD0-D2A7-D64B6DD2A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6350" y="5267393"/>
              <a:ext cx="28575" cy="47625"/>
            </a:xfrm>
            <a:custGeom>
              <a:avLst/>
              <a:gdLst>
                <a:gd name="T0" fmla="*/ 0 w 18"/>
                <a:gd name="T1" fmla="*/ 18 h 30"/>
                <a:gd name="T2" fmla="*/ 0 w 18"/>
                <a:gd name="T3" fmla="*/ 22 h 30"/>
                <a:gd name="T4" fmla="*/ 0 w 18"/>
                <a:gd name="T5" fmla="*/ 22 h 30"/>
                <a:gd name="T6" fmla="*/ 0 w 18"/>
                <a:gd name="T7" fmla="*/ 18 h 30"/>
                <a:gd name="T8" fmla="*/ 0 w 18"/>
                <a:gd name="T9" fmla="*/ 18 h 30"/>
                <a:gd name="T10" fmla="*/ 0 w 18"/>
                <a:gd name="T11" fmla="*/ 18 h 30"/>
                <a:gd name="T12" fmla="*/ 0 w 18"/>
                <a:gd name="T13" fmla="*/ 18 h 30"/>
                <a:gd name="T14" fmla="*/ 0 w 18"/>
                <a:gd name="T15" fmla="*/ 14 h 30"/>
                <a:gd name="T16" fmla="*/ 0 w 18"/>
                <a:gd name="T17" fmla="*/ 14 h 30"/>
                <a:gd name="T18" fmla="*/ 0 w 18"/>
                <a:gd name="T19" fmla="*/ 14 h 30"/>
                <a:gd name="T20" fmla="*/ 0 w 18"/>
                <a:gd name="T21" fmla="*/ 14 h 30"/>
                <a:gd name="T22" fmla="*/ 0 w 18"/>
                <a:gd name="T23" fmla="*/ 12 h 30"/>
                <a:gd name="T24" fmla="*/ 4 w 18"/>
                <a:gd name="T25" fmla="*/ 12 h 30"/>
                <a:gd name="T26" fmla="*/ 4 w 18"/>
                <a:gd name="T27" fmla="*/ 12 h 30"/>
                <a:gd name="T28" fmla="*/ 4 w 18"/>
                <a:gd name="T29" fmla="*/ 8 h 30"/>
                <a:gd name="T30" fmla="*/ 4 w 18"/>
                <a:gd name="T31" fmla="*/ 8 h 30"/>
                <a:gd name="T32" fmla="*/ 4 w 18"/>
                <a:gd name="T33" fmla="*/ 8 h 30"/>
                <a:gd name="T34" fmla="*/ 4 w 18"/>
                <a:gd name="T35" fmla="*/ 8 h 30"/>
                <a:gd name="T36" fmla="*/ 4 w 18"/>
                <a:gd name="T37" fmla="*/ 8 h 30"/>
                <a:gd name="T38" fmla="*/ 4 w 18"/>
                <a:gd name="T39" fmla="*/ 4 h 30"/>
                <a:gd name="T40" fmla="*/ 6 w 18"/>
                <a:gd name="T41" fmla="*/ 0 h 30"/>
                <a:gd name="T42" fmla="*/ 6 w 18"/>
                <a:gd name="T43" fmla="*/ 0 h 30"/>
                <a:gd name="T44" fmla="*/ 10 w 18"/>
                <a:gd name="T45" fmla="*/ 4 h 30"/>
                <a:gd name="T46" fmla="*/ 10 w 18"/>
                <a:gd name="T47" fmla="*/ 4 h 30"/>
                <a:gd name="T48" fmla="*/ 14 w 18"/>
                <a:gd name="T49" fmla="*/ 4 h 30"/>
                <a:gd name="T50" fmla="*/ 14 w 18"/>
                <a:gd name="T51" fmla="*/ 4 h 30"/>
                <a:gd name="T52" fmla="*/ 14 w 18"/>
                <a:gd name="T53" fmla="*/ 8 h 30"/>
                <a:gd name="T54" fmla="*/ 14 w 18"/>
                <a:gd name="T55" fmla="*/ 4 h 30"/>
                <a:gd name="T56" fmla="*/ 14 w 18"/>
                <a:gd name="T57" fmla="*/ 8 h 30"/>
                <a:gd name="T58" fmla="*/ 18 w 18"/>
                <a:gd name="T59" fmla="*/ 8 h 30"/>
                <a:gd name="T60" fmla="*/ 18 w 18"/>
                <a:gd name="T61" fmla="*/ 8 h 30"/>
                <a:gd name="T62" fmla="*/ 18 w 18"/>
                <a:gd name="T63" fmla="*/ 12 h 30"/>
                <a:gd name="T64" fmla="*/ 18 w 18"/>
                <a:gd name="T65" fmla="*/ 14 h 30"/>
                <a:gd name="T66" fmla="*/ 18 w 18"/>
                <a:gd name="T67" fmla="*/ 14 h 30"/>
                <a:gd name="T68" fmla="*/ 18 w 18"/>
                <a:gd name="T69" fmla="*/ 14 h 30"/>
                <a:gd name="T70" fmla="*/ 18 w 18"/>
                <a:gd name="T71" fmla="*/ 22 h 30"/>
                <a:gd name="T72" fmla="*/ 18 w 18"/>
                <a:gd name="T73" fmla="*/ 22 h 30"/>
                <a:gd name="T74" fmla="*/ 18 w 18"/>
                <a:gd name="T75" fmla="*/ 22 h 30"/>
                <a:gd name="T76" fmla="*/ 14 w 18"/>
                <a:gd name="T77" fmla="*/ 22 h 30"/>
                <a:gd name="T78" fmla="*/ 14 w 18"/>
                <a:gd name="T79" fmla="*/ 26 h 30"/>
                <a:gd name="T80" fmla="*/ 14 w 18"/>
                <a:gd name="T81" fmla="*/ 26 h 30"/>
                <a:gd name="T82" fmla="*/ 14 w 18"/>
                <a:gd name="T83" fmla="*/ 26 h 30"/>
                <a:gd name="T84" fmla="*/ 14 w 18"/>
                <a:gd name="T85" fmla="*/ 30 h 30"/>
                <a:gd name="T86" fmla="*/ 14 w 18"/>
                <a:gd name="T87" fmla="*/ 30 h 30"/>
                <a:gd name="T88" fmla="*/ 14 w 18"/>
                <a:gd name="T89" fmla="*/ 30 h 30"/>
                <a:gd name="T90" fmla="*/ 14 w 18"/>
                <a:gd name="T91" fmla="*/ 30 h 30"/>
                <a:gd name="T92" fmla="*/ 14 w 18"/>
                <a:gd name="T93" fmla="*/ 30 h 30"/>
                <a:gd name="T94" fmla="*/ 14 w 18"/>
                <a:gd name="T95" fmla="*/ 30 h 30"/>
                <a:gd name="T96" fmla="*/ 10 w 18"/>
                <a:gd name="T97" fmla="*/ 30 h 30"/>
                <a:gd name="T98" fmla="*/ 10 w 18"/>
                <a:gd name="T99" fmla="*/ 30 h 30"/>
                <a:gd name="T100" fmla="*/ 6 w 18"/>
                <a:gd name="T101" fmla="*/ 30 h 30"/>
                <a:gd name="T102" fmla="*/ 6 w 18"/>
                <a:gd name="T103" fmla="*/ 30 h 30"/>
                <a:gd name="T104" fmla="*/ 4 w 18"/>
                <a:gd name="T105" fmla="*/ 30 h 30"/>
                <a:gd name="T106" fmla="*/ 4 w 18"/>
                <a:gd name="T107" fmla="*/ 30 h 30"/>
                <a:gd name="T108" fmla="*/ 4 w 18"/>
                <a:gd name="T109" fmla="*/ 26 h 30"/>
                <a:gd name="T110" fmla="*/ 4 w 18"/>
                <a:gd name="T111" fmla="*/ 22 h 30"/>
                <a:gd name="T112" fmla="*/ 0 w 18"/>
                <a:gd name="T113" fmla="*/ 22 h 30"/>
                <a:gd name="T114" fmla="*/ 0 w 18"/>
                <a:gd name="T115" fmla="*/ 18 h 30"/>
                <a:gd name="T116" fmla="*/ 0 w 18"/>
                <a:gd name="T117" fmla="*/ 18 h 30"/>
                <a:gd name="T118" fmla="*/ 0 w 18"/>
                <a:gd name="T119" fmla="*/ 18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" h="30">
                  <a:moveTo>
                    <a:pt x="0" y="18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4" y="4"/>
                  </a:lnTo>
                  <a:lnTo>
                    <a:pt x="14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2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reeform 170">
              <a:extLst>
                <a:ext uri="{FF2B5EF4-FFF2-40B4-BE49-F238E27FC236}">
                  <a16:creationId xmlns:a16="http://schemas.microsoft.com/office/drawing/2014/main" id="{78B554C1-0A21-9B47-D081-B1A935CBEA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48250" y="4587943"/>
              <a:ext cx="250825" cy="288925"/>
            </a:xfrm>
            <a:custGeom>
              <a:avLst/>
              <a:gdLst>
                <a:gd name="T0" fmla="*/ 64 w 158"/>
                <a:gd name="T1" fmla="*/ 148 h 182"/>
                <a:gd name="T2" fmla="*/ 52 w 158"/>
                <a:gd name="T3" fmla="*/ 144 h 182"/>
                <a:gd name="T4" fmla="*/ 42 w 158"/>
                <a:gd name="T5" fmla="*/ 136 h 182"/>
                <a:gd name="T6" fmla="*/ 30 w 158"/>
                <a:gd name="T7" fmla="*/ 130 h 182"/>
                <a:gd name="T8" fmla="*/ 22 w 158"/>
                <a:gd name="T9" fmla="*/ 122 h 182"/>
                <a:gd name="T10" fmla="*/ 20 w 158"/>
                <a:gd name="T11" fmla="*/ 110 h 182"/>
                <a:gd name="T12" fmla="*/ 16 w 158"/>
                <a:gd name="T13" fmla="*/ 100 h 182"/>
                <a:gd name="T14" fmla="*/ 4 w 158"/>
                <a:gd name="T15" fmla="*/ 88 h 182"/>
                <a:gd name="T16" fmla="*/ 4 w 158"/>
                <a:gd name="T17" fmla="*/ 74 h 182"/>
                <a:gd name="T18" fmla="*/ 0 w 158"/>
                <a:gd name="T19" fmla="*/ 62 h 182"/>
                <a:gd name="T20" fmla="*/ 12 w 158"/>
                <a:gd name="T21" fmla="*/ 54 h 182"/>
                <a:gd name="T22" fmla="*/ 20 w 158"/>
                <a:gd name="T23" fmla="*/ 44 h 182"/>
                <a:gd name="T24" fmla="*/ 22 w 158"/>
                <a:gd name="T25" fmla="*/ 34 h 182"/>
                <a:gd name="T26" fmla="*/ 20 w 158"/>
                <a:gd name="T27" fmla="*/ 22 h 182"/>
                <a:gd name="T28" fmla="*/ 22 w 158"/>
                <a:gd name="T29" fmla="*/ 10 h 182"/>
                <a:gd name="T30" fmla="*/ 20 w 158"/>
                <a:gd name="T31" fmla="*/ 0 h 182"/>
                <a:gd name="T32" fmla="*/ 34 w 158"/>
                <a:gd name="T33" fmla="*/ 0 h 182"/>
                <a:gd name="T34" fmla="*/ 56 w 158"/>
                <a:gd name="T35" fmla="*/ 0 h 182"/>
                <a:gd name="T36" fmla="*/ 80 w 158"/>
                <a:gd name="T37" fmla="*/ 6 h 182"/>
                <a:gd name="T38" fmla="*/ 98 w 158"/>
                <a:gd name="T39" fmla="*/ 18 h 182"/>
                <a:gd name="T40" fmla="*/ 112 w 158"/>
                <a:gd name="T41" fmla="*/ 30 h 182"/>
                <a:gd name="T42" fmla="*/ 120 w 158"/>
                <a:gd name="T43" fmla="*/ 40 h 182"/>
                <a:gd name="T44" fmla="*/ 132 w 158"/>
                <a:gd name="T45" fmla="*/ 54 h 182"/>
                <a:gd name="T46" fmla="*/ 142 w 158"/>
                <a:gd name="T47" fmla="*/ 66 h 182"/>
                <a:gd name="T48" fmla="*/ 136 w 158"/>
                <a:gd name="T49" fmla="*/ 80 h 182"/>
                <a:gd name="T50" fmla="*/ 140 w 158"/>
                <a:gd name="T51" fmla="*/ 92 h 182"/>
                <a:gd name="T52" fmla="*/ 146 w 158"/>
                <a:gd name="T53" fmla="*/ 104 h 182"/>
                <a:gd name="T54" fmla="*/ 142 w 158"/>
                <a:gd name="T55" fmla="*/ 114 h 182"/>
                <a:gd name="T56" fmla="*/ 142 w 158"/>
                <a:gd name="T57" fmla="*/ 126 h 182"/>
                <a:gd name="T58" fmla="*/ 142 w 158"/>
                <a:gd name="T59" fmla="*/ 134 h 182"/>
                <a:gd name="T60" fmla="*/ 146 w 158"/>
                <a:gd name="T61" fmla="*/ 140 h 182"/>
                <a:gd name="T62" fmla="*/ 150 w 158"/>
                <a:gd name="T63" fmla="*/ 156 h 182"/>
                <a:gd name="T64" fmla="*/ 158 w 158"/>
                <a:gd name="T65" fmla="*/ 156 h 182"/>
                <a:gd name="T66" fmla="*/ 150 w 158"/>
                <a:gd name="T67" fmla="*/ 166 h 182"/>
                <a:gd name="T68" fmla="*/ 142 w 158"/>
                <a:gd name="T69" fmla="*/ 174 h 182"/>
                <a:gd name="T70" fmla="*/ 128 w 158"/>
                <a:gd name="T71" fmla="*/ 178 h 182"/>
                <a:gd name="T72" fmla="*/ 120 w 158"/>
                <a:gd name="T73" fmla="*/ 178 h 182"/>
                <a:gd name="T74" fmla="*/ 116 w 158"/>
                <a:gd name="T75" fmla="*/ 182 h 182"/>
                <a:gd name="T76" fmla="*/ 102 w 158"/>
                <a:gd name="T77" fmla="*/ 182 h 182"/>
                <a:gd name="T78" fmla="*/ 86 w 158"/>
                <a:gd name="T79" fmla="*/ 182 h 182"/>
                <a:gd name="T80" fmla="*/ 80 w 158"/>
                <a:gd name="T81" fmla="*/ 174 h 182"/>
                <a:gd name="T82" fmla="*/ 80 w 158"/>
                <a:gd name="T83" fmla="*/ 164 h 182"/>
                <a:gd name="T84" fmla="*/ 76 w 158"/>
                <a:gd name="T85" fmla="*/ 152 h 182"/>
                <a:gd name="T86" fmla="*/ 72 w 158"/>
                <a:gd name="T87" fmla="*/ 144 h 182"/>
                <a:gd name="T88" fmla="*/ 150 w 158"/>
                <a:gd name="T89" fmla="*/ 70 h 182"/>
                <a:gd name="T90" fmla="*/ 150 w 158"/>
                <a:gd name="T91" fmla="*/ 74 h 182"/>
                <a:gd name="T92" fmla="*/ 142 w 158"/>
                <a:gd name="T93" fmla="*/ 84 h 182"/>
                <a:gd name="T94" fmla="*/ 146 w 158"/>
                <a:gd name="T95" fmla="*/ 88 h 182"/>
                <a:gd name="T96" fmla="*/ 142 w 158"/>
                <a:gd name="T97" fmla="*/ 84 h 182"/>
                <a:gd name="T98" fmla="*/ 150 w 158"/>
                <a:gd name="T99" fmla="*/ 114 h 182"/>
                <a:gd name="T100" fmla="*/ 146 w 158"/>
                <a:gd name="T101" fmla="*/ 118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" h="182">
                  <a:moveTo>
                    <a:pt x="72" y="144"/>
                  </a:moveTo>
                  <a:lnTo>
                    <a:pt x="68" y="144"/>
                  </a:lnTo>
                  <a:lnTo>
                    <a:pt x="68" y="148"/>
                  </a:lnTo>
                  <a:lnTo>
                    <a:pt x="64" y="148"/>
                  </a:lnTo>
                  <a:lnTo>
                    <a:pt x="60" y="148"/>
                  </a:lnTo>
                  <a:lnTo>
                    <a:pt x="60" y="144"/>
                  </a:lnTo>
                  <a:lnTo>
                    <a:pt x="56" y="144"/>
                  </a:lnTo>
                  <a:lnTo>
                    <a:pt x="52" y="144"/>
                  </a:lnTo>
                  <a:lnTo>
                    <a:pt x="50" y="140"/>
                  </a:lnTo>
                  <a:lnTo>
                    <a:pt x="46" y="140"/>
                  </a:lnTo>
                  <a:lnTo>
                    <a:pt x="46" y="136"/>
                  </a:lnTo>
                  <a:lnTo>
                    <a:pt x="42" y="136"/>
                  </a:lnTo>
                  <a:lnTo>
                    <a:pt x="38" y="136"/>
                  </a:lnTo>
                  <a:lnTo>
                    <a:pt x="38" y="134"/>
                  </a:lnTo>
                  <a:lnTo>
                    <a:pt x="34" y="134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22" y="130"/>
                  </a:lnTo>
                  <a:lnTo>
                    <a:pt x="22" y="126"/>
                  </a:lnTo>
                  <a:lnTo>
                    <a:pt x="22" y="122"/>
                  </a:lnTo>
                  <a:lnTo>
                    <a:pt x="22" y="118"/>
                  </a:lnTo>
                  <a:lnTo>
                    <a:pt x="20" y="118"/>
                  </a:lnTo>
                  <a:lnTo>
                    <a:pt x="20" y="114"/>
                  </a:lnTo>
                  <a:lnTo>
                    <a:pt x="20" y="110"/>
                  </a:lnTo>
                  <a:lnTo>
                    <a:pt x="16" y="110"/>
                  </a:lnTo>
                  <a:lnTo>
                    <a:pt x="16" y="108"/>
                  </a:lnTo>
                  <a:lnTo>
                    <a:pt x="16" y="104"/>
                  </a:lnTo>
                  <a:lnTo>
                    <a:pt x="16" y="100"/>
                  </a:lnTo>
                  <a:lnTo>
                    <a:pt x="12" y="100"/>
                  </a:lnTo>
                  <a:lnTo>
                    <a:pt x="8" y="96"/>
                  </a:lnTo>
                  <a:lnTo>
                    <a:pt x="4" y="92"/>
                  </a:lnTo>
                  <a:lnTo>
                    <a:pt x="4" y="88"/>
                  </a:lnTo>
                  <a:lnTo>
                    <a:pt x="4" y="84"/>
                  </a:lnTo>
                  <a:lnTo>
                    <a:pt x="4" y="80"/>
                  </a:lnTo>
                  <a:lnTo>
                    <a:pt x="4" y="78"/>
                  </a:lnTo>
                  <a:lnTo>
                    <a:pt x="4" y="74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4" y="62"/>
                  </a:lnTo>
                  <a:lnTo>
                    <a:pt x="4" y="58"/>
                  </a:lnTo>
                  <a:lnTo>
                    <a:pt x="8" y="58"/>
                  </a:lnTo>
                  <a:lnTo>
                    <a:pt x="12" y="54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4"/>
                  </a:lnTo>
                  <a:lnTo>
                    <a:pt x="20" y="44"/>
                  </a:lnTo>
                  <a:lnTo>
                    <a:pt x="20" y="40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0" y="34"/>
                  </a:lnTo>
                  <a:lnTo>
                    <a:pt x="16" y="34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2" y="18"/>
                  </a:lnTo>
                  <a:lnTo>
                    <a:pt x="22" y="14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8" y="0"/>
                  </a:lnTo>
                  <a:lnTo>
                    <a:pt x="76" y="4"/>
                  </a:lnTo>
                  <a:lnTo>
                    <a:pt x="80" y="6"/>
                  </a:lnTo>
                  <a:lnTo>
                    <a:pt x="86" y="10"/>
                  </a:lnTo>
                  <a:lnTo>
                    <a:pt x="90" y="14"/>
                  </a:lnTo>
                  <a:lnTo>
                    <a:pt x="94" y="18"/>
                  </a:lnTo>
                  <a:lnTo>
                    <a:pt x="98" y="18"/>
                  </a:lnTo>
                  <a:lnTo>
                    <a:pt x="98" y="22"/>
                  </a:lnTo>
                  <a:lnTo>
                    <a:pt x="102" y="22"/>
                  </a:lnTo>
                  <a:lnTo>
                    <a:pt x="106" y="26"/>
                  </a:lnTo>
                  <a:lnTo>
                    <a:pt x="112" y="30"/>
                  </a:lnTo>
                  <a:lnTo>
                    <a:pt x="116" y="34"/>
                  </a:lnTo>
                  <a:lnTo>
                    <a:pt x="120" y="34"/>
                  </a:lnTo>
                  <a:lnTo>
                    <a:pt x="120" y="36"/>
                  </a:lnTo>
                  <a:lnTo>
                    <a:pt x="120" y="40"/>
                  </a:lnTo>
                  <a:lnTo>
                    <a:pt x="120" y="44"/>
                  </a:lnTo>
                  <a:lnTo>
                    <a:pt x="124" y="44"/>
                  </a:lnTo>
                  <a:lnTo>
                    <a:pt x="132" y="50"/>
                  </a:lnTo>
                  <a:lnTo>
                    <a:pt x="132" y="54"/>
                  </a:lnTo>
                  <a:lnTo>
                    <a:pt x="136" y="54"/>
                  </a:lnTo>
                  <a:lnTo>
                    <a:pt x="140" y="58"/>
                  </a:lnTo>
                  <a:lnTo>
                    <a:pt x="142" y="62"/>
                  </a:lnTo>
                  <a:lnTo>
                    <a:pt x="142" y="66"/>
                  </a:lnTo>
                  <a:lnTo>
                    <a:pt x="140" y="70"/>
                  </a:lnTo>
                  <a:lnTo>
                    <a:pt x="140" y="74"/>
                  </a:lnTo>
                  <a:lnTo>
                    <a:pt x="140" y="78"/>
                  </a:lnTo>
                  <a:lnTo>
                    <a:pt x="136" y="80"/>
                  </a:lnTo>
                  <a:lnTo>
                    <a:pt x="136" y="84"/>
                  </a:lnTo>
                  <a:lnTo>
                    <a:pt x="136" y="88"/>
                  </a:lnTo>
                  <a:lnTo>
                    <a:pt x="136" y="92"/>
                  </a:lnTo>
                  <a:lnTo>
                    <a:pt x="140" y="92"/>
                  </a:lnTo>
                  <a:lnTo>
                    <a:pt x="142" y="96"/>
                  </a:lnTo>
                  <a:lnTo>
                    <a:pt x="142" y="100"/>
                  </a:lnTo>
                  <a:lnTo>
                    <a:pt x="146" y="100"/>
                  </a:lnTo>
                  <a:lnTo>
                    <a:pt x="146" y="104"/>
                  </a:lnTo>
                  <a:lnTo>
                    <a:pt x="146" y="108"/>
                  </a:lnTo>
                  <a:lnTo>
                    <a:pt x="142" y="108"/>
                  </a:lnTo>
                  <a:lnTo>
                    <a:pt x="142" y="110"/>
                  </a:lnTo>
                  <a:lnTo>
                    <a:pt x="142" y="114"/>
                  </a:lnTo>
                  <a:lnTo>
                    <a:pt x="146" y="114"/>
                  </a:lnTo>
                  <a:lnTo>
                    <a:pt x="146" y="118"/>
                  </a:lnTo>
                  <a:lnTo>
                    <a:pt x="142" y="122"/>
                  </a:lnTo>
                  <a:lnTo>
                    <a:pt x="142" y="126"/>
                  </a:lnTo>
                  <a:lnTo>
                    <a:pt x="142" y="122"/>
                  </a:lnTo>
                  <a:lnTo>
                    <a:pt x="142" y="126"/>
                  </a:lnTo>
                  <a:lnTo>
                    <a:pt x="142" y="130"/>
                  </a:lnTo>
                  <a:lnTo>
                    <a:pt x="142" y="134"/>
                  </a:lnTo>
                  <a:lnTo>
                    <a:pt x="146" y="134"/>
                  </a:lnTo>
                  <a:lnTo>
                    <a:pt x="142" y="134"/>
                  </a:lnTo>
                  <a:lnTo>
                    <a:pt x="146" y="136"/>
                  </a:lnTo>
                  <a:lnTo>
                    <a:pt x="146" y="140"/>
                  </a:lnTo>
                  <a:lnTo>
                    <a:pt x="150" y="144"/>
                  </a:lnTo>
                  <a:lnTo>
                    <a:pt x="150" y="148"/>
                  </a:lnTo>
                  <a:lnTo>
                    <a:pt x="150" y="152"/>
                  </a:lnTo>
                  <a:lnTo>
                    <a:pt x="150" y="156"/>
                  </a:lnTo>
                  <a:lnTo>
                    <a:pt x="154" y="156"/>
                  </a:lnTo>
                  <a:lnTo>
                    <a:pt x="154" y="160"/>
                  </a:lnTo>
                  <a:lnTo>
                    <a:pt x="158" y="160"/>
                  </a:lnTo>
                  <a:lnTo>
                    <a:pt x="158" y="156"/>
                  </a:lnTo>
                  <a:lnTo>
                    <a:pt x="158" y="160"/>
                  </a:lnTo>
                  <a:lnTo>
                    <a:pt x="158" y="164"/>
                  </a:lnTo>
                  <a:lnTo>
                    <a:pt x="154" y="166"/>
                  </a:lnTo>
                  <a:lnTo>
                    <a:pt x="150" y="166"/>
                  </a:lnTo>
                  <a:lnTo>
                    <a:pt x="150" y="170"/>
                  </a:lnTo>
                  <a:lnTo>
                    <a:pt x="146" y="170"/>
                  </a:lnTo>
                  <a:lnTo>
                    <a:pt x="142" y="170"/>
                  </a:lnTo>
                  <a:lnTo>
                    <a:pt x="142" y="174"/>
                  </a:lnTo>
                  <a:lnTo>
                    <a:pt x="140" y="174"/>
                  </a:lnTo>
                  <a:lnTo>
                    <a:pt x="136" y="174"/>
                  </a:lnTo>
                  <a:lnTo>
                    <a:pt x="132" y="178"/>
                  </a:lnTo>
                  <a:lnTo>
                    <a:pt x="128" y="178"/>
                  </a:lnTo>
                  <a:lnTo>
                    <a:pt x="128" y="174"/>
                  </a:lnTo>
                  <a:lnTo>
                    <a:pt x="124" y="174"/>
                  </a:lnTo>
                  <a:lnTo>
                    <a:pt x="124" y="178"/>
                  </a:lnTo>
                  <a:lnTo>
                    <a:pt x="120" y="178"/>
                  </a:lnTo>
                  <a:lnTo>
                    <a:pt x="124" y="178"/>
                  </a:lnTo>
                  <a:lnTo>
                    <a:pt x="124" y="182"/>
                  </a:lnTo>
                  <a:lnTo>
                    <a:pt x="120" y="182"/>
                  </a:lnTo>
                  <a:lnTo>
                    <a:pt x="116" y="182"/>
                  </a:lnTo>
                  <a:lnTo>
                    <a:pt x="112" y="182"/>
                  </a:lnTo>
                  <a:lnTo>
                    <a:pt x="110" y="182"/>
                  </a:lnTo>
                  <a:lnTo>
                    <a:pt x="106" y="182"/>
                  </a:lnTo>
                  <a:lnTo>
                    <a:pt x="102" y="182"/>
                  </a:lnTo>
                  <a:lnTo>
                    <a:pt x="98" y="182"/>
                  </a:lnTo>
                  <a:lnTo>
                    <a:pt x="94" y="178"/>
                  </a:lnTo>
                  <a:lnTo>
                    <a:pt x="90" y="182"/>
                  </a:lnTo>
                  <a:lnTo>
                    <a:pt x="86" y="182"/>
                  </a:lnTo>
                  <a:lnTo>
                    <a:pt x="82" y="182"/>
                  </a:lnTo>
                  <a:lnTo>
                    <a:pt x="82" y="178"/>
                  </a:lnTo>
                  <a:lnTo>
                    <a:pt x="80" y="178"/>
                  </a:lnTo>
                  <a:lnTo>
                    <a:pt x="80" y="174"/>
                  </a:lnTo>
                  <a:lnTo>
                    <a:pt x="76" y="174"/>
                  </a:lnTo>
                  <a:lnTo>
                    <a:pt x="76" y="170"/>
                  </a:lnTo>
                  <a:lnTo>
                    <a:pt x="80" y="166"/>
                  </a:lnTo>
                  <a:lnTo>
                    <a:pt x="80" y="164"/>
                  </a:lnTo>
                  <a:lnTo>
                    <a:pt x="76" y="164"/>
                  </a:lnTo>
                  <a:lnTo>
                    <a:pt x="76" y="160"/>
                  </a:lnTo>
                  <a:lnTo>
                    <a:pt x="76" y="156"/>
                  </a:lnTo>
                  <a:lnTo>
                    <a:pt x="76" y="152"/>
                  </a:lnTo>
                  <a:lnTo>
                    <a:pt x="72" y="152"/>
                  </a:lnTo>
                  <a:lnTo>
                    <a:pt x="72" y="148"/>
                  </a:lnTo>
                  <a:lnTo>
                    <a:pt x="72" y="144"/>
                  </a:lnTo>
                  <a:lnTo>
                    <a:pt x="72" y="144"/>
                  </a:lnTo>
                  <a:lnTo>
                    <a:pt x="72" y="144"/>
                  </a:lnTo>
                  <a:close/>
                  <a:moveTo>
                    <a:pt x="150" y="70"/>
                  </a:moveTo>
                  <a:lnTo>
                    <a:pt x="150" y="66"/>
                  </a:lnTo>
                  <a:lnTo>
                    <a:pt x="150" y="70"/>
                  </a:lnTo>
                  <a:lnTo>
                    <a:pt x="150" y="74"/>
                  </a:lnTo>
                  <a:lnTo>
                    <a:pt x="150" y="78"/>
                  </a:lnTo>
                  <a:lnTo>
                    <a:pt x="146" y="74"/>
                  </a:lnTo>
                  <a:lnTo>
                    <a:pt x="150" y="74"/>
                  </a:lnTo>
                  <a:lnTo>
                    <a:pt x="150" y="70"/>
                  </a:lnTo>
                  <a:lnTo>
                    <a:pt x="150" y="70"/>
                  </a:lnTo>
                  <a:lnTo>
                    <a:pt x="150" y="70"/>
                  </a:lnTo>
                  <a:close/>
                  <a:moveTo>
                    <a:pt x="142" y="84"/>
                  </a:moveTo>
                  <a:lnTo>
                    <a:pt x="142" y="80"/>
                  </a:lnTo>
                  <a:lnTo>
                    <a:pt x="142" y="84"/>
                  </a:lnTo>
                  <a:lnTo>
                    <a:pt x="146" y="84"/>
                  </a:lnTo>
                  <a:lnTo>
                    <a:pt x="146" y="88"/>
                  </a:lnTo>
                  <a:lnTo>
                    <a:pt x="146" y="92"/>
                  </a:lnTo>
                  <a:lnTo>
                    <a:pt x="146" y="88"/>
                  </a:lnTo>
                  <a:lnTo>
                    <a:pt x="142" y="88"/>
                  </a:lnTo>
                  <a:lnTo>
                    <a:pt x="142" y="84"/>
                  </a:lnTo>
                  <a:lnTo>
                    <a:pt x="142" y="84"/>
                  </a:lnTo>
                  <a:lnTo>
                    <a:pt x="142" y="84"/>
                  </a:lnTo>
                  <a:close/>
                  <a:moveTo>
                    <a:pt x="146" y="118"/>
                  </a:moveTo>
                  <a:lnTo>
                    <a:pt x="150" y="114"/>
                  </a:lnTo>
                  <a:lnTo>
                    <a:pt x="150" y="118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46" y="1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Freeform 171">
              <a:extLst>
                <a:ext uri="{FF2B5EF4-FFF2-40B4-BE49-F238E27FC236}">
                  <a16:creationId xmlns:a16="http://schemas.microsoft.com/office/drawing/2014/main" id="{7AD62D4A-0F27-67B3-29F5-E932528DA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200" y="4184718"/>
              <a:ext cx="73025" cy="15875"/>
            </a:xfrm>
            <a:custGeom>
              <a:avLst/>
              <a:gdLst>
                <a:gd name="T0" fmla="*/ 4 w 46"/>
                <a:gd name="T1" fmla="*/ 6 h 10"/>
                <a:gd name="T2" fmla="*/ 4 w 46"/>
                <a:gd name="T3" fmla="*/ 6 h 10"/>
                <a:gd name="T4" fmla="*/ 4 w 46"/>
                <a:gd name="T5" fmla="*/ 6 h 10"/>
                <a:gd name="T6" fmla="*/ 8 w 46"/>
                <a:gd name="T7" fmla="*/ 10 h 10"/>
                <a:gd name="T8" fmla="*/ 8 w 46"/>
                <a:gd name="T9" fmla="*/ 6 h 10"/>
                <a:gd name="T10" fmla="*/ 12 w 46"/>
                <a:gd name="T11" fmla="*/ 6 h 10"/>
                <a:gd name="T12" fmla="*/ 12 w 46"/>
                <a:gd name="T13" fmla="*/ 6 h 10"/>
                <a:gd name="T14" fmla="*/ 8 w 46"/>
                <a:gd name="T15" fmla="*/ 6 h 10"/>
                <a:gd name="T16" fmla="*/ 12 w 46"/>
                <a:gd name="T17" fmla="*/ 6 h 10"/>
                <a:gd name="T18" fmla="*/ 20 w 46"/>
                <a:gd name="T19" fmla="*/ 6 h 10"/>
                <a:gd name="T20" fmla="*/ 24 w 46"/>
                <a:gd name="T21" fmla="*/ 6 h 10"/>
                <a:gd name="T22" fmla="*/ 24 w 46"/>
                <a:gd name="T23" fmla="*/ 6 h 10"/>
                <a:gd name="T24" fmla="*/ 24 w 46"/>
                <a:gd name="T25" fmla="*/ 2 h 10"/>
                <a:gd name="T26" fmla="*/ 24 w 46"/>
                <a:gd name="T27" fmla="*/ 6 h 10"/>
                <a:gd name="T28" fmla="*/ 20 w 46"/>
                <a:gd name="T29" fmla="*/ 2 h 10"/>
                <a:gd name="T30" fmla="*/ 12 w 46"/>
                <a:gd name="T31" fmla="*/ 6 h 10"/>
                <a:gd name="T32" fmla="*/ 12 w 46"/>
                <a:gd name="T33" fmla="*/ 6 h 10"/>
                <a:gd name="T34" fmla="*/ 8 w 46"/>
                <a:gd name="T35" fmla="*/ 6 h 10"/>
                <a:gd name="T36" fmla="*/ 4 w 46"/>
                <a:gd name="T37" fmla="*/ 6 h 10"/>
                <a:gd name="T38" fmla="*/ 4 w 46"/>
                <a:gd name="T39" fmla="*/ 2 h 10"/>
                <a:gd name="T40" fmla="*/ 12 w 46"/>
                <a:gd name="T41" fmla="*/ 2 h 10"/>
                <a:gd name="T42" fmla="*/ 20 w 46"/>
                <a:gd name="T43" fmla="*/ 2 h 10"/>
                <a:gd name="T44" fmla="*/ 20 w 46"/>
                <a:gd name="T45" fmla="*/ 2 h 10"/>
                <a:gd name="T46" fmla="*/ 20 w 46"/>
                <a:gd name="T47" fmla="*/ 0 h 10"/>
                <a:gd name="T48" fmla="*/ 24 w 46"/>
                <a:gd name="T49" fmla="*/ 0 h 10"/>
                <a:gd name="T50" fmla="*/ 24 w 46"/>
                <a:gd name="T51" fmla="*/ 0 h 10"/>
                <a:gd name="T52" fmla="*/ 26 w 46"/>
                <a:gd name="T53" fmla="*/ 0 h 10"/>
                <a:gd name="T54" fmla="*/ 30 w 46"/>
                <a:gd name="T55" fmla="*/ 0 h 10"/>
                <a:gd name="T56" fmla="*/ 30 w 46"/>
                <a:gd name="T57" fmla="*/ 0 h 10"/>
                <a:gd name="T58" fmla="*/ 30 w 46"/>
                <a:gd name="T59" fmla="*/ 2 h 10"/>
                <a:gd name="T60" fmla="*/ 30 w 46"/>
                <a:gd name="T61" fmla="*/ 2 h 10"/>
                <a:gd name="T62" fmla="*/ 34 w 46"/>
                <a:gd name="T63" fmla="*/ 2 h 10"/>
                <a:gd name="T64" fmla="*/ 34 w 46"/>
                <a:gd name="T65" fmla="*/ 2 h 10"/>
                <a:gd name="T66" fmla="*/ 34 w 46"/>
                <a:gd name="T67" fmla="*/ 2 h 10"/>
                <a:gd name="T68" fmla="*/ 34 w 46"/>
                <a:gd name="T69" fmla="*/ 6 h 10"/>
                <a:gd name="T70" fmla="*/ 38 w 46"/>
                <a:gd name="T71" fmla="*/ 2 h 10"/>
                <a:gd name="T72" fmla="*/ 42 w 46"/>
                <a:gd name="T73" fmla="*/ 2 h 10"/>
                <a:gd name="T74" fmla="*/ 42 w 46"/>
                <a:gd name="T75" fmla="*/ 2 h 10"/>
                <a:gd name="T76" fmla="*/ 46 w 46"/>
                <a:gd name="T77" fmla="*/ 2 h 10"/>
                <a:gd name="T78" fmla="*/ 46 w 46"/>
                <a:gd name="T79" fmla="*/ 6 h 10"/>
                <a:gd name="T80" fmla="*/ 42 w 46"/>
                <a:gd name="T81" fmla="*/ 6 h 10"/>
                <a:gd name="T82" fmla="*/ 42 w 46"/>
                <a:gd name="T83" fmla="*/ 6 h 10"/>
                <a:gd name="T84" fmla="*/ 38 w 46"/>
                <a:gd name="T85" fmla="*/ 10 h 10"/>
                <a:gd name="T86" fmla="*/ 38 w 46"/>
                <a:gd name="T87" fmla="*/ 10 h 10"/>
                <a:gd name="T88" fmla="*/ 34 w 46"/>
                <a:gd name="T89" fmla="*/ 6 h 10"/>
                <a:gd name="T90" fmla="*/ 30 w 46"/>
                <a:gd name="T91" fmla="*/ 6 h 10"/>
                <a:gd name="T92" fmla="*/ 30 w 46"/>
                <a:gd name="T93" fmla="*/ 6 h 10"/>
                <a:gd name="T94" fmla="*/ 26 w 46"/>
                <a:gd name="T95" fmla="*/ 6 h 10"/>
                <a:gd name="T96" fmla="*/ 26 w 46"/>
                <a:gd name="T97" fmla="*/ 2 h 10"/>
                <a:gd name="T98" fmla="*/ 26 w 46"/>
                <a:gd name="T99" fmla="*/ 2 h 10"/>
                <a:gd name="T100" fmla="*/ 24 w 46"/>
                <a:gd name="T101" fmla="*/ 2 h 10"/>
                <a:gd name="T102" fmla="*/ 24 w 46"/>
                <a:gd name="T103" fmla="*/ 6 h 10"/>
                <a:gd name="T104" fmla="*/ 24 w 46"/>
                <a:gd name="T105" fmla="*/ 6 h 10"/>
                <a:gd name="T106" fmla="*/ 20 w 46"/>
                <a:gd name="T107" fmla="*/ 6 h 10"/>
                <a:gd name="T108" fmla="*/ 16 w 46"/>
                <a:gd name="T109" fmla="*/ 10 h 10"/>
                <a:gd name="T110" fmla="*/ 12 w 46"/>
                <a:gd name="T111" fmla="*/ 10 h 10"/>
                <a:gd name="T112" fmla="*/ 0 w 46"/>
                <a:gd name="T113" fmla="*/ 10 h 10"/>
                <a:gd name="T114" fmla="*/ 0 w 46"/>
                <a:gd name="T115" fmla="*/ 6 h 10"/>
                <a:gd name="T116" fmla="*/ 0 w 46"/>
                <a:gd name="T117" fmla="*/ 6 h 10"/>
                <a:gd name="T118" fmla="*/ 4 w 46"/>
                <a:gd name="T119" fmla="*/ 2 h 10"/>
                <a:gd name="T120" fmla="*/ 4 w 46"/>
                <a:gd name="T121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" h="10">
                  <a:moveTo>
                    <a:pt x="4" y="6"/>
                  </a:move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16" y="2"/>
                  </a:lnTo>
                  <a:lnTo>
                    <a:pt x="16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6" y="2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8" y="6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4" y="10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6" y="6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2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Freeform 172">
              <a:extLst>
                <a:ext uri="{FF2B5EF4-FFF2-40B4-BE49-F238E27FC236}">
                  <a16:creationId xmlns:a16="http://schemas.microsoft.com/office/drawing/2014/main" id="{5802644F-E053-685C-EA38-0C3FCF9B6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50" y="4254568"/>
              <a:ext cx="47625" cy="142875"/>
            </a:xfrm>
            <a:custGeom>
              <a:avLst/>
              <a:gdLst>
                <a:gd name="T0" fmla="*/ 26 w 30"/>
                <a:gd name="T1" fmla="*/ 68 h 90"/>
                <a:gd name="T2" fmla="*/ 26 w 30"/>
                <a:gd name="T3" fmla="*/ 74 h 90"/>
                <a:gd name="T4" fmla="*/ 26 w 30"/>
                <a:gd name="T5" fmla="*/ 78 h 90"/>
                <a:gd name="T6" fmla="*/ 26 w 30"/>
                <a:gd name="T7" fmla="*/ 78 h 90"/>
                <a:gd name="T8" fmla="*/ 30 w 30"/>
                <a:gd name="T9" fmla="*/ 82 h 90"/>
                <a:gd name="T10" fmla="*/ 26 w 30"/>
                <a:gd name="T11" fmla="*/ 86 h 90"/>
                <a:gd name="T12" fmla="*/ 26 w 30"/>
                <a:gd name="T13" fmla="*/ 86 h 90"/>
                <a:gd name="T14" fmla="*/ 24 w 30"/>
                <a:gd name="T15" fmla="*/ 86 h 90"/>
                <a:gd name="T16" fmla="*/ 20 w 30"/>
                <a:gd name="T17" fmla="*/ 86 h 90"/>
                <a:gd name="T18" fmla="*/ 16 w 30"/>
                <a:gd name="T19" fmla="*/ 82 h 90"/>
                <a:gd name="T20" fmla="*/ 16 w 30"/>
                <a:gd name="T21" fmla="*/ 82 h 90"/>
                <a:gd name="T22" fmla="*/ 16 w 30"/>
                <a:gd name="T23" fmla="*/ 78 h 90"/>
                <a:gd name="T24" fmla="*/ 12 w 30"/>
                <a:gd name="T25" fmla="*/ 78 h 90"/>
                <a:gd name="T26" fmla="*/ 12 w 30"/>
                <a:gd name="T27" fmla="*/ 70 h 90"/>
                <a:gd name="T28" fmla="*/ 12 w 30"/>
                <a:gd name="T29" fmla="*/ 68 h 90"/>
                <a:gd name="T30" fmla="*/ 12 w 30"/>
                <a:gd name="T31" fmla="*/ 64 h 90"/>
                <a:gd name="T32" fmla="*/ 12 w 30"/>
                <a:gd name="T33" fmla="*/ 64 h 90"/>
                <a:gd name="T34" fmla="*/ 12 w 30"/>
                <a:gd name="T35" fmla="*/ 52 h 90"/>
                <a:gd name="T36" fmla="*/ 16 w 30"/>
                <a:gd name="T37" fmla="*/ 48 h 90"/>
                <a:gd name="T38" fmla="*/ 12 w 30"/>
                <a:gd name="T39" fmla="*/ 48 h 90"/>
                <a:gd name="T40" fmla="*/ 8 w 30"/>
                <a:gd name="T41" fmla="*/ 42 h 90"/>
                <a:gd name="T42" fmla="*/ 12 w 30"/>
                <a:gd name="T43" fmla="*/ 42 h 90"/>
                <a:gd name="T44" fmla="*/ 12 w 30"/>
                <a:gd name="T45" fmla="*/ 38 h 90"/>
                <a:gd name="T46" fmla="*/ 12 w 30"/>
                <a:gd name="T47" fmla="*/ 30 h 90"/>
                <a:gd name="T48" fmla="*/ 12 w 30"/>
                <a:gd name="T49" fmla="*/ 30 h 90"/>
                <a:gd name="T50" fmla="*/ 8 w 30"/>
                <a:gd name="T51" fmla="*/ 30 h 90"/>
                <a:gd name="T52" fmla="*/ 8 w 30"/>
                <a:gd name="T53" fmla="*/ 26 h 90"/>
                <a:gd name="T54" fmla="*/ 12 w 30"/>
                <a:gd name="T55" fmla="*/ 18 h 90"/>
                <a:gd name="T56" fmla="*/ 8 w 30"/>
                <a:gd name="T57" fmla="*/ 18 h 90"/>
                <a:gd name="T58" fmla="*/ 8 w 30"/>
                <a:gd name="T59" fmla="*/ 16 h 90"/>
                <a:gd name="T60" fmla="*/ 4 w 30"/>
                <a:gd name="T61" fmla="*/ 12 h 90"/>
                <a:gd name="T62" fmla="*/ 4 w 30"/>
                <a:gd name="T63" fmla="*/ 8 h 90"/>
                <a:gd name="T64" fmla="*/ 4 w 30"/>
                <a:gd name="T65" fmla="*/ 4 h 90"/>
                <a:gd name="T66" fmla="*/ 4 w 30"/>
                <a:gd name="T67" fmla="*/ 4 h 90"/>
                <a:gd name="T68" fmla="*/ 4 w 30"/>
                <a:gd name="T69" fmla="*/ 0 h 90"/>
                <a:gd name="T70" fmla="*/ 12 w 30"/>
                <a:gd name="T71" fmla="*/ 4 h 90"/>
                <a:gd name="T72" fmla="*/ 12 w 30"/>
                <a:gd name="T73" fmla="*/ 4 h 90"/>
                <a:gd name="T74" fmla="*/ 16 w 30"/>
                <a:gd name="T75" fmla="*/ 4 h 90"/>
                <a:gd name="T76" fmla="*/ 16 w 30"/>
                <a:gd name="T77" fmla="*/ 8 h 90"/>
                <a:gd name="T78" fmla="*/ 16 w 30"/>
                <a:gd name="T79" fmla="*/ 12 h 90"/>
                <a:gd name="T80" fmla="*/ 16 w 30"/>
                <a:gd name="T81" fmla="*/ 12 h 90"/>
                <a:gd name="T82" fmla="*/ 20 w 30"/>
                <a:gd name="T83" fmla="*/ 18 h 90"/>
                <a:gd name="T84" fmla="*/ 24 w 30"/>
                <a:gd name="T85" fmla="*/ 22 h 90"/>
                <a:gd name="T86" fmla="*/ 24 w 30"/>
                <a:gd name="T87" fmla="*/ 30 h 90"/>
                <a:gd name="T88" fmla="*/ 24 w 30"/>
                <a:gd name="T89" fmla="*/ 30 h 90"/>
                <a:gd name="T90" fmla="*/ 26 w 30"/>
                <a:gd name="T91" fmla="*/ 34 h 90"/>
                <a:gd name="T92" fmla="*/ 26 w 30"/>
                <a:gd name="T93" fmla="*/ 34 h 90"/>
                <a:gd name="T94" fmla="*/ 26 w 30"/>
                <a:gd name="T95" fmla="*/ 42 h 90"/>
                <a:gd name="T96" fmla="*/ 26 w 30"/>
                <a:gd name="T97" fmla="*/ 48 h 90"/>
                <a:gd name="T98" fmla="*/ 26 w 30"/>
                <a:gd name="T99" fmla="*/ 6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" h="90">
                  <a:moveTo>
                    <a:pt x="26" y="64"/>
                  </a:moveTo>
                  <a:lnTo>
                    <a:pt x="26" y="64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4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4" y="90"/>
                  </a:lnTo>
                  <a:lnTo>
                    <a:pt x="24" y="86"/>
                  </a:lnTo>
                  <a:lnTo>
                    <a:pt x="24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12" y="74"/>
                  </a:lnTo>
                  <a:lnTo>
                    <a:pt x="12" y="74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0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42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4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4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4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6" y="38"/>
                  </a:lnTo>
                  <a:lnTo>
                    <a:pt x="26" y="42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26" y="56"/>
                  </a:lnTo>
                  <a:lnTo>
                    <a:pt x="26" y="60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Freeform 173">
              <a:extLst>
                <a:ext uri="{FF2B5EF4-FFF2-40B4-BE49-F238E27FC236}">
                  <a16:creationId xmlns:a16="http://schemas.microsoft.com/office/drawing/2014/main" id="{39D50CF6-091C-34E8-C108-C680031293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9300" y="3508443"/>
              <a:ext cx="95250" cy="215900"/>
            </a:xfrm>
            <a:custGeom>
              <a:avLst/>
              <a:gdLst>
                <a:gd name="T0" fmla="*/ 40 w 60"/>
                <a:gd name="T1" fmla="*/ 12 h 136"/>
                <a:gd name="T2" fmla="*/ 44 w 60"/>
                <a:gd name="T3" fmla="*/ 12 h 136"/>
                <a:gd name="T4" fmla="*/ 44 w 60"/>
                <a:gd name="T5" fmla="*/ 8 h 136"/>
                <a:gd name="T6" fmla="*/ 48 w 60"/>
                <a:gd name="T7" fmla="*/ 8 h 136"/>
                <a:gd name="T8" fmla="*/ 48 w 60"/>
                <a:gd name="T9" fmla="*/ 14 h 136"/>
                <a:gd name="T10" fmla="*/ 48 w 60"/>
                <a:gd name="T11" fmla="*/ 18 h 136"/>
                <a:gd name="T12" fmla="*/ 44 w 60"/>
                <a:gd name="T13" fmla="*/ 18 h 136"/>
                <a:gd name="T14" fmla="*/ 44 w 60"/>
                <a:gd name="T15" fmla="*/ 30 h 136"/>
                <a:gd name="T16" fmla="*/ 48 w 60"/>
                <a:gd name="T17" fmla="*/ 34 h 136"/>
                <a:gd name="T18" fmla="*/ 52 w 60"/>
                <a:gd name="T19" fmla="*/ 34 h 136"/>
                <a:gd name="T20" fmla="*/ 52 w 60"/>
                <a:gd name="T21" fmla="*/ 42 h 136"/>
                <a:gd name="T22" fmla="*/ 48 w 60"/>
                <a:gd name="T23" fmla="*/ 52 h 136"/>
                <a:gd name="T24" fmla="*/ 44 w 60"/>
                <a:gd name="T25" fmla="*/ 56 h 136"/>
                <a:gd name="T26" fmla="*/ 38 w 60"/>
                <a:gd name="T27" fmla="*/ 60 h 136"/>
                <a:gd name="T28" fmla="*/ 38 w 60"/>
                <a:gd name="T29" fmla="*/ 64 h 136"/>
                <a:gd name="T30" fmla="*/ 40 w 60"/>
                <a:gd name="T31" fmla="*/ 72 h 136"/>
                <a:gd name="T32" fmla="*/ 44 w 60"/>
                <a:gd name="T33" fmla="*/ 72 h 136"/>
                <a:gd name="T34" fmla="*/ 48 w 60"/>
                <a:gd name="T35" fmla="*/ 74 h 136"/>
                <a:gd name="T36" fmla="*/ 52 w 60"/>
                <a:gd name="T37" fmla="*/ 72 h 136"/>
                <a:gd name="T38" fmla="*/ 52 w 60"/>
                <a:gd name="T39" fmla="*/ 74 h 136"/>
                <a:gd name="T40" fmla="*/ 56 w 60"/>
                <a:gd name="T41" fmla="*/ 78 h 136"/>
                <a:gd name="T42" fmla="*/ 60 w 60"/>
                <a:gd name="T43" fmla="*/ 82 h 136"/>
                <a:gd name="T44" fmla="*/ 60 w 60"/>
                <a:gd name="T45" fmla="*/ 90 h 136"/>
                <a:gd name="T46" fmla="*/ 60 w 60"/>
                <a:gd name="T47" fmla="*/ 94 h 136"/>
                <a:gd name="T48" fmla="*/ 48 w 60"/>
                <a:gd name="T49" fmla="*/ 102 h 136"/>
                <a:gd name="T50" fmla="*/ 44 w 60"/>
                <a:gd name="T51" fmla="*/ 106 h 136"/>
                <a:gd name="T52" fmla="*/ 38 w 60"/>
                <a:gd name="T53" fmla="*/ 108 h 136"/>
                <a:gd name="T54" fmla="*/ 40 w 60"/>
                <a:gd name="T55" fmla="*/ 124 h 136"/>
                <a:gd name="T56" fmla="*/ 34 w 60"/>
                <a:gd name="T57" fmla="*/ 132 h 136"/>
                <a:gd name="T58" fmla="*/ 30 w 60"/>
                <a:gd name="T59" fmla="*/ 124 h 136"/>
                <a:gd name="T60" fmla="*/ 22 w 60"/>
                <a:gd name="T61" fmla="*/ 102 h 136"/>
                <a:gd name="T62" fmla="*/ 14 w 60"/>
                <a:gd name="T63" fmla="*/ 90 h 136"/>
                <a:gd name="T64" fmla="*/ 10 w 60"/>
                <a:gd name="T65" fmla="*/ 82 h 136"/>
                <a:gd name="T66" fmla="*/ 4 w 60"/>
                <a:gd name="T67" fmla="*/ 78 h 136"/>
                <a:gd name="T68" fmla="*/ 4 w 60"/>
                <a:gd name="T69" fmla="*/ 68 h 136"/>
                <a:gd name="T70" fmla="*/ 4 w 60"/>
                <a:gd name="T71" fmla="*/ 64 h 136"/>
                <a:gd name="T72" fmla="*/ 4 w 60"/>
                <a:gd name="T73" fmla="*/ 60 h 136"/>
                <a:gd name="T74" fmla="*/ 10 w 60"/>
                <a:gd name="T75" fmla="*/ 52 h 136"/>
                <a:gd name="T76" fmla="*/ 10 w 60"/>
                <a:gd name="T77" fmla="*/ 48 h 136"/>
                <a:gd name="T78" fmla="*/ 14 w 60"/>
                <a:gd name="T79" fmla="*/ 42 h 136"/>
                <a:gd name="T80" fmla="*/ 14 w 60"/>
                <a:gd name="T81" fmla="*/ 34 h 136"/>
                <a:gd name="T82" fmla="*/ 10 w 60"/>
                <a:gd name="T83" fmla="*/ 30 h 136"/>
                <a:gd name="T84" fmla="*/ 14 w 60"/>
                <a:gd name="T85" fmla="*/ 22 h 136"/>
                <a:gd name="T86" fmla="*/ 10 w 60"/>
                <a:gd name="T87" fmla="*/ 14 h 136"/>
                <a:gd name="T88" fmla="*/ 10 w 60"/>
                <a:gd name="T89" fmla="*/ 14 h 136"/>
                <a:gd name="T90" fmla="*/ 18 w 60"/>
                <a:gd name="T91" fmla="*/ 8 h 136"/>
                <a:gd name="T92" fmla="*/ 22 w 60"/>
                <a:gd name="T93" fmla="*/ 8 h 136"/>
                <a:gd name="T94" fmla="*/ 22 w 60"/>
                <a:gd name="T95" fmla="*/ 4 h 136"/>
                <a:gd name="T96" fmla="*/ 34 w 60"/>
                <a:gd name="T97" fmla="*/ 0 h 136"/>
                <a:gd name="T98" fmla="*/ 34 w 60"/>
                <a:gd name="T99" fmla="*/ 4 h 136"/>
                <a:gd name="T100" fmla="*/ 40 w 60"/>
                <a:gd name="T101" fmla="*/ 4 h 136"/>
                <a:gd name="T102" fmla="*/ 40 w 60"/>
                <a:gd name="T103" fmla="*/ 8 h 136"/>
                <a:gd name="T104" fmla="*/ 52 w 60"/>
                <a:gd name="T105" fmla="*/ 52 h 136"/>
                <a:gd name="T106" fmla="*/ 56 w 60"/>
                <a:gd name="T107" fmla="*/ 48 h 136"/>
                <a:gd name="T108" fmla="*/ 52 w 60"/>
                <a:gd name="T109" fmla="*/ 52 h 136"/>
                <a:gd name="T110" fmla="*/ 48 w 60"/>
                <a:gd name="T111" fmla="*/ 68 h 136"/>
                <a:gd name="T112" fmla="*/ 48 w 60"/>
                <a:gd name="T113" fmla="*/ 68 h 136"/>
                <a:gd name="T114" fmla="*/ 48 w 60"/>
                <a:gd name="T115" fmla="*/ 68 h 136"/>
                <a:gd name="T116" fmla="*/ 52 w 60"/>
                <a:gd name="T117" fmla="*/ 68 h 136"/>
                <a:gd name="T118" fmla="*/ 48 w 60"/>
                <a:gd name="T119" fmla="*/ 72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0" h="136">
                  <a:moveTo>
                    <a:pt x="40" y="8"/>
                  </a:moveTo>
                  <a:lnTo>
                    <a:pt x="40" y="8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2" y="4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18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2"/>
                  </a:lnTo>
                  <a:lnTo>
                    <a:pt x="52" y="44"/>
                  </a:lnTo>
                  <a:lnTo>
                    <a:pt x="52" y="44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8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44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38" y="56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0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38" y="64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68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0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72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56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78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6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0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60" y="94"/>
                  </a:lnTo>
                  <a:lnTo>
                    <a:pt x="56" y="94"/>
                  </a:lnTo>
                  <a:lnTo>
                    <a:pt x="56" y="94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52" y="98"/>
                  </a:lnTo>
                  <a:lnTo>
                    <a:pt x="48" y="98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8" y="102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4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38" y="108"/>
                  </a:lnTo>
                  <a:lnTo>
                    <a:pt x="38" y="112"/>
                  </a:lnTo>
                  <a:lnTo>
                    <a:pt x="40" y="112"/>
                  </a:lnTo>
                  <a:lnTo>
                    <a:pt x="40" y="116"/>
                  </a:lnTo>
                  <a:lnTo>
                    <a:pt x="40" y="120"/>
                  </a:lnTo>
                  <a:lnTo>
                    <a:pt x="40" y="120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40" y="124"/>
                  </a:lnTo>
                  <a:lnTo>
                    <a:pt x="38" y="128"/>
                  </a:lnTo>
                  <a:lnTo>
                    <a:pt x="38" y="132"/>
                  </a:lnTo>
                  <a:lnTo>
                    <a:pt x="38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4" y="132"/>
                  </a:lnTo>
                  <a:lnTo>
                    <a:pt x="30" y="136"/>
                  </a:lnTo>
                  <a:lnTo>
                    <a:pt x="30" y="136"/>
                  </a:lnTo>
                  <a:lnTo>
                    <a:pt x="30" y="132"/>
                  </a:lnTo>
                  <a:lnTo>
                    <a:pt x="30" y="128"/>
                  </a:lnTo>
                  <a:lnTo>
                    <a:pt x="30" y="128"/>
                  </a:lnTo>
                  <a:lnTo>
                    <a:pt x="30" y="124"/>
                  </a:lnTo>
                  <a:lnTo>
                    <a:pt x="26" y="120"/>
                  </a:lnTo>
                  <a:lnTo>
                    <a:pt x="26" y="116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6" y="102"/>
                  </a:lnTo>
                  <a:lnTo>
                    <a:pt x="22" y="102"/>
                  </a:lnTo>
                  <a:lnTo>
                    <a:pt x="22" y="102"/>
                  </a:lnTo>
                  <a:lnTo>
                    <a:pt x="22" y="98"/>
                  </a:lnTo>
                  <a:lnTo>
                    <a:pt x="22" y="98"/>
                  </a:lnTo>
                  <a:lnTo>
                    <a:pt x="18" y="94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10" y="86"/>
                  </a:lnTo>
                  <a:lnTo>
                    <a:pt x="10" y="82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6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4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4" y="60"/>
                  </a:lnTo>
                  <a:lnTo>
                    <a:pt x="6" y="60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6"/>
                  </a:lnTo>
                  <a:lnTo>
                    <a:pt x="6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52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42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14" y="22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4" y="18"/>
                  </a:lnTo>
                  <a:lnTo>
                    <a:pt x="10" y="14"/>
                  </a:lnTo>
                  <a:lnTo>
                    <a:pt x="10" y="18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4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0" y="4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lnTo>
                    <a:pt x="40" y="8"/>
                  </a:lnTo>
                  <a:close/>
                  <a:moveTo>
                    <a:pt x="52" y="52"/>
                  </a:moveTo>
                  <a:lnTo>
                    <a:pt x="52" y="52"/>
                  </a:lnTo>
                  <a:lnTo>
                    <a:pt x="52" y="52"/>
                  </a:lnTo>
                  <a:lnTo>
                    <a:pt x="52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6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2"/>
                  </a:lnTo>
                  <a:close/>
                  <a:moveTo>
                    <a:pt x="48" y="72"/>
                  </a:moveTo>
                  <a:lnTo>
                    <a:pt x="48" y="72"/>
                  </a:lnTo>
                  <a:lnTo>
                    <a:pt x="48" y="72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48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52" y="68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Freeform 174">
              <a:extLst>
                <a:ext uri="{FF2B5EF4-FFF2-40B4-BE49-F238E27FC236}">
                  <a16:creationId xmlns:a16="http://schemas.microsoft.com/office/drawing/2014/main" id="{38540E0E-5DA3-AA59-1F7F-8986BF5C8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4600" y="4445068"/>
              <a:ext cx="127000" cy="155575"/>
            </a:xfrm>
            <a:custGeom>
              <a:avLst/>
              <a:gdLst>
                <a:gd name="T0" fmla="*/ 42 w 80"/>
                <a:gd name="T1" fmla="*/ 90 h 98"/>
                <a:gd name="T2" fmla="*/ 22 w 80"/>
                <a:gd name="T3" fmla="*/ 90 h 98"/>
                <a:gd name="T4" fmla="*/ 16 w 80"/>
                <a:gd name="T5" fmla="*/ 90 h 98"/>
                <a:gd name="T6" fmla="*/ 12 w 80"/>
                <a:gd name="T7" fmla="*/ 94 h 98"/>
                <a:gd name="T8" fmla="*/ 8 w 80"/>
                <a:gd name="T9" fmla="*/ 98 h 98"/>
                <a:gd name="T10" fmla="*/ 4 w 80"/>
                <a:gd name="T11" fmla="*/ 98 h 98"/>
                <a:gd name="T12" fmla="*/ 4 w 80"/>
                <a:gd name="T13" fmla="*/ 98 h 98"/>
                <a:gd name="T14" fmla="*/ 0 w 80"/>
                <a:gd name="T15" fmla="*/ 98 h 98"/>
                <a:gd name="T16" fmla="*/ 0 w 80"/>
                <a:gd name="T17" fmla="*/ 90 h 98"/>
                <a:gd name="T18" fmla="*/ 4 w 80"/>
                <a:gd name="T19" fmla="*/ 82 h 98"/>
                <a:gd name="T20" fmla="*/ 4 w 80"/>
                <a:gd name="T21" fmla="*/ 74 h 98"/>
                <a:gd name="T22" fmla="*/ 4 w 80"/>
                <a:gd name="T23" fmla="*/ 70 h 98"/>
                <a:gd name="T24" fmla="*/ 8 w 80"/>
                <a:gd name="T25" fmla="*/ 64 h 98"/>
                <a:gd name="T26" fmla="*/ 8 w 80"/>
                <a:gd name="T27" fmla="*/ 60 h 98"/>
                <a:gd name="T28" fmla="*/ 8 w 80"/>
                <a:gd name="T29" fmla="*/ 56 h 98"/>
                <a:gd name="T30" fmla="*/ 12 w 80"/>
                <a:gd name="T31" fmla="*/ 52 h 98"/>
                <a:gd name="T32" fmla="*/ 16 w 80"/>
                <a:gd name="T33" fmla="*/ 52 h 98"/>
                <a:gd name="T34" fmla="*/ 22 w 80"/>
                <a:gd name="T35" fmla="*/ 40 h 98"/>
                <a:gd name="T36" fmla="*/ 22 w 80"/>
                <a:gd name="T37" fmla="*/ 34 h 98"/>
                <a:gd name="T38" fmla="*/ 20 w 80"/>
                <a:gd name="T39" fmla="*/ 34 h 98"/>
                <a:gd name="T40" fmla="*/ 20 w 80"/>
                <a:gd name="T41" fmla="*/ 30 h 98"/>
                <a:gd name="T42" fmla="*/ 20 w 80"/>
                <a:gd name="T43" fmla="*/ 22 h 98"/>
                <a:gd name="T44" fmla="*/ 20 w 80"/>
                <a:gd name="T45" fmla="*/ 18 h 98"/>
                <a:gd name="T46" fmla="*/ 20 w 80"/>
                <a:gd name="T47" fmla="*/ 10 h 98"/>
                <a:gd name="T48" fmla="*/ 20 w 80"/>
                <a:gd name="T49" fmla="*/ 10 h 98"/>
                <a:gd name="T50" fmla="*/ 26 w 80"/>
                <a:gd name="T51" fmla="*/ 6 h 98"/>
                <a:gd name="T52" fmla="*/ 34 w 80"/>
                <a:gd name="T53" fmla="*/ 6 h 98"/>
                <a:gd name="T54" fmla="*/ 34 w 80"/>
                <a:gd name="T55" fmla="*/ 10 h 98"/>
                <a:gd name="T56" fmla="*/ 38 w 80"/>
                <a:gd name="T57" fmla="*/ 10 h 98"/>
                <a:gd name="T58" fmla="*/ 42 w 80"/>
                <a:gd name="T59" fmla="*/ 6 h 98"/>
                <a:gd name="T60" fmla="*/ 46 w 80"/>
                <a:gd name="T61" fmla="*/ 6 h 98"/>
                <a:gd name="T62" fmla="*/ 50 w 80"/>
                <a:gd name="T63" fmla="*/ 6 h 98"/>
                <a:gd name="T64" fmla="*/ 56 w 80"/>
                <a:gd name="T65" fmla="*/ 6 h 98"/>
                <a:gd name="T66" fmla="*/ 64 w 80"/>
                <a:gd name="T67" fmla="*/ 0 h 98"/>
                <a:gd name="T68" fmla="*/ 68 w 80"/>
                <a:gd name="T69" fmla="*/ 6 h 98"/>
                <a:gd name="T70" fmla="*/ 72 w 80"/>
                <a:gd name="T71" fmla="*/ 10 h 98"/>
                <a:gd name="T72" fmla="*/ 72 w 80"/>
                <a:gd name="T73" fmla="*/ 18 h 98"/>
                <a:gd name="T74" fmla="*/ 76 w 80"/>
                <a:gd name="T75" fmla="*/ 22 h 98"/>
                <a:gd name="T76" fmla="*/ 76 w 80"/>
                <a:gd name="T77" fmla="*/ 26 h 98"/>
                <a:gd name="T78" fmla="*/ 76 w 80"/>
                <a:gd name="T79" fmla="*/ 34 h 98"/>
                <a:gd name="T80" fmla="*/ 80 w 80"/>
                <a:gd name="T81" fmla="*/ 40 h 98"/>
                <a:gd name="T82" fmla="*/ 76 w 80"/>
                <a:gd name="T83" fmla="*/ 44 h 98"/>
                <a:gd name="T84" fmla="*/ 76 w 80"/>
                <a:gd name="T85" fmla="*/ 48 h 98"/>
                <a:gd name="T86" fmla="*/ 76 w 80"/>
                <a:gd name="T87" fmla="*/ 52 h 98"/>
                <a:gd name="T88" fmla="*/ 76 w 80"/>
                <a:gd name="T89" fmla="*/ 52 h 98"/>
                <a:gd name="T90" fmla="*/ 72 w 80"/>
                <a:gd name="T91" fmla="*/ 56 h 98"/>
                <a:gd name="T92" fmla="*/ 72 w 80"/>
                <a:gd name="T93" fmla="*/ 60 h 98"/>
                <a:gd name="T94" fmla="*/ 64 w 80"/>
                <a:gd name="T95" fmla="*/ 66 h 98"/>
                <a:gd name="T96" fmla="*/ 64 w 80"/>
                <a:gd name="T97" fmla="*/ 70 h 98"/>
                <a:gd name="T98" fmla="*/ 64 w 80"/>
                <a:gd name="T99" fmla="*/ 78 h 98"/>
                <a:gd name="T100" fmla="*/ 56 w 80"/>
                <a:gd name="T101" fmla="*/ 90 h 98"/>
                <a:gd name="T102" fmla="*/ 52 w 80"/>
                <a:gd name="T103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0" h="98">
                  <a:moveTo>
                    <a:pt x="50" y="90"/>
                  </a:moveTo>
                  <a:lnTo>
                    <a:pt x="46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2" y="90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20" y="90"/>
                  </a:lnTo>
                  <a:lnTo>
                    <a:pt x="20" y="90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8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4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4" y="66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52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16" y="48"/>
                  </a:lnTo>
                  <a:lnTo>
                    <a:pt x="20" y="44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4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3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4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2" y="10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8" y="2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68" y="6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0"/>
                  </a:lnTo>
                  <a:lnTo>
                    <a:pt x="72" y="14"/>
                  </a:lnTo>
                  <a:lnTo>
                    <a:pt x="72" y="14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18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2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80" y="34"/>
                  </a:lnTo>
                  <a:lnTo>
                    <a:pt x="80" y="34"/>
                  </a:lnTo>
                  <a:lnTo>
                    <a:pt x="80" y="36"/>
                  </a:lnTo>
                  <a:lnTo>
                    <a:pt x="80" y="40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80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64" y="66"/>
                  </a:lnTo>
                  <a:lnTo>
                    <a:pt x="64" y="66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4"/>
                  </a:lnTo>
                  <a:lnTo>
                    <a:pt x="64" y="78"/>
                  </a:lnTo>
                  <a:lnTo>
                    <a:pt x="64" y="82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64" y="90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6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Freeform 175">
              <a:extLst>
                <a:ext uri="{FF2B5EF4-FFF2-40B4-BE49-F238E27FC236}">
                  <a16:creationId xmlns:a16="http://schemas.microsoft.com/office/drawing/2014/main" id="{5F21AF3E-899B-5A67-04CF-891A14D023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6850" y="3794193"/>
              <a:ext cx="190500" cy="196850"/>
            </a:xfrm>
            <a:custGeom>
              <a:avLst/>
              <a:gdLst>
                <a:gd name="T0" fmla="*/ 0 w 120"/>
                <a:gd name="T1" fmla="*/ 120 h 124"/>
                <a:gd name="T2" fmla="*/ 0 w 120"/>
                <a:gd name="T3" fmla="*/ 112 h 124"/>
                <a:gd name="T4" fmla="*/ 4 w 120"/>
                <a:gd name="T5" fmla="*/ 108 h 124"/>
                <a:gd name="T6" fmla="*/ 4 w 120"/>
                <a:gd name="T7" fmla="*/ 104 h 124"/>
                <a:gd name="T8" fmla="*/ 8 w 120"/>
                <a:gd name="T9" fmla="*/ 96 h 124"/>
                <a:gd name="T10" fmla="*/ 12 w 120"/>
                <a:gd name="T11" fmla="*/ 96 h 124"/>
                <a:gd name="T12" fmla="*/ 12 w 120"/>
                <a:gd name="T13" fmla="*/ 94 h 124"/>
                <a:gd name="T14" fmla="*/ 12 w 120"/>
                <a:gd name="T15" fmla="*/ 90 h 124"/>
                <a:gd name="T16" fmla="*/ 16 w 120"/>
                <a:gd name="T17" fmla="*/ 86 h 124"/>
                <a:gd name="T18" fmla="*/ 16 w 120"/>
                <a:gd name="T19" fmla="*/ 82 h 124"/>
                <a:gd name="T20" fmla="*/ 16 w 120"/>
                <a:gd name="T21" fmla="*/ 78 h 124"/>
                <a:gd name="T22" fmla="*/ 16 w 120"/>
                <a:gd name="T23" fmla="*/ 78 h 124"/>
                <a:gd name="T24" fmla="*/ 20 w 120"/>
                <a:gd name="T25" fmla="*/ 74 h 124"/>
                <a:gd name="T26" fmla="*/ 20 w 120"/>
                <a:gd name="T27" fmla="*/ 70 h 124"/>
                <a:gd name="T28" fmla="*/ 20 w 120"/>
                <a:gd name="T29" fmla="*/ 70 h 124"/>
                <a:gd name="T30" fmla="*/ 20 w 120"/>
                <a:gd name="T31" fmla="*/ 70 h 124"/>
                <a:gd name="T32" fmla="*/ 20 w 120"/>
                <a:gd name="T33" fmla="*/ 66 h 124"/>
                <a:gd name="T34" fmla="*/ 28 w 120"/>
                <a:gd name="T35" fmla="*/ 64 h 124"/>
                <a:gd name="T36" fmla="*/ 28 w 120"/>
                <a:gd name="T37" fmla="*/ 60 h 124"/>
                <a:gd name="T38" fmla="*/ 30 w 120"/>
                <a:gd name="T39" fmla="*/ 56 h 124"/>
                <a:gd name="T40" fmla="*/ 34 w 120"/>
                <a:gd name="T41" fmla="*/ 52 h 124"/>
                <a:gd name="T42" fmla="*/ 34 w 120"/>
                <a:gd name="T43" fmla="*/ 48 h 124"/>
                <a:gd name="T44" fmla="*/ 34 w 120"/>
                <a:gd name="T45" fmla="*/ 40 h 124"/>
                <a:gd name="T46" fmla="*/ 34 w 120"/>
                <a:gd name="T47" fmla="*/ 34 h 124"/>
                <a:gd name="T48" fmla="*/ 38 w 120"/>
                <a:gd name="T49" fmla="*/ 34 h 124"/>
                <a:gd name="T50" fmla="*/ 38 w 120"/>
                <a:gd name="T51" fmla="*/ 30 h 124"/>
                <a:gd name="T52" fmla="*/ 38 w 120"/>
                <a:gd name="T53" fmla="*/ 30 h 124"/>
                <a:gd name="T54" fmla="*/ 42 w 120"/>
                <a:gd name="T55" fmla="*/ 26 h 124"/>
                <a:gd name="T56" fmla="*/ 42 w 120"/>
                <a:gd name="T57" fmla="*/ 26 h 124"/>
                <a:gd name="T58" fmla="*/ 46 w 120"/>
                <a:gd name="T59" fmla="*/ 22 h 124"/>
                <a:gd name="T60" fmla="*/ 50 w 120"/>
                <a:gd name="T61" fmla="*/ 18 h 124"/>
                <a:gd name="T62" fmla="*/ 54 w 120"/>
                <a:gd name="T63" fmla="*/ 14 h 124"/>
                <a:gd name="T64" fmla="*/ 54 w 120"/>
                <a:gd name="T65" fmla="*/ 10 h 124"/>
                <a:gd name="T66" fmla="*/ 54 w 120"/>
                <a:gd name="T67" fmla="*/ 6 h 124"/>
                <a:gd name="T68" fmla="*/ 58 w 120"/>
                <a:gd name="T69" fmla="*/ 4 h 124"/>
                <a:gd name="T70" fmla="*/ 58 w 120"/>
                <a:gd name="T71" fmla="*/ 0 h 124"/>
                <a:gd name="T72" fmla="*/ 102 w 120"/>
                <a:gd name="T73" fmla="*/ 0 h 124"/>
                <a:gd name="T74" fmla="*/ 106 w 120"/>
                <a:gd name="T75" fmla="*/ 0 h 124"/>
                <a:gd name="T76" fmla="*/ 120 w 120"/>
                <a:gd name="T77" fmla="*/ 0 h 124"/>
                <a:gd name="T78" fmla="*/ 120 w 120"/>
                <a:gd name="T79" fmla="*/ 14 h 124"/>
                <a:gd name="T80" fmla="*/ 120 w 120"/>
                <a:gd name="T81" fmla="*/ 30 h 124"/>
                <a:gd name="T82" fmla="*/ 106 w 120"/>
                <a:gd name="T83" fmla="*/ 30 h 124"/>
                <a:gd name="T84" fmla="*/ 102 w 120"/>
                <a:gd name="T85" fmla="*/ 30 h 124"/>
                <a:gd name="T86" fmla="*/ 84 w 120"/>
                <a:gd name="T87" fmla="*/ 30 h 124"/>
                <a:gd name="T88" fmla="*/ 72 w 120"/>
                <a:gd name="T89" fmla="*/ 36 h 124"/>
                <a:gd name="T90" fmla="*/ 72 w 120"/>
                <a:gd name="T91" fmla="*/ 44 h 124"/>
                <a:gd name="T92" fmla="*/ 72 w 120"/>
                <a:gd name="T93" fmla="*/ 60 h 124"/>
                <a:gd name="T94" fmla="*/ 72 w 120"/>
                <a:gd name="T95" fmla="*/ 78 h 124"/>
                <a:gd name="T96" fmla="*/ 64 w 120"/>
                <a:gd name="T97" fmla="*/ 78 h 124"/>
                <a:gd name="T98" fmla="*/ 60 w 120"/>
                <a:gd name="T99" fmla="*/ 86 h 124"/>
                <a:gd name="T100" fmla="*/ 58 w 120"/>
                <a:gd name="T101" fmla="*/ 90 h 124"/>
                <a:gd name="T102" fmla="*/ 58 w 120"/>
                <a:gd name="T103" fmla="*/ 96 h 124"/>
                <a:gd name="T104" fmla="*/ 60 w 120"/>
                <a:gd name="T105" fmla="*/ 104 h 124"/>
                <a:gd name="T106" fmla="*/ 46 w 120"/>
                <a:gd name="T107" fmla="*/ 116 h 124"/>
                <a:gd name="T108" fmla="*/ 34 w 120"/>
                <a:gd name="T109" fmla="*/ 116 h 124"/>
                <a:gd name="T110" fmla="*/ 20 w 120"/>
                <a:gd name="T111" fmla="*/ 116 h 124"/>
                <a:gd name="T112" fmla="*/ 4 w 120"/>
                <a:gd name="T113" fmla="*/ 116 h 124"/>
                <a:gd name="T114" fmla="*/ 0 w 120"/>
                <a:gd name="T115" fmla="*/ 120 h 124"/>
                <a:gd name="T116" fmla="*/ 0 w 120"/>
                <a:gd name="T117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0" h="124">
                  <a:moveTo>
                    <a:pt x="0" y="124"/>
                  </a:moveTo>
                  <a:lnTo>
                    <a:pt x="0" y="124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4" y="112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4" y="108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8" y="96"/>
                  </a:lnTo>
                  <a:lnTo>
                    <a:pt x="12" y="96"/>
                  </a:lnTo>
                  <a:lnTo>
                    <a:pt x="12" y="96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4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2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6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6" y="74"/>
                  </a:lnTo>
                  <a:lnTo>
                    <a:pt x="16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66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16" y="74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70"/>
                  </a:lnTo>
                  <a:lnTo>
                    <a:pt x="20" y="66"/>
                  </a:lnTo>
                  <a:lnTo>
                    <a:pt x="20" y="66"/>
                  </a:lnTo>
                  <a:lnTo>
                    <a:pt x="24" y="66"/>
                  </a:lnTo>
                  <a:lnTo>
                    <a:pt x="24" y="64"/>
                  </a:lnTo>
                  <a:lnTo>
                    <a:pt x="24" y="64"/>
                  </a:lnTo>
                  <a:lnTo>
                    <a:pt x="28" y="64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28" y="6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52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4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30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0" y="18"/>
                  </a:lnTo>
                  <a:lnTo>
                    <a:pt x="54" y="18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98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20" y="0"/>
                  </a:lnTo>
                  <a:lnTo>
                    <a:pt x="120" y="4"/>
                  </a:lnTo>
                  <a:lnTo>
                    <a:pt x="120" y="4"/>
                  </a:lnTo>
                  <a:lnTo>
                    <a:pt x="120" y="6"/>
                  </a:lnTo>
                  <a:lnTo>
                    <a:pt x="120" y="14"/>
                  </a:lnTo>
                  <a:lnTo>
                    <a:pt x="120" y="14"/>
                  </a:lnTo>
                  <a:lnTo>
                    <a:pt x="120" y="22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10" y="30"/>
                  </a:lnTo>
                  <a:lnTo>
                    <a:pt x="110" y="30"/>
                  </a:lnTo>
                  <a:lnTo>
                    <a:pt x="106" y="30"/>
                  </a:lnTo>
                  <a:lnTo>
                    <a:pt x="106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94" y="30"/>
                  </a:lnTo>
                  <a:lnTo>
                    <a:pt x="90" y="30"/>
                  </a:lnTo>
                  <a:lnTo>
                    <a:pt x="84" y="30"/>
                  </a:lnTo>
                  <a:lnTo>
                    <a:pt x="80" y="30"/>
                  </a:lnTo>
                  <a:lnTo>
                    <a:pt x="72" y="30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6"/>
                  </a:lnTo>
                  <a:lnTo>
                    <a:pt x="72" y="70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68" y="78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0" y="86"/>
                  </a:lnTo>
                  <a:lnTo>
                    <a:pt x="58" y="86"/>
                  </a:lnTo>
                  <a:lnTo>
                    <a:pt x="58" y="86"/>
                  </a:lnTo>
                  <a:lnTo>
                    <a:pt x="58" y="90"/>
                  </a:lnTo>
                  <a:lnTo>
                    <a:pt x="58" y="90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96"/>
                  </a:lnTo>
                  <a:lnTo>
                    <a:pt x="58" y="96"/>
                  </a:lnTo>
                  <a:lnTo>
                    <a:pt x="58" y="100"/>
                  </a:lnTo>
                  <a:lnTo>
                    <a:pt x="58" y="100"/>
                  </a:lnTo>
                  <a:lnTo>
                    <a:pt x="60" y="104"/>
                  </a:lnTo>
                  <a:lnTo>
                    <a:pt x="60" y="112"/>
                  </a:lnTo>
                  <a:lnTo>
                    <a:pt x="60" y="116"/>
                  </a:lnTo>
                  <a:lnTo>
                    <a:pt x="54" y="116"/>
                  </a:lnTo>
                  <a:lnTo>
                    <a:pt x="46" y="116"/>
                  </a:lnTo>
                  <a:lnTo>
                    <a:pt x="42" y="116"/>
                  </a:lnTo>
                  <a:lnTo>
                    <a:pt x="42" y="116"/>
                  </a:lnTo>
                  <a:lnTo>
                    <a:pt x="38" y="116"/>
                  </a:lnTo>
                  <a:lnTo>
                    <a:pt x="34" y="116"/>
                  </a:lnTo>
                  <a:lnTo>
                    <a:pt x="30" y="116"/>
                  </a:lnTo>
                  <a:lnTo>
                    <a:pt x="28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8" y="116"/>
                  </a:lnTo>
                  <a:lnTo>
                    <a:pt x="4" y="116"/>
                  </a:lnTo>
                  <a:lnTo>
                    <a:pt x="4" y="116"/>
                  </a:lnTo>
                  <a:lnTo>
                    <a:pt x="4" y="120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Freeform 176">
              <a:extLst>
                <a:ext uri="{FF2B5EF4-FFF2-40B4-BE49-F238E27FC236}">
                  <a16:creationId xmlns:a16="http://schemas.microsoft.com/office/drawing/2014/main" id="{35B0C80E-3410-CEE7-3F78-F22D595D5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3150" y="4781618"/>
              <a:ext cx="266700" cy="273050"/>
            </a:xfrm>
            <a:custGeom>
              <a:avLst/>
              <a:gdLst>
                <a:gd name="T0" fmla="*/ 120 w 168"/>
                <a:gd name="T1" fmla="*/ 130 h 172"/>
                <a:gd name="T2" fmla="*/ 108 w 168"/>
                <a:gd name="T3" fmla="*/ 130 h 172"/>
                <a:gd name="T4" fmla="*/ 98 w 168"/>
                <a:gd name="T5" fmla="*/ 138 h 172"/>
                <a:gd name="T6" fmla="*/ 90 w 168"/>
                <a:gd name="T7" fmla="*/ 148 h 172"/>
                <a:gd name="T8" fmla="*/ 84 w 168"/>
                <a:gd name="T9" fmla="*/ 160 h 172"/>
                <a:gd name="T10" fmla="*/ 72 w 168"/>
                <a:gd name="T11" fmla="*/ 168 h 172"/>
                <a:gd name="T12" fmla="*/ 60 w 168"/>
                <a:gd name="T13" fmla="*/ 168 h 172"/>
                <a:gd name="T14" fmla="*/ 54 w 168"/>
                <a:gd name="T15" fmla="*/ 168 h 172"/>
                <a:gd name="T16" fmla="*/ 42 w 168"/>
                <a:gd name="T17" fmla="*/ 160 h 172"/>
                <a:gd name="T18" fmla="*/ 28 w 168"/>
                <a:gd name="T19" fmla="*/ 164 h 172"/>
                <a:gd name="T20" fmla="*/ 8 w 168"/>
                <a:gd name="T21" fmla="*/ 148 h 172"/>
                <a:gd name="T22" fmla="*/ 4 w 168"/>
                <a:gd name="T23" fmla="*/ 138 h 172"/>
                <a:gd name="T24" fmla="*/ 0 w 168"/>
                <a:gd name="T25" fmla="*/ 116 h 172"/>
                <a:gd name="T26" fmla="*/ 0 w 168"/>
                <a:gd name="T27" fmla="*/ 96 h 172"/>
                <a:gd name="T28" fmla="*/ 16 w 168"/>
                <a:gd name="T29" fmla="*/ 82 h 172"/>
                <a:gd name="T30" fmla="*/ 30 w 168"/>
                <a:gd name="T31" fmla="*/ 82 h 172"/>
                <a:gd name="T32" fmla="*/ 30 w 168"/>
                <a:gd name="T33" fmla="*/ 62 h 172"/>
                <a:gd name="T34" fmla="*/ 30 w 168"/>
                <a:gd name="T35" fmla="*/ 48 h 172"/>
                <a:gd name="T36" fmla="*/ 38 w 168"/>
                <a:gd name="T37" fmla="*/ 48 h 172"/>
                <a:gd name="T38" fmla="*/ 42 w 168"/>
                <a:gd name="T39" fmla="*/ 56 h 172"/>
                <a:gd name="T40" fmla="*/ 50 w 168"/>
                <a:gd name="T41" fmla="*/ 60 h 172"/>
                <a:gd name="T42" fmla="*/ 64 w 168"/>
                <a:gd name="T43" fmla="*/ 62 h 172"/>
                <a:gd name="T44" fmla="*/ 76 w 168"/>
                <a:gd name="T45" fmla="*/ 60 h 172"/>
                <a:gd name="T46" fmla="*/ 84 w 168"/>
                <a:gd name="T47" fmla="*/ 70 h 172"/>
                <a:gd name="T48" fmla="*/ 94 w 168"/>
                <a:gd name="T49" fmla="*/ 78 h 172"/>
                <a:gd name="T50" fmla="*/ 102 w 168"/>
                <a:gd name="T51" fmla="*/ 90 h 172"/>
                <a:gd name="T52" fmla="*/ 112 w 168"/>
                <a:gd name="T53" fmla="*/ 90 h 172"/>
                <a:gd name="T54" fmla="*/ 112 w 168"/>
                <a:gd name="T55" fmla="*/ 78 h 172"/>
                <a:gd name="T56" fmla="*/ 108 w 168"/>
                <a:gd name="T57" fmla="*/ 70 h 172"/>
                <a:gd name="T58" fmla="*/ 98 w 168"/>
                <a:gd name="T59" fmla="*/ 66 h 172"/>
                <a:gd name="T60" fmla="*/ 94 w 168"/>
                <a:gd name="T61" fmla="*/ 56 h 172"/>
                <a:gd name="T62" fmla="*/ 98 w 168"/>
                <a:gd name="T63" fmla="*/ 44 h 172"/>
                <a:gd name="T64" fmla="*/ 98 w 168"/>
                <a:gd name="T65" fmla="*/ 30 h 172"/>
                <a:gd name="T66" fmla="*/ 98 w 168"/>
                <a:gd name="T67" fmla="*/ 14 h 172"/>
                <a:gd name="T68" fmla="*/ 102 w 168"/>
                <a:gd name="T69" fmla="*/ 4 h 172"/>
                <a:gd name="T70" fmla="*/ 120 w 168"/>
                <a:gd name="T71" fmla="*/ 0 h 172"/>
                <a:gd name="T72" fmla="*/ 128 w 168"/>
                <a:gd name="T73" fmla="*/ 6 h 172"/>
                <a:gd name="T74" fmla="*/ 142 w 168"/>
                <a:gd name="T75" fmla="*/ 10 h 172"/>
                <a:gd name="T76" fmla="*/ 150 w 168"/>
                <a:gd name="T77" fmla="*/ 18 h 172"/>
                <a:gd name="T78" fmla="*/ 162 w 168"/>
                <a:gd name="T79" fmla="*/ 26 h 172"/>
                <a:gd name="T80" fmla="*/ 162 w 168"/>
                <a:gd name="T81" fmla="*/ 32 h 172"/>
                <a:gd name="T82" fmla="*/ 166 w 168"/>
                <a:gd name="T83" fmla="*/ 44 h 172"/>
                <a:gd name="T84" fmla="*/ 166 w 168"/>
                <a:gd name="T85" fmla="*/ 52 h 172"/>
                <a:gd name="T86" fmla="*/ 162 w 168"/>
                <a:gd name="T87" fmla="*/ 66 h 172"/>
                <a:gd name="T88" fmla="*/ 158 w 168"/>
                <a:gd name="T89" fmla="*/ 74 h 172"/>
                <a:gd name="T90" fmla="*/ 158 w 168"/>
                <a:gd name="T91" fmla="*/ 90 h 172"/>
                <a:gd name="T92" fmla="*/ 158 w 168"/>
                <a:gd name="T93" fmla="*/ 100 h 172"/>
                <a:gd name="T94" fmla="*/ 146 w 168"/>
                <a:gd name="T95" fmla="*/ 108 h 172"/>
                <a:gd name="T96" fmla="*/ 136 w 168"/>
                <a:gd name="T97" fmla="*/ 112 h 172"/>
                <a:gd name="T98" fmla="*/ 124 w 168"/>
                <a:gd name="T99" fmla="*/ 116 h 172"/>
                <a:gd name="T100" fmla="*/ 120 w 168"/>
                <a:gd name="T101" fmla="*/ 11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8" h="172">
                  <a:moveTo>
                    <a:pt x="120" y="118"/>
                  </a:moveTo>
                  <a:lnTo>
                    <a:pt x="120" y="122"/>
                  </a:lnTo>
                  <a:lnTo>
                    <a:pt x="120" y="126"/>
                  </a:lnTo>
                  <a:lnTo>
                    <a:pt x="120" y="130"/>
                  </a:lnTo>
                  <a:lnTo>
                    <a:pt x="116" y="130"/>
                  </a:lnTo>
                  <a:lnTo>
                    <a:pt x="112" y="126"/>
                  </a:lnTo>
                  <a:lnTo>
                    <a:pt x="112" y="130"/>
                  </a:lnTo>
                  <a:lnTo>
                    <a:pt x="108" y="130"/>
                  </a:lnTo>
                  <a:lnTo>
                    <a:pt x="104" y="130"/>
                  </a:lnTo>
                  <a:lnTo>
                    <a:pt x="102" y="134"/>
                  </a:lnTo>
                  <a:lnTo>
                    <a:pt x="102" y="138"/>
                  </a:lnTo>
                  <a:lnTo>
                    <a:pt x="98" y="138"/>
                  </a:lnTo>
                  <a:lnTo>
                    <a:pt x="98" y="142"/>
                  </a:lnTo>
                  <a:lnTo>
                    <a:pt x="98" y="146"/>
                  </a:lnTo>
                  <a:lnTo>
                    <a:pt x="94" y="146"/>
                  </a:lnTo>
                  <a:lnTo>
                    <a:pt x="90" y="148"/>
                  </a:lnTo>
                  <a:lnTo>
                    <a:pt x="88" y="148"/>
                  </a:lnTo>
                  <a:lnTo>
                    <a:pt x="88" y="152"/>
                  </a:lnTo>
                  <a:lnTo>
                    <a:pt x="84" y="156"/>
                  </a:lnTo>
                  <a:lnTo>
                    <a:pt x="84" y="160"/>
                  </a:lnTo>
                  <a:lnTo>
                    <a:pt x="80" y="160"/>
                  </a:lnTo>
                  <a:lnTo>
                    <a:pt x="80" y="164"/>
                  </a:lnTo>
                  <a:lnTo>
                    <a:pt x="76" y="168"/>
                  </a:lnTo>
                  <a:lnTo>
                    <a:pt x="72" y="168"/>
                  </a:lnTo>
                  <a:lnTo>
                    <a:pt x="72" y="172"/>
                  </a:lnTo>
                  <a:lnTo>
                    <a:pt x="68" y="172"/>
                  </a:lnTo>
                  <a:lnTo>
                    <a:pt x="64" y="168"/>
                  </a:lnTo>
                  <a:lnTo>
                    <a:pt x="60" y="168"/>
                  </a:lnTo>
                  <a:lnTo>
                    <a:pt x="60" y="172"/>
                  </a:lnTo>
                  <a:lnTo>
                    <a:pt x="58" y="172"/>
                  </a:lnTo>
                  <a:lnTo>
                    <a:pt x="58" y="168"/>
                  </a:lnTo>
                  <a:lnTo>
                    <a:pt x="54" y="168"/>
                  </a:lnTo>
                  <a:lnTo>
                    <a:pt x="50" y="168"/>
                  </a:lnTo>
                  <a:lnTo>
                    <a:pt x="46" y="164"/>
                  </a:lnTo>
                  <a:lnTo>
                    <a:pt x="46" y="160"/>
                  </a:lnTo>
                  <a:lnTo>
                    <a:pt x="42" y="160"/>
                  </a:lnTo>
                  <a:lnTo>
                    <a:pt x="38" y="160"/>
                  </a:lnTo>
                  <a:lnTo>
                    <a:pt x="34" y="160"/>
                  </a:lnTo>
                  <a:lnTo>
                    <a:pt x="30" y="160"/>
                  </a:lnTo>
                  <a:lnTo>
                    <a:pt x="28" y="164"/>
                  </a:lnTo>
                  <a:lnTo>
                    <a:pt x="24" y="164"/>
                  </a:lnTo>
                  <a:lnTo>
                    <a:pt x="20" y="160"/>
                  </a:lnTo>
                  <a:lnTo>
                    <a:pt x="12" y="152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4" y="146"/>
                  </a:lnTo>
                  <a:lnTo>
                    <a:pt x="4" y="142"/>
                  </a:lnTo>
                  <a:lnTo>
                    <a:pt x="4" y="138"/>
                  </a:lnTo>
                  <a:lnTo>
                    <a:pt x="0" y="138"/>
                  </a:lnTo>
                  <a:lnTo>
                    <a:pt x="0" y="134"/>
                  </a:lnTo>
                  <a:lnTo>
                    <a:pt x="0" y="126"/>
                  </a:lnTo>
                  <a:lnTo>
                    <a:pt x="0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0"/>
                  </a:lnTo>
                  <a:lnTo>
                    <a:pt x="0" y="96"/>
                  </a:lnTo>
                  <a:lnTo>
                    <a:pt x="0" y="90"/>
                  </a:lnTo>
                  <a:lnTo>
                    <a:pt x="0" y="82"/>
                  </a:lnTo>
                  <a:lnTo>
                    <a:pt x="8" y="82"/>
                  </a:lnTo>
                  <a:lnTo>
                    <a:pt x="16" y="82"/>
                  </a:lnTo>
                  <a:lnTo>
                    <a:pt x="20" y="82"/>
                  </a:lnTo>
                  <a:lnTo>
                    <a:pt x="24" y="82"/>
                  </a:lnTo>
                  <a:lnTo>
                    <a:pt x="28" y="82"/>
                  </a:lnTo>
                  <a:lnTo>
                    <a:pt x="30" y="82"/>
                  </a:lnTo>
                  <a:lnTo>
                    <a:pt x="30" y="78"/>
                  </a:lnTo>
                  <a:lnTo>
                    <a:pt x="30" y="74"/>
                  </a:lnTo>
                  <a:lnTo>
                    <a:pt x="30" y="70"/>
                  </a:lnTo>
                  <a:lnTo>
                    <a:pt x="30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30" y="48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34" y="48"/>
                  </a:lnTo>
                  <a:lnTo>
                    <a:pt x="38" y="48"/>
                  </a:lnTo>
                  <a:lnTo>
                    <a:pt x="38" y="52"/>
                  </a:lnTo>
                  <a:lnTo>
                    <a:pt x="34" y="56"/>
                  </a:lnTo>
                  <a:lnTo>
                    <a:pt x="38" y="56"/>
                  </a:lnTo>
                  <a:lnTo>
                    <a:pt x="42" y="56"/>
                  </a:lnTo>
                  <a:lnTo>
                    <a:pt x="46" y="52"/>
                  </a:lnTo>
                  <a:lnTo>
                    <a:pt x="50" y="52"/>
                  </a:lnTo>
                  <a:lnTo>
                    <a:pt x="50" y="56"/>
                  </a:lnTo>
                  <a:lnTo>
                    <a:pt x="50" y="60"/>
                  </a:lnTo>
                  <a:lnTo>
                    <a:pt x="54" y="60"/>
                  </a:lnTo>
                  <a:lnTo>
                    <a:pt x="58" y="62"/>
                  </a:lnTo>
                  <a:lnTo>
                    <a:pt x="60" y="62"/>
                  </a:lnTo>
                  <a:lnTo>
                    <a:pt x="64" y="62"/>
                  </a:lnTo>
                  <a:lnTo>
                    <a:pt x="68" y="66"/>
                  </a:lnTo>
                  <a:lnTo>
                    <a:pt x="72" y="66"/>
                  </a:lnTo>
                  <a:lnTo>
                    <a:pt x="72" y="62"/>
                  </a:lnTo>
                  <a:lnTo>
                    <a:pt x="76" y="60"/>
                  </a:lnTo>
                  <a:lnTo>
                    <a:pt x="76" y="62"/>
                  </a:lnTo>
                  <a:lnTo>
                    <a:pt x="80" y="62"/>
                  </a:lnTo>
                  <a:lnTo>
                    <a:pt x="80" y="66"/>
                  </a:lnTo>
                  <a:lnTo>
                    <a:pt x="84" y="70"/>
                  </a:lnTo>
                  <a:lnTo>
                    <a:pt x="88" y="70"/>
                  </a:lnTo>
                  <a:lnTo>
                    <a:pt x="90" y="74"/>
                  </a:lnTo>
                  <a:lnTo>
                    <a:pt x="94" y="74"/>
                  </a:lnTo>
                  <a:lnTo>
                    <a:pt x="94" y="78"/>
                  </a:lnTo>
                  <a:lnTo>
                    <a:pt x="94" y="82"/>
                  </a:lnTo>
                  <a:lnTo>
                    <a:pt x="98" y="82"/>
                  </a:lnTo>
                  <a:lnTo>
                    <a:pt x="102" y="86"/>
                  </a:lnTo>
                  <a:lnTo>
                    <a:pt x="102" y="90"/>
                  </a:lnTo>
                  <a:lnTo>
                    <a:pt x="104" y="90"/>
                  </a:lnTo>
                  <a:lnTo>
                    <a:pt x="108" y="90"/>
                  </a:lnTo>
                  <a:lnTo>
                    <a:pt x="108" y="86"/>
                  </a:lnTo>
                  <a:lnTo>
                    <a:pt x="112" y="90"/>
                  </a:lnTo>
                  <a:lnTo>
                    <a:pt x="108" y="90"/>
                  </a:lnTo>
                  <a:lnTo>
                    <a:pt x="112" y="90"/>
                  </a:lnTo>
                  <a:lnTo>
                    <a:pt x="112" y="86"/>
                  </a:lnTo>
                  <a:lnTo>
                    <a:pt x="112" y="78"/>
                  </a:lnTo>
                  <a:lnTo>
                    <a:pt x="112" y="74"/>
                  </a:lnTo>
                  <a:lnTo>
                    <a:pt x="112" y="70"/>
                  </a:lnTo>
                  <a:lnTo>
                    <a:pt x="112" y="66"/>
                  </a:lnTo>
                  <a:lnTo>
                    <a:pt x="108" y="70"/>
                  </a:lnTo>
                  <a:lnTo>
                    <a:pt x="108" y="74"/>
                  </a:lnTo>
                  <a:lnTo>
                    <a:pt x="104" y="70"/>
                  </a:lnTo>
                  <a:lnTo>
                    <a:pt x="102" y="70"/>
                  </a:lnTo>
                  <a:lnTo>
                    <a:pt x="98" y="66"/>
                  </a:lnTo>
                  <a:lnTo>
                    <a:pt x="98" y="62"/>
                  </a:lnTo>
                  <a:lnTo>
                    <a:pt x="94" y="62"/>
                  </a:lnTo>
                  <a:lnTo>
                    <a:pt x="94" y="60"/>
                  </a:lnTo>
                  <a:lnTo>
                    <a:pt x="94" y="56"/>
                  </a:lnTo>
                  <a:lnTo>
                    <a:pt x="94" y="52"/>
                  </a:lnTo>
                  <a:lnTo>
                    <a:pt x="94" y="48"/>
                  </a:lnTo>
                  <a:lnTo>
                    <a:pt x="94" y="44"/>
                  </a:lnTo>
                  <a:lnTo>
                    <a:pt x="98" y="44"/>
                  </a:lnTo>
                  <a:lnTo>
                    <a:pt x="98" y="40"/>
                  </a:lnTo>
                  <a:lnTo>
                    <a:pt x="98" y="36"/>
                  </a:lnTo>
                  <a:lnTo>
                    <a:pt x="98" y="32"/>
                  </a:lnTo>
                  <a:lnTo>
                    <a:pt x="98" y="30"/>
                  </a:lnTo>
                  <a:lnTo>
                    <a:pt x="98" y="26"/>
                  </a:lnTo>
                  <a:lnTo>
                    <a:pt x="94" y="22"/>
                  </a:lnTo>
                  <a:lnTo>
                    <a:pt x="94" y="18"/>
                  </a:lnTo>
                  <a:lnTo>
                    <a:pt x="98" y="14"/>
                  </a:lnTo>
                  <a:lnTo>
                    <a:pt x="98" y="10"/>
                  </a:lnTo>
                  <a:lnTo>
                    <a:pt x="102" y="10"/>
                  </a:lnTo>
                  <a:lnTo>
                    <a:pt x="102" y="6"/>
                  </a:lnTo>
                  <a:lnTo>
                    <a:pt x="102" y="4"/>
                  </a:lnTo>
                  <a:lnTo>
                    <a:pt x="104" y="4"/>
                  </a:lnTo>
                  <a:lnTo>
                    <a:pt x="108" y="4"/>
                  </a:lnTo>
                  <a:lnTo>
                    <a:pt x="116" y="4"/>
                  </a:lnTo>
                  <a:lnTo>
                    <a:pt x="120" y="0"/>
                  </a:lnTo>
                  <a:lnTo>
                    <a:pt x="124" y="0"/>
                  </a:lnTo>
                  <a:lnTo>
                    <a:pt x="128" y="0"/>
                  </a:lnTo>
                  <a:lnTo>
                    <a:pt x="128" y="4"/>
                  </a:lnTo>
                  <a:lnTo>
                    <a:pt x="128" y="6"/>
                  </a:lnTo>
                  <a:lnTo>
                    <a:pt x="132" y="6"/>
                  </a:lnTo>
                  <a:lnTo>
                    <a:pt x="136" y="6"/>
                  </a:lnTo>
                  <a:lnTo>
                    <a:pt x="138" y="10"/>
                  </a:lnTo>
                  <a:lnTo>
                    <a:pt x="142" y="10"/>
                  </a:lnTo>
                  <a:lnTo>
                    <a:pt x="142" y="14"/>
                  </a:lnTo>
                  <a:lnTo>
                    <a:pt x="146" y="14"/>
                  </a:lnTo>
                  <a:lnTo>
                    <a:pt x="150" y="14"/>
                  </a:lnTo>
                  <a:lnTo>
                    <a:pt x="150" y="18"/>
                  </a:lnTo>
                  <a:lnTo>
                    <a:pt x="154" y="18"/>
                  </a:lnTo>
                  <a:lnTo>
                    <a:pt x="158" y="22"/>
                  </a:lnTo>
                  <a:lnTo>
                    <a:pt x="158" y="26"/>
                  </a:lnTo>
                  <a:lnTo>
                    <a:pt x="162" y="26"/>
                  </a:lnTo>
                  <a:lnTo>
                    <a:pt x="162" y="30"/>
                  </a:lnTo>
                  <a:lnTo>
                    <a:pt x="166" y="30"/>
                  </a:lnTo>
                  <a:lnTo>
                    <a:pt x="162" y="30"/>
                  </a:lnTo>
                  <a:lnTo>
                    <a:pt x="162" y="32"/>
                  </a:lnTo>
                  <a:lnTo>
                    <a:pt x="166" y="32"/>
                  </a:lnTo>
                  <a:lnTo>
                    <a:pt x="166" y="36"/>
                  </a:lnTo>
                  <a:lnTo>
                    <a:pt x="168" y="40"/>
                  </a:lnTo>
                  <a:lnTo>
                    <a:pt x="166" y="44"/>
                  </a:lnTo>
                  <a:lnTo>
                    <a:pt x="162" y="44"/>
                  </a:lnTo>
                  <a:lnTo>
                    <a:pt x="162" y="48"/>
                  </a:lnTo>
                  <a:lnTo>
                    <a:pt x="166" y="48"/>
                  </a:lnTo>
                  <a:lnTo>
                    <a:pt x="166" y="52"/>
                  </a:lnTo>
                  <a:lnTo>
                    <a:pt x="162" y="56"/>
                  </a:lnTo>
                  <a:lnTo>
                    <a:pt x="162" y="60"/>
                  </a:lnTo>
                  <a:lnTo>
                    <a:pt x="162" y="62"/>
                  </a:lnTo>
                  <a:lnTo>
                    <a:pt x="162" y="66"/>
                  </a:lnTo>
                  <a:lnTo>
                    <a:pt x="166" y="70"/>
                  </a:lnTo>
                  <a:lnTo>
                    <a:pt x="166" y="74"/>
                  </a:lnTo>
                  <a:lnTo>
                    <a:pt x="162" y="74"/>
                  </a:lnTo>
                  <a:lnTo>
                    <a:pt x="158" y="74"/>
                  </a:lnTo>
                  <a:lnTo>
                    <a:pt x="158" y="78"/>
                  </a:lnTo>
                  <a:lnTo>
                    <a:pt x="158" y="82"/>
                  </a:lnTo>
                  <a:lnTo>
                    <a:pt x="158" y="86"/>
                  </a:lnTo>
                  <a:lnTo>
                    <a:pt x="158" y="90"/>
                  </a:lnTo>
                  <a:lnTo>
                    <a:pt x="158" y="92"/>
                  </a:lnTo>
                  <a:lnTo>
                    <a:pt x="154" y="92"/>
                  </a:lnTo>
                  <a:lnTo>
                    <a:pt x="158" y="96"/>
                  </a:lnTo>
                  <a:lnTo>
                    <a:pt x="158" y="100"/>
                  </a:lnTo>
                  <a:lnTo>
                    <a:pt x="162" y="100"/>
                  </a:lnTo>
                  <a:lnTo>
                    <a:pt x="158" y="100"/>
                  </a:lnTo>
                  <a:lnTo>
                    <a:pt x="150" y="104"/>
                  </a:lnTo>
                  <a:lnTo>
                    <a:pt x="146" y="108"/>
                  </a:lnTo>
                  <a:lnTo>
                    <a:pt x="142" y="108"/>
                  </a:lnTo>
                  <a:lnTo>
                    <a:pt x="138" y="108"/>
                  </a:lnTo>
                  <a:lnTo>
                    <a:pt x="138" y="112"/>
                  </a:lnTo>
                  <a:lnTo>
                    <a:pt x="136" y="112"/>
                  </a:lnTo>
                  <a:lnTo>
                    <a:pt x="132" y="112"/>
                  </a:lnTo>
                  <a:lnTo>
                    <a:pt x="128" y="112"/>
                  </a:lnTo>
                  <a:lnTo>
                    <a:pt x="128" y="116"/>
                  </a:lnTo>
                  <a:lnTo>
                    <a:pt x="124" y="116"/>
                  </a:lnTo>
                  <a:lnTo>
                    <a:pt x="120" y="116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Freeform 177">
              <a:extLst>
                <a:ext uri="{FF2B5EF4-FFF2-40B4-BE49-F238E27FC236}">
                  <a16:creationId xmlns:a16="http://schemas.microsoft.com/office/drawing/2014/main" id="{05113851-4AC3-396D-E120-6D051437D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2525" y="4984818"/>
              <a:ext cx="177800" cy="193675"/>
            </a:xfrm>
            <a:custGeom>
              <a:avLst/>
              <a:gdLst>
                <a:gd name="T0" fmla="*/ 88 w 112"/>
                <a:gd name="T1" fmla="*/ 114 h 122"/>
                <a:gd name="T2" fmla="*/ 84 w 112"/>
                <a:gd name="T3" fmla="*/ 118 h 122"/>
                <a:gd name="T4" fmla="*/ 82 w 112"/>
                <a:gd name="T5" fmla="*/ 118 h 122"/>
                <a:gd name="T6" fmla="*/ 74 w 112"/>
                <a:gd name="T7" fmla="*/ 118 h 122"/>
                <a:gd name="T8" fmla="*/ 70 w 112"/>
                <a:gd name="T9" fmla="*/ 118 h 122"/>
                <a:gd name="T10" fmla="*/ 62 w 112"/>
                <a:gd name="T11" fmla="*/ 114 h 122"/>
                <a:gd name="T12" fmla="*/ 54 w 112"/>
                <a:gd name="T13" fmla="*/ 114 h 122"/>
                <a:gd name="T14" fmla="*/ 52 w 112"/>
                <a:gd name="T15" fmla="*/ 114 h 122"/>
                <a:gd name="T16" fmla="*/ 52 w 112"/>
                <a:gd name="T17" fmla="*/ 110 h 122"/>
                <a:gd name="T18" fmla="*/ 52 w 112"/>
                <a:gd name="T19" fmla="*/ 108 h 122"/>
                <a:gd name="T20" fmla="*/ 44 w 112"/>
                <a:gd name="T21" fmla="*/ 108 h 122"/>
                <a:gd name="T22" fmla="*/ 40 w 112"/>
                <a:gd name="T23" fmla="*/ 108 h 122"/>
                <a:gd name="T24" fmla="*/ 38 w 112"/>
                <a:gd name="T25" fmla="*/ 104 h 122"/>
                <a:gd name="T26" fmla="*/ 34 w 112"/>
                <a:gd name="T27" fmla="*/ 96 h 122"/>
                <a:gd name="T28" fmla="*/ 34 w 112"/>
                <a:gd name="T29" fmla="*/ 92 h 122"/>
                <a:gd name="T30" fmla="*/ 30 w 112"/>
                <a:gd name="T31" fmla="*/ 84 h 122"/>
                <a:gd name="T32" fmla="*/ 30 w 112"/>
                <a:gd name="T33" fmla="*/ 84 h 122"/>
                <a:gd name="T34" fmla="*/ 26 w 112"/>
                <a:gd name="T35" fmla="*/ 78 h 122"/>
                <a:gd name="T36" fmla="*/ 18 w 112"/>
                <a:gd name="T37" fmla="*/ 74 h 122"/>
                <a:gd name="T38" fmla="*/ 14 w 112"/>
                <a:gd name="T39" fmla="*/ 70 h 122"/>
                <a:gd name="T40" fmla="*/ 12 w 112"/>
                <a:gd name="T41" fmla="*/ 66 h 122"/>
                <a:gd name="T42" fmla="*/ 12 w 112"/>
                <a:gd name="T43" fmla="*/ 58 h 122"/>
                <a:gd name="T44" fmla="*/ 8 w 112"/>
                <a:gd name="T45" fmla="*/ 52 h 122"/>
                <a:gd name="T46" fmla="*/ 4 w 112"/>
                <a:gd name="T47" fmla="*/ 48 h 122"/>
                <a:gd name="T48" fmla="*/ 0 w 112"/>
                <a:gd name="T49" fmla="*/ 44 h 122"/>
                <a:gd name="T50" fmla="*/ 0 w 112"/>
                <a:gd name="T51" fmla="*/ 40 h 122"/>
                <a:gd name="T52" fmla="*/ 4 w 112"/>
                <a:gd name="T53" fmla="*/ 40 h 122"/>
                <a:gd name="T54" fmla="*/ 12 w 112"/>
                <a:gd name="T55" fmla="*/ 44 h 122"/>
                <a:gd name="T56" fmla="*/ 14 w 112"/>
                <a:gd name="T57" fmla="*/ 40 h 122"/>
                <a:gd name="T58" fmla="*/ 22 w 112"/>
                <a:gd name="T59" fmla="*/ 44 h 122"/>
                <a:gd name="T60" fmla="*/ 26 w 112"/>
                <a:gd name="T61" fmla="*/ 40 h 122"/>
                <a:gd name="T62" fmla="*/ 38 w 112"/>
                <a:gd name="T63" fmla="*/ 26 h 122"/>
                <a:gd name="T64" fmla="*/ 48 w 112"/>
                <a:gd name="T65" fmla="*/ 18 h 122"/>
                <a:gd name="T66" fmla="*/ 48 w 112"/>
                <a:gd name="T67" fmla="*/ 10 h 122"/>
                <a:gd name="T68" fmla="*/ 52 w 112"/>
                <a:gd name="T69" fmla="*/ 6 h 122"/>
                <a:gd name="T70" fmla="*/ 62 w 112"/>
                <a:gd name="T71" fmla="*/ 2 h 122"/>
                <a:gd name="T72" fmla="*/ 70 w 112"/>
                <a:gd name="T73" fmla="*/ 2 h 122"/>
                <a:gd name="T74" fmla="*/ 78 w 112"/>
                <a:gd name="T75" fmla="*/ 6 h 122"/>
                <a:gd name="T76" fmla="*/ 84 w 112"/>
                <a:gd name="T77" fmla="*/ 10 h 122"/>
                <a:gd name="T78" fmla="*/ 88 w 112"/>
                <a:gd name="T79" fmla="*/ 10 h 122"/>
                <a:gd name="T80" fmla="*/ 96 w 112"/>
                <a:gd name="T81" fmla="*/ 14 h 122"/>
                <a:gd name="T82" fmla="*/ 100 w 112"/>
                <a:gd name="T83" fmla="*/ 14 h 122"/>
                <a:gd name="T84" fmla="*/ 104 w 112"/>
                <a:gd name="T85" fmla="*/ 22 h 122"/>
                <a:gd name="T86" fmla="*/ 108 w 112"/>
                <a:gd name="T87" fmla="*/ 22 h 122"/>
                <a:gd name="T88" fmla="*/ 108 w 112"/>
                <a:gd name="T89" fmla="*/ 26 h 122"/>
                <a:gd name="T90" fmla="*/ 108 w 112"/>
                <a:gd name="T91" fmla="*/ 28 h 122"/>
                <a:gd name="T92" fmla="*/ 108 w 112"/>
                <a:gd name="T93" fmla="*/ 32 h 122"/>
                <a:gd name="T94" fmla="*/ 108 w 112"/>
                <a:gd name="T95" fmla="*/ 40 h 122"/>
                <a:gd name="T96" fmla="*/ 108 w 112"/>
                <a:gd name="T97" fmla="*/ 44 h 122"/>
                <a:gd name="T98" fmla="*/ 108 w 112"/>
                <a:gd name="T99" fmla="*/ 52 h 122"/>
                <a:gd name="T100" fmla="*/ 108 w 112"/>
                <a:gd name="T101" fmla="*/ 54 h 122"/>
                <a:gd name="T102" fmla="*/ 104 w 112"/>
                <a:gd name="T103" fmla="*/ 54 h 122"/>
                <a:gd name="T104" fmla="*/ 108 w 112"/>
                <a:gd name="T105" fmla="*/ 58 h 122"/>
                <a:gd name="T106" fmla="*/ 108 w 112"/>
                <a:gd name="T107" fmla="*/ 70 h 122"/>
                <a:gd name="T108" fmla="*/ 108 w 112"/>
                <a:gd name="T109" fmla="*/ 78 h 122"/>
                <a:gd name="T110" fmla="*/ 104 w 112"/>
                <a:gd name="T111" fmla="*/ 84 h 122"/>
                <a:gd name="T112" fmla="*/ 100 w 112"/>
                <a:gd name="T113" fmla="*/ 92 h 122"/>
                <a:gd name="T114" fmla="*/ 100 w 112"/>
                <a:gd name="T115" fmla="*/ 10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22">
                  <a:moveTo>
                    <a:pt x="100" y="100"/>
                  </a:moveTo>
                  <a:lnTo>
                    <a:pt x="100" y="100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92" y="110"/>
                  </a:lnTo>
                  <a:lnTo>
                    <a:pt x="88" y="114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4" y="122"/>
                  </a:lnTo>
                  <a:lnTo>
                    <a:pt x="84" y="118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8" y="118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74" y="11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70" y="118"/>
                  </a:lnTo>
                  <a:lnTo>
                    <a:pt x="66" y="118"/>
                  </a:lnTo>
                  <a:lnTo>
                    <a:pt x="66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58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2" y="108"/>
                  </a:lnTo>
                  <a:lnTo>
                    <a:pt x="52" y="108"/>
                  </a:lnTo>
                  <a:lnTo>
                    <a:pt x="52" y="108"/>
                  </a:lnTo>
                  <a:lnTo>
                    <a:pt x="52" y="108"/>
                  </a:lnTo>
                  <a:lnTo>
                    <a:pt x="48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4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38" y="108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4"/>
                  </a:lnTo>
                  <a:lnTo>
                    <a:pt x="38" y="100"/>
                  </a:lnTo>
                  <a:lnTo>
                    <a:pt x="38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4" y="88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4"/>
                  </a:lnTo>
                  <a:lnTo>
                    <a:pt x="30" y="80"/>
                  </a:lnTo>
                  <a:lnTo>
                    <a:pt x="30" y="80"/>
                  </a:lnTo>
                  <a:lnTo>
                    <a:pt x="26" y="80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2" y="78"/>
                  </a:lnTo>
                  <a:lnTo>
                    <a:pt x="18" y="78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4" y="74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70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62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4"/>
                  </a:lnTo>
                  <a:lnTo>
                    <a:pt x="8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12" y="44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2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4" y="40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4" y="32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4" y="18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66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0" y="6"/>
                  </a:lnTo>
                  <a:lnTo>
                    <a:pt x="78" y="6"/>
                  </a:lnTo>
                  <a:lnTo>
                    <a:pt x="82" y="6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4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92" y="10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4"/>
                  </a:lnTo>
                  <a:lnTo>
                    <a:pt x="100" y="18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4" y="22"/>
                  </a:lnTo>
                  <a:lnTo>
                    <a:pt x="104" y="22"/>
                  </a:lnTo>
                  <a:lnTo>
                    <a:pt x="104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2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28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2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8" y="36"/>
                  </a:lnTo>
                  <a:lnTo>
                    <a:pt x="108" y="40"/>
                  </a:lnTo>
                  <a:lnTo>
                    <a:pt x="108" y="40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8" y="44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08" y="48"/>
                  </a:lnTo>
                  <a:lnTo>
                    <a:pt x="112" y="48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8" y="54"/>
                  </a:lnTo>
                  <a:lnTo>
                    <a:pt x="104" y="54"/>
                  </a:lnTo>
                  <a:lnTo>
                    <a:pt x="104" y="58"/>
                  </a:lnTo>
                  <a:lnTo>
                    <a:pt x="104" y="58"/>
                  </a:lnTo>
                  <a:lnTo>
                    <a:pt x="104" y="58"/>
                  </a:lnTo>
                  <a:lnTo>
                    <a:pt x="104" y="58"/>
                  </a:lnTo>
                  <a:lnTo>
                    <a:pt x="104" y="58"/>
                  </a:lnTo>
                  <a:lnTo>
                    <a:pt x="108" y="58"/>
                  </a:lnTo>
                  <a:lnTo>
                    <a:pt x="108" y="62"/>
                  </a:lnTo>
                  <a:lnTo>
                    <a:pt x="108" y="66"/>
                  </a:lnTo>
                  <a:lnTo>
                    <a:pt x="108" y="66"/>
                  </a:lnTo>
                  <a:lnTo>
                    <a:pt x="104" y="66"/>
                  </a:lnTo>
                  <a:lnTo>
                    <a:pt x="104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8" y="70"/>
                  </a:lnTo>
                  <a:lnTo>
                    <a:pt x="108" y="74"/>
                  </a:lnTo>
                  <a:lnTo>
                    <a:pt x="108" y="74"/>
                  </a:lnTo>
                  <a:lnTo>
                    <a:pt x="108" y="78"/>
                  </a:lnTo>
                  <a:lnTo>
                    <a:pt x="108" y="78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04" y="84"/>
                  </a:lnTo>
                  <a:lnTo>
                    <a:pt x="104" y="88"/>
                  </a:lnTo>
                  <a:lnTo>
                    <a:pt x="104" y="88"/>
                  </a:lnTo>
                  <a:lnTo>
                    <a:pt x="100" y="88"/>
                  </a:lnTo>
                  <a:lnTo>
                    <a:pt x="100" y="88"/>
                  </a:lnTo>
                  <a:lnTo>
                    <a:pt x="100" y="92"/>
                  </a:lnTo>
                  <a:lnTo>
                    <a:pt x="100" y="92"/>
                  </a:lnTo>
                  <a:lnTo>
                    <a:pt x="100" y="92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100" y="1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Freeform 178">
              <a:extLst>
                <a:ext uri="{FF2B5EF4-FFF2-40B4-BE49-F238E27FC236}">
                  <a16:creationId xmlns:a16="http://schemas.microsoft.com/office/drawing/2014/main" id="{19476A67-10E1-9ABA-D18B-CAA6569680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3200" y="5156268"/>
              <a:ext cx="444500" cy="1022350"/>
            </a:xfrm>
            <a:custGeom>
              <a:avLst/>
              <a:gdLst>
                <a:gd name="T0" fmla="*/ 28 w 280"/>
                <a:gd name="T1" fmla="*/ 328 h 644"/>
                <a:gd name="T2" fmla="*/ 38 w 280"/>
                <a:gd name="T3" fmla="*/ 304 h 644"/>
                <a:gd name="T4" fmla="*/ 38 w 280"/>
                <a:gd name="T5" fmla="*/ 272 h 644"/>
                <a:gd name="T6" fmla="*/ 46 w 280"/>
                <a:gd name="T7" fmla="*/ 242 h 644"/>
                <a:gd name="T8" fmla="*/ 54 w 280"/>
                <a:gd name="T9" fmla="*/ 208 h 644"/>
                <a:gd name="T10" fmla="*/ 42 w 280"/>
                <a:gd name="T11" fmla="*/ 174 h 644"/>
                <a:gd name="T12" fmla="*/ 54 w 280"/>
                <a:gd name="T13" fmla="*/ 144 h 644"/>
                <a:gd name="T14" fmla="*/ 60 w 280"/>
                <a:gd name="T15" fmla="*/ 114 h 644"/>
                <a:gd name="T16" fmla="*/ 72 w 280"/>
                <a:gd name="T17" fmla="*/ 84 h 644"/>
                <a:gd name="T18" fmla="*/ 76 w 280"/>
                <a:gd name="T19" fmla="*/ 48 h 644"/>
                <a:gd name="T20" fmla="*/ 90 w 280"/>
                <a:gd name="T21" fmla="*/ 22 h 644"/>
                <a:gd name="T22" fmla="*/ 106 w 280"/>
                <a:gd name="T23" fmla="*/ 4 h 644"/>
                <a:gd name="T24" fmla="*/ 130 w 280"/>
                <a:gd name="T25" fmla="*/ 22 h 644"/>
                <a:gd name="T26" fmla="*/ 156 w 280"/>
                <a:gd name="T27" fmla="*/ 10 h 644"/>
                <a:gd name="T28" fmla="*/ 176 w 280"/>
                <a:gd name="T29" fmla="*/ 36 h 644"/>
                <a:gd name="T30" fmla="*/ 208 w 280"/>
                <a:gd name="T31" fmla="*/ 56 h 644"/>
                <a:gd name="T32" fmla="*/ 220 w 280"/>
                <a:gd name="T33" fmla="*/ 78 h 644"/>
                <a:gd name="T34" fmla="*/ 224 w 280"/>
                <a:gd name="T35" fmla="*/ 100 h 644"/>
                <a:gd name="T36" fmla="*/ 254 w 280"/>
                <a:gd name="T37" fmla="*/ 100 h 644"/>
                <a:gd name="T38" fmla="*/ 272 w 280"/>
                <a:gd name="T39" fmla="*/ 70 h 644"/>
                <a:gd name="T40" fmla="*/ 276 w 280"/>
                <a:gd name="T41" fmla="*/ 96 h 644"/>
                <a:gd name="T42" fmla="*/ 250 w 280"/>
                <a:gd name="T43" fmla="*/ 114 h 644"/>
                <a:gd name="T44" fmla="*/ 238 w 280"/>
                <a:gd name="T45" fmla="*/ 136 h 644"/>
                <a:gd name="T46" fmla="*/ 220 w 280"/>
                <a:gd name="T47" fmla="*/ 170 h 644"/>
                <a:gd name="T48" fmla="*/ 216 w 280"/>
                <a:gd name="T49" fmla="*/ 200 h 644"/>
                <a:gd name="T50" fmla="*/ 216 w 280"/>
                <a:gd name="T51" fmla="*/ 234 h 644"/>
                <a:gd name="T52" fmla="*/ 230 w 280"/>
                <a:gd name="T53" fmla="*/ 264 h 644"/>
                <a:gd name="T54" fmla="*/ 228 w 280"/>
                <a:gd name="T55" fmla="*/ 294 h 644"/>
                <a:gd name="T56" fmla="*/ 194 w 280"/>
                <a:gd name="T57" fmla="*/ 316 h 644"/>
                <a:gd name="T58" fmla="*/ 156 w 280"/>
                <a:gd name="T59" fmla="*/ 312 h 644"/>
                <a:gd name="T60" fmla="*/ 160 w 280"/>
                <a:gd name="T61" fmla="*/ 330 h 644"/>
                <a:gd name="T62" fmla="*/ 152 w 280"/>
                <a:gd name="T63" fmla="*/ 358 h 644"/>
                <a:gd name="T64" fmla="*/ 122 w 280"/>
                <a:gd name="T65" fmla="*/ 350 h 644"/>
                <a:gd name="T66" fmla="*/ 126 w 280"/>
                <a:gd name="T67" fmla="*/ 380 h 644"/>
                <a:gd name="T68" fmla="*/ 142 w 280"/>
                <a:gd name="T69" fmla="*/ 386 h 644"/>
                <a:gd name="T70" fmla="*/ 126 w 280"/>
                <a:gd name="T71" fmla="*/ 394 h 644"/>
                <a:gd name="T72" fmla="*/ 120 w 280"/>
                <a:gd name="T73" fmla="*/ 414 h 644"/>
                <a:gd name="T74" fmla="*/ 98 w 280"/>
                <a:gd name="T75" fmla="*/ 440 h 644"/>
                <a:gd name="T76" fmla="*/ 86 w 280"/>
                <a:gd name="T77" fmla="*/ 470 h 644"/>
                <a:gd name="T78" fmla="*/ 108 w 280"/>
                <a:gd name="T79" fmla="*/ 490 h 644"/>
                <a:gd name="T80" fmla="*/ 90 w 280"/>
                <a:gd name="T81" fmla="*/ 510 h 644"/>
                <a:gd name="T82" fmla="*/ 82 w 280"/>
                <a:gd name="T83" fmla="*/ 536 h 644"/>
                <a:gd name="T84" fmla="*/ 76 w 280"/>
                <a:gd name="T85" fmla="*/ 540 h 644"/>
                <a:gd name="T86" fmla="*/ 64 w 280"/>
                <a:gd name="T87" fmla="*/ 566 h 644"/>
                <a:gd name="T88" fmla="*/ 72 w 280"/>
                <a:gd name="T89" fmla="*/ 584 h 644"/>
                <a:gd name="T90" fmla="*/ 34 w 280"/>
                <a:gd name="T91" fmla="*/ 580 h 644"/>
                <a:gd name="T92" fmla="*/ 16 w 280"/>
                <a:gd name="T93" fmla="*/ 550 h 644"/>
                <a:gd name="T94" fmla="*/ 0 w 280"/>
                <a:gd name="T95" fmla="*/ 536 h 644"/>
                <a:gd name="T96" fmla="*/ 16 w 280"/>
                <a:gd name="T97" fmla="*/ 512 h 644"/>
                <a:gd name="T98" fmla="*/ 20 w 280"/>
                <a:gd name="T99" fmla="*/ 488 h 644"/>
                <a:gd name="T100" fmla="*/ 28 w 280"/>
                <a:gd name="T101" fmla="*/ 458 h 644"/>
                <a:gd name="T102" fmla="*/ 24 w 280"/>
                <a:gd name="T103" fmla="*/ 432 h 644"/>
                <a:gd name="T104" fmla="*/ 24 w 280"/>
                <a:gd name="T105" fmla="*/ 416 h 644"/>
                <a:gd name="T106" fmla="*/ 20 w 280"/>
                <a:gd name="T107" fmla="*/ 394 h 644"/>
                <a:gd name="T108" fmla="*/ 24 w 280"/>
                <a:gd name="T109" fmla="*/ 364 h 644"/>
                <a:gd name="T110" fmla="*/ 72 w 280"/>
                <a:gd name="T111" fmla="*/ 592 h 644"/>
                <a:gd name="T112" fmla="*/ 80 w 280"/>
                <a:gd name="T113" fmla="*/ 614 h 644"/>
                <a:gd name="T114" fmla="*/ 108 w 280"/>
                <a:gd name="T115" fmla="*/ 636 h 644"/>
                <a:gd name="T116" fmla="*/ 94 w 280"/>
                <a:gd name="T117" fmla="*/ 640 h 644"/>
                <a:gd name="T118" fmla="*/ 72 w 280"/>
                <a:gd name="T119" fmla="*/ 610 h 644"/>
                <a:gd name="T120" fmla="*/ 126 w 280"/>
                <a:gd name="T121" fmla="*/ 636 h 644"/>
                <a:gd name="T122" fmla="*/ 126 w 280"/>
                <a:gd name="T123" fmla="*/ 64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80" h="644">
                  <a:moveTo>
                    <a:pt x="24" y="358"/>
                  </a:moveTo>
                  <a:lnTo>
                    <a:pt x="24" y="354"/>
                  </a:lnTo>
                  <a:lnTo>
                    <a:pt x="24" y="350"/>
                  </a:lnTo>
                  <a:lnTo>
                    <a:pt x="24" y="346"/>
                  </a:lnTo>
                  <a:lnTo>
                    <a:pt x="28" y="346"/>
                  </a:lnTo>
                  <a:lnTo>
                    <a:pt x="28" y="342"/>
                  </a:lnTo>
                  <a:lnTo>
                    <a:pt x="24" y="342"/>
                  </a:lnTo>
                  <a:lnTo>
                    <a:pt x="28" y="338"/>
                  </a:lnTo>
                  <a:lnTo>
                    <a:pt x="28" y="334"/>
                  </a:lnTo>
                  <a:lnTo>
                    <a:pt x="28" y="330"/>
                  </a:lnTo>
                  <a:lnTo>
                    <a:pt x="28" y="328"/>
                  </a:lnTo>
                  <a:lnTo>
                    <a:pt x="28" y="330"/>
                  </a:lnTo>
                  <a:lnTo>
                    <a:pt x="30" y="330"/>
                  </a:lnTo>
                  <a:lnTo>
                    <a:pt x="30" y="328"/>
                  </a:lnTo>
                  <a:lnTo>
                    <a:pt x="30" y="324"/>
                  </a:lnTo>
                  <a:lnTo>
                    <a:pt x="30" y="320"/>
                  </a:lnTo>
                  <a:lnTo>
                    <a:pt x="30" y="316"/>
                  </a:lnTo>
                  <a:lnTo>
                    <a:pt x="34" y="316"/>
                  </a:lnTo>
                  <a:lnTo>
                    <a:pt x="34" y="312"/>
                  </a:lnTo>
                  <a:lnTo>
                    <a:pt x="38" y="312"/>
                  </a:lnTo>
                  <a:lnTo>
                    <a:pt x="38" y="308"/>
                  </a:lnTo>
                  <a:lnTo>
                    <a:pt x="38" y="304"/>
                  </a:lnTo>
                  <a:lnTo>
                    <a:pt x="38" y="302"/>
                  </a:lnTo>
                  <a:lnTo>
                    <a:pt x="34" y="298"/>
                  </a:lnTo>
                  <a:lnTo>
                    <a:pt x="34" y="294"/>
                  </a:lnTo>
                  <a:lnTo>
                    <a:pt x="34" y="290"/>
                  </a:lnTo>
                  <a:lnTo>
                    <a:pt x="34" y="286"/>
                  </a:lnTo>
                  <a:lnTo>
                    <a:pt x="34" y="282"/>
                  </a:lnTo>
                  <a:lnTo>
                    <a:pt x="34" y="278"/>
                  </a:lnTo>
                  <a:lnTo>
                    <a:pt x="34" y="274"/>
                  </a:lnTo>
                  <a:lnTo>
                    <a:pt x="34" y="272"/>
                  </a:lnTo>
                  <a:lnTo>
                    <a:pt x="38" y="268"/>
                  </a:lnTo>
                  <a:lnTo>
                    <a:pt x="38" y="272"/>
                  </a:lnTo>
                  <a:lnTo>
                    <a:pt x="42" y="268"/>
                  </a:lnTo>
                  <a:lnTo>
                    <a:pt x="42" y="264"/>
                  </a:lnTo>
                  <a:lnTo>
                    <a:pt x="46" y="264"/>
                  </a:lnTo>
                  <a:lnTo>
                    <a:pt x="46" y="260"/>
                  </a:lnTo>
                  <a:lnTo>
                    <a:pt x="46" y="256"/>
                  </a:lnTo>
                  <a:lnTo>
                    <a:pt x="46" y="252"/>
                  </a:lnTo>
                  <a:lnTo>
                    <a:pt x="46" y="248"/>
                  </a:lnTo>
                  <a:lnTo>
                    <a:pt x="42" y="248"/>
                  </a:lnTo>
                  <a:lnTo>
                    <a:pt x="42" y="246"/>
                  </a:lnTo>
                  <a:lnTo>
                    <a:pt x="46" y="246"/>
                  </a:lnTo>
                  <a:lnTo>
                    <a:pt x="46" y="242"/>
                  </a:lnTo>
                  <a:lnTo>
                    <a:pt x="46" y="238"/>
                  </a:lnTo>
                  <a:lnTo>
                    <a:pt x="46" y="234"/>
                  </a:lnTo>
                  <a:lnTo>
                    <a:pt x="50" y="234"/>
                  </a:lnTo>
                  <a:lnTo>
                    <a:pt x="50" y="230"/>
                  </a:lnTo>
                  <a:lnTo>
                    <a:pt x="50" y="226"/>
                  </a:lnTo>
                  <a:lnTo>
                    <a:pt x="54" y="226"/>
                  </a:lnTo>
                  <a:lnTo>
                    <a:pt x="54" y="222"/>
                  </a:lnTo>
                  <a:lnTo>
                    <a:pt x="54" y="218"/>
                  </a:lnTo>
                  <a:lnTo>
                    <a:pt x="54" y="216"/>
                  </a:lnTo>
                  <a:lnTo>
                    <a:pt x="54" y="212"/>
                  </a:lnTo>
                  <a:lnTo>
                    <a:pt x="54" y="208"/>
                  </a:lnTo>
                  <a:lnTo>
                    <a:pt x="50" y="208"/>
                  </a:lnTo>
                  <a:lnTo>
                    <a:pt x="50" y="204"/>
                  </a:lnTo>
                  <a:lnTo>
                    <a:pt x="50" y="200"/>
                  </a:lnTo>
                  <a:lnTo>
                    <a:pt x="50" y="196"/>
                  </a:lnTo>
                  <a:lnTo>
                    <a:pt x="50" y="192"/>
                  </a:lnTo>
                  <a:lnTo>
                    <a:pt x="46" y="192"/>
                  </a:lnTo>
                  <a:lnTo>
                    <a:pt x="46" y="190"/>
                  </a:lnTo>
                  <a:lnTo>
                    <a:pt x="46" y="186"/>
                  </a:lnTo>
                  <a:lnTo>
                    <a:pt x="46" y="182"/>
                  </a:lnTo>
                  <a:lnTo>
                    <a:pt x="42" y="178"/>
                  </a:lnTo>
                  <a:lnTo>
                    <a:pt x="42" y="174"/>
                  </a:lnTo>
                  <a:lnTo>
                    <a:pt x="42" y="170"/>
                  </a:lnTo>
                  <a:lnTo>
                    <a:pt x="46" y="170"/>
                  </a:lnTo>
                  <a:lnTo>
                    <a:pt x="46" y="166"/>
                  </a:lnTo>
                  <a:lnTo>
                    <a:pt x="46" y="162"/>
                  </a:lnTo>
                  <a:lnTo>
                    <a:pt x="46" y="160"/>
                  </a:lnTo>
                  <a:lnTo>
                    <a:pt x="50" y="160"/>
                  </a:lnTo>
                  <a:lnTo>
                    <a:pt x="50" y="156"/>
                  </a:lnTo>
                  <a:lnTo>
                    <a:pt x="54" y="156"/>
                  </a:lnTo>
                  <a:lnTo>
                    <a:pt x="54" y="152"/>
                  </a:lnTo>
                  <a:lnTo>
                    <a:pt x="54" y="148"/>
                  </a:lnTo>
                  <a:lnTo>
                    <a:pt x="54" y="144"/>
                  </a:lnTo>
                  <a:lnTo>
                    <a:pt x="50" y="140"/>
                  </a:lnTo>
                  <a:lnTo>
                    <a:pt x="54" y="140"/>
                  </a:lnTo>
                  <a:lnTo>
                    <a:pt x="50" y="140"/>
                  </a:lnTo>
                  <a:lnTo>
                    <a:pt x="50" y="136"/>
                  </a:lnTo>
                  <a:lnTo>
                    <a:pt x="54" y="134"/>
                  </a:lnTo>
                  <a:lnTo>
                    <a:pt x="54" y="130"/>
                  </a:lnTo>
                  <a:lnTo>
                    <a:pt x="54" y="126"/>
                  </a:lnTo>
                  <a:lnTo>
                    <a:pt x="54" y="122"/>
                  </a:lnTo>
                  <a:lnTo>
                    <a:pt x="56" y="122"/>
                  </a:lnTo>
                  <a:lnTo>
                    <a:pt x="56" y="118"/>
                  </a:lnTo>
                  <a:lnTo>
                    <a:pt x="60" y="114"/>
                  </a:lnTo>
                  <a:lnTo>
                    <a:pt x="60" y="110"/>
                  </a:lnTo>
                  <a:lnTo>
                    <a:pt x="64" y="110"/>
                  </a:lnTo>
                  <a:lnTo>
                    <a:pt x="64" y="106"/>
                  </a:lnTo>
                  <a:lnTo>
                    <a:pt x="64" y="104"/>
                  </a:lnTo>
                  <a:lnTo>
                    <a:pt x="68" y="100"/>
                  </a:lnTo>
                  <a:lnTo>
                    <a:pt x="68" y="96"/>
                  </a:lnTo>
                  <a:lnTo>
                    <a:pt x="72" y="96"/>
                  </a:lnTo>
                  <a:lnTo>
                    <a:pt x="76" y="96"/>
                  </a:lnTo>
                  <a:lnTo>
                    <a:pt x="76" y="92"/>
                  </a:lnTo>
                  <a:lnTo>
                    <a:pt x="72" y="88"/>
                  </a:lnTo>
                  <a:lnTo>
                    <a:pt x="72" y="84"/>
                  </a:lnTo>
                  <a:lnTo>
                    <a:pt x="72" y="82"/>
                  </a:lnTo>
                  <a:lnTo>
                    <a:pt x="72" y="78"/>
                  </a:lnTo>
                  <a:lnTo>
                    <a:pt x="72" y="74"/>
                  </a:lnTo>
                  <a:lnTo>
                    <a:pt x="72" y="70"/>
                  </a:lnTo>
                  <a:lnTo>
                    <a:pt x="72" y="66"/>
                  </a:lnTo>
                  <a:lnTo>
                    <a:pt x="72" y="64"/>
                  </a:lnTo>
                  <a:lnTo>
                    <a:pt x="76" y="60"/>
                  </a:lnTo>
                  <a:lnTo>
                    <a:pt x="72" y="56"/>
                  </a:lnTo>
                  <a:lnTo>
                    <a:pt x="72" y="52"/>
                  </a:lnTo>
                  <a:lnTo>
                    <a:pt x="72" y="48"/>
                  </a:lnTo>
                  <a:lnTo>
                    <a:pt x="76" y="48"/>
                  </a:lnTo>
                  <a:lnTo>
                    <a:pt x="80" y="44"/>
                  </a:lnTo>
                  <a:lnTo>
                    <a:pt x="82" y="44"/>
                  </a:lnTo>
                  <a:lnTo>
                    <a:pt x="86" y="44"/>
                  </a:lnTo>
                  <a:lnTo>
                    <a:pt x="86" y="40"/>
                  </a:lnTo>
                  <a:lnTo>
                    <a:pt x="90" y="36"/>
                  </a:lnTo>
                  <a:lnTo>
                    <a:pt x="90" y="34"/>
                  </a:lnTo>
                  <a:lnTo>
                    <a:pt x="90" y="30"/>
                  </a:lnTo>
                  <a:lnTo>
                    <a:pt x="90" y="26"/>
                  </a:lnTo>
                  <a:lnTo>
                    <a:pt x="94" y="26"/>
                  </a:lnTo>
                  <a:lnTo>
                    <a:pt x="94" y="22"/>
                  </a:lnTo>
                  <a:lnTo>
                    <a:pt x="90" y="22"/>
                  </a:lnTo>
                  <a:lnTo>
                    <a:pt x="90" y="18"/>
                  </a:lnTo>
                  <a:lnTo>
                    <a:pt x="94" y="18"/>
                  </a:lnTo>
                  <a:lnTo>
                    <a:pt x="94" y="14"/>
                  </a:lnTo>
                  <a:lnTo>
                    <a:pt x="98" y="14"/>
                  </a:lnTo>
                  <a:lnTo>
                    <a:pt x="98" y="10"/>
                  </a:lnTo>
                  <a:lnTo>
                    <a:pt x="98" y="6"/>
                  </a:lnTo>
                  <a:lnTo>
                    <a:pt x="102" y="6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06" y="0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6"/>
                  </a:lnTo>
                  <a:lnTo>
                    <a:pt x="112" y="6"/>
                  </a:lnTo>
                  <a:lnTo>
                    <a:pt x="120" y="6"/>
                  </a:lnTo>
                  <a:lnTo>
                    <a:pt x="122" y="6"/>
                  </a:lnTo>
                  <a:lnTo>
                    <a:pt x="126" y="6"/>
                  </a:lnTo>
                  <a:lnTo>
                    <a:pt x="126" y="10"/>
                  </a:lnTo>
                  <a:lnTo>
                    <a:pt x="126" y="14"/>
                  </a:lnTo>
                  <a:lnTo>
                    <a:pt x="126" y="18"/>
                  </a:lnTo>
                  <a:lnTo>
                    <a:pt x="130" y="18"/>
                  </a:lnTo>
                  <a:lnTo>
                    <a:pt x="130" y="22"/>
                  </a:lnTo>
                  <a:lnTo>
                    <a:pt x="130" y="18"/>
                  </a:lnTo>
                  <a:lnTo>
                    <a:pt x="130" y="14"/>
                  </a:lnTo>
                  <a:lnTo>
                    <a:pt x="134" y="10"/>
                  </a:lnTo>
                  <a:lnTo>
                    <a:pt x="134" y="6"/>
                  </a:lnTo>
                  <a:lnTo>
                    <a:pt x="138" y="6"/>
                  </a:lnTo>
                  <a:lnTo>
                    <a:pt x="142" y="6"/>
                  </a:lnTo>
                  <a:lnTo>
                    <a:pt x="146" y="6"/>
                  </a:lnTo>
                  <a:lnTo>
                    <a:pt x="150" y="6"/>
                  </a:lnTo>
                  <a:lnTo>
                    <a:pt x="152" y="6"/>
                  </a:lnTo>
                  <a:lnTo>
                    <a:pt x="152" y="10"/>
                  </a:lnTo>
                  <a:lnTo>
                    <a:pt x="156" y="10"/>
                  </a:lnTo>
                  <a:lnTo>
                    <a:pt x="156" y="14"/>
                  </a:lnTo>
                  <a:lnTo>
                    <a:pt x="160" y="14"/>
                  </a:lnTo>
                  <a:lnTo>
                    <a:pt x="160" y="18"/>
                  </a:lnTo>
                  <a:lnTo>
                    <a:pt x="164" y="22"/>
                  </a:lnTo>
                  <a:lnTo>
                    <a:pt x="164" y="26"/>
                  </a:lnTo>
                  <a:lnTo>
                    <a:pt x="168" y="26"/>
                  </a:lnTo>
                  <a:lnTo>
                    <a:pt x="168" y="30"/>
                  </a:lnTo>
                  <a:lnTo>
                    <a:pt x="172" y="30"/>
                  </a:lnTo>
                  <a:lnTo>
                    <a:pt x="172" y="34"/>
                  </a:lnTo>
                  <a:lnTo>
                    <a:pt x="176" y="34"/>
                  </a:lnTo>
                  <a:lnTo>
                    <a:pt x="176" y="36"/>
                  </a:lnTo>
                  <a:lnTo>
                    <a:pt x="178" y="36"/>
                  </a:lnTo>
                  <a:lnTo>
                    <a:pt x="182" y="36"/>
                  </a:lnTo>
                  <a:lnTo>
                    <a:pt x="182" y="40"/>
                  </a:lnTo>
                  <a:lnTo>
                    <a:pt x="186" y="40"/>
                  </a:lnTo>
                  <a:lnTo>
                    <a:pt x="190" y="40"/>
                  </a:lnTo>
                  <a:lnTo>
                    <a:pt x="198" y="44"/>
                  </a:lnTo>
                  <a:lnTo>
                    <a:pt x="198" y="48"/>
                  </a:lnTo>
                  <a:lnTo>
                    <a:pt x="202" y="48"/>
                  </a:lnTo>
                  <a:lnTo>
                    <a:pt x="202" y="52"/>
                  </a:lnTo>
                  <a:lnTo>
                    <a:pt x="204" y="52"/>
                  </a:lnTo>
                  <a:lnTo>
                    <a:pt x="208" y="56"/>
                  </a:lnTo>
                  <a:lnTo>
                    <a:pt x="212" y="56"/>
                  </a:lnTo>
                  <a:lnTo>
                    <a:pt x="216" y="60"/>
                  </a:lnTo>
                  <a:lnTo>
                    <a:pt x="220" y="60"/>
                  </a:lnTo>
                  <a:lnTo>
                    <a:pt x="224" y="64"/>
                  </a:lnTo>
                  <a:lnTo>
                    <a:pt x="224" y="66"/>
                  </a:lnTo>
                  <a:lnTo>
                    <a:pt x="228" y="66"/>
                  </a:lnTo>
                  <a:lnTo>
                    <a:pt x="228" y="70"/>
                  </a:lnTo>
                  <a:lnTo>
                    <a:pt x="224" y="70"/>
                  </a:lnTo>
                  <a:lnTo>
                    <a:pt x="224" y="74"/>
                  </a:lnTo>
                  <a:lnTo>
                    <a:pt x="220" y="74"/>
                  </a:lnTo>
                  <a:lnTo>
                    <a:pt x="220" y="78"/>
                  </a:lnTo>
                  <a:lnTo>
                    <a:pt x="216" y="82"/>
                  </a:lnTo>
                  <a:lnTo>
                    <a:pt x="216" y="84"/>
                  </a:lnTo>
                  <a:lnTo>
                    <a:pt x="216" y="88"/>
                  </a:lnTo>
                  <a:lnTo>
                    <a:pt x="216" y="92"/>
                  </a:lnTo>
                  <a:lnTo>
                    <a:pt x="212" y="92"/>
                  </a:lnTo>
                  <a:lnTo>
                    <a:pt x="212" y="96"/>
                  </a:lnTo>
                  <a:lnTo>
                    <a:pt x="208" y="96"/>
                  </a:lnTo>
                  <a:lnTo>
                    <a:pt x="212" y="100"/>
                  </a:lnTo>
                  <a:lnTo>
                    <a:pt x="216" y="100"/>
                  </a:lnTo>
                  <a:lnTo>
                    <a:pt x="220" y="100"/>
                  </a:lnTo>
                  <a:lnTo>
                    <a:pt x="224" y="100"/>
                  </a:lnTo>
                  <a:lnTo>
                    <a:pt x="228" y="104"/>
                  </a:lnTo>
                  <a:lnTo>
                    <a:pt x="230" y="104"/>
                  </a:lnTo>
                  <a:lnTo>
                    <a:pt x="234" y="104"/>
                  </a:lnTo>
                  <a:lnTo>
                    <a:pt x="238" y="104"/>
                  </a:lnTo>
                  <a:lnTo>
                    <a:pt x="242" y="104"/>
                  </a:lnTo>
                  <a:lnTo>
                    <a:pt x="242" y="100"/>
                  </a:lnTo>
                  <a:lnTo>
                    <a:pt x="246" y="100"/>
                  </a:lnTo>
                  <a:lnTo>
                    <a:pt x="250" y="100"/>
                  </a:lnTo>
                  <a:lnTo>
                    <a:pt x="250" y="104"/>
                  </a:lnTo>
                  <a:lnTo>
                    <a:pt x="254" y="104"/>
                  </a:lnTo>
                  <a:lnTo>
                    <a:pt x="254" y="100"/>
                  </a:lnTo>
                  <a:lnTo>
                    <a:pt x="254" y="96"/>
                  </a:lnTo>
                  <a:lnTo>
                    <a:pt x="258" y="92"/>
                  </a:lnTo>
                  <a:lnTo>
                    <a:pt x="260" y="92"/>
                  </a:lnTo>
                  <a:lnTo>
                    <a:pt x="260" y="88"/>
                  </a:lnTo>
                  <a:lnTo>
                    <a:pt x="264" y="88"/>
                  </a:lnTo>
                  <a:lnTo>
                    <a:pt x="264" y="84"/>
                  </a:lnTo>
                  <a:lnTo>
                    <a:pt x="268" y="82"/>
                  </a:lnTo>
                  <a:lnTo>
                    <a:pt x="268" y="78"/>
                  </a:lnTo>
                  <a:lnTo>
                    <a:pt x="268" y="74"/>
                  </a:lnTo>
                  <a:lnTo>
                    <a:pt x="268" y="70"/>
                  </a:lnTo>
                  <a:lnTo>
                    <a:pt x="272" y="70"/>
                  </a:lnTo>
                  <a:lnTo>
                    <a:pt x="272" y="66"/>
                  </a:lnTo>
                  <a:lnTo>
                    <a:pt x="276" y="66"/>
                  </a:lnTo>
                  <a:lnTo>
                    <a:pt x="280" y="70"/>
                  </a:lnTo>
                  <a:lnTo>
                    <a:pt x="280" y="74"/>
                  </a:lnTo>
                  <a:lnTo>
                    <a:pt x="280" y="78"/>
                  </a:lnTo>
                  <a:lnTo>
                    <a:pt x="280" y="82"/>
                  </a:lnTo>
                  <a:lnTo>
                    <a:pt x="280" y="84"/>
                  </a:lnTo>
                  <a:lnTo>
                    <a:pt x="280" y="88"/>
                  </a:lnTo>
                  <a:lnTo>
                    <a:pt x="280" y="92"/>
                  </a:lnTo>
                  <a:lnTo>
                    <a:pt x="280" y="96"/>
                  </a:lnTo>
                  <a:lnTo>
                    <a:pt x="276" y="96"/>
                  </a:lnTo>
                  <a:lnTo>
                    <a:pt x="276" y="100"/>
                  </a:lnTo>
                  <a:lnTo>
                    <a:pt x="272" y="100"/>
                  </a:lnTo>
                  <a:lnTo>
                    <a:pt x="272" y="104"/>
                  </a:lnTo>
                  <a:lnTo>
                    <a:pt x="268" y="104"/>
                  </a:lnTo>
                  <a:lnTo>
                    <a:pt x="264" y="104"/>
                  </a:lnTo>
                  <a:lnTo>
                    <a:pt x="264" y="106"/>
                  </a:lnTo>
                  <a:lnTo>
                    <a:pt x="260" y="110"/>
                  </a:lnTo>
                  <a:lnTo>
                    <a:pt x="258" y="110"/>
                  </a:lnTo>
                  <a:lnTo>
                    <a:pt x="258" y="114"/>
                  </a:lnTo>
                  <a:lnTo>
                    <a:pt x="254" y="114"/>
                  </a:lnTo>
                  <a:lnTo>
                    <a:pt x="250" y="114"/>
                  </a:lnTo>
                  <a:lnTo>
                    <a:pt x="250" y="118"/>
                  </a:lnTo>
                  <a:lnTo>
                    <a:pt x="254" y="118"/>
                  </a:lnTo>
                  <a:lnTo>
                    <a:pt x="250" y="118"/>
                  </a:lnTo>
                  <a:lnTo>
                    <a:pt x="250" y="122"/>
                  </a:lnTo>
                  <a:lnTo>
                    <a:pt x="246" y="122"/>
                  </a:lnTo>
                  <a:lnTo>
                    <a:pt x="246" y="126"/>
                  </a:lnTo>
                  <a:lnTo>
                    <a:pt x="242" y="126"/>
                  </a:lnTo>
                  <a:lnTo>
                    <a:pt x="242" y="130"/>
                  </a:lnTo>
                  <a:lnTo>
                    <a:pt x="242" y="134"/>
                  </a:lnTo>
                  <a:lnTo>
                    <a:pt x="238" y="134"/>
                  </a:lnTo>
                  <a:lnTo>
                    <a:pt x="238" y="136"/>
                  </a:lnTo>
                  <a:lnTo>
                    <a:pt x="234" y="140"/>
                  </a:lnTo>
                  <a:lnTo>
                    <a:pt x="234" y="144"/>
                  </a:lnTo>
                  <a:lnTo>
                    <a:pt x="230" y="144"/>
                  </a:lnTo>
                  <a:lnTo>
                    <a:pt x="228" y="148"/>
                  </a:lnTo>
                  <a:lnTo>
                    <a:pt x="228" y="152"/>
                  </a:lnTo>
                  <a:lnTo>
                    <a:pt x="224" y="152"/>
                  </a:lnTo>
                  <a:lnTo>
                    <a:pt x="224" y="156"/>
                  </a:lnTo>
                  <a:lnTo>
                    <a:pt x="220" y="160"/>
                  </a:lnTo>
                  <a:lnTo>
                    <a:pt x="224" y="162"/>
                  </a:lnTo>
                  <a:lnTo>
                    <a:pt x="220" y="166"/>
                  </a:lnTo>
                  <a:lnTo>
                    <a:pt x="220" y="170"/>
                  </a:lnTo>
                  <a:lnTo>
                    <a:pt x="220" y="174"/>
                  </a:lnTo>
                  <a:lnTo>
                    <a:pt x="220" y="178"/>
                  </a:lnTo>
                  <a:lnTo>
                    <a:pt x="220" y="182"/>
                  </a:lnTo>
                  <a:lnTo>
                    <a:pt x="216" y="182"/>
                  </a:lnTo>
                  <a:lnTo>
                    <a:pt x="216" y="186"/>
                  </a:lnTo>
                  <a:lnTo>
                    <a:pt x="216" y="190"/>
                  </a:lnTo>
                  <a:lnTo>
                    <a:pt x="220" y="190"/>
                  </a:lnTo>
                  <a:lnTo>
                    <a:pt x="220" y="192"/>
                  </a:lnTo>
                  <a:lnTo>
                    <a:pt x="216" y="192"/>
                  </a:lnTo>
                  <a:lnTo>
                    <a:pt x="216" y="196"/>
                  </a:lnTo>
                  <a:lnTo>
                    <a:pt x="216" y="200"/>
                  </a:lnTo>
                  <a:lnTo>
                    <a:pt x="216" y="204"/>
                  </a:lnTo>
                  <a:lnTo>
                    <a:pt x="212" y="204"/>
                  </a:lnTo>
                  <a:lnTo>
                    <a:pt x="212" y="208"/>
                  </a:lnTo>
                  <a:lnTo>
                    <a:pt x="212" y="212"/>
                  </a:lnTo>
                  <a:lnTo>
                    <a:pt x="212" y="216"/>
                  </a:lnTo>
                  <a:lnTo>
                    <a:pt x="212" y="218"/>
                  </a:lnTo>
                  <a:lnTo>
                    <a:pt x="212" y="222"/>
                  </a:lnTo>
                  <a:lnTo>
                    <a:pt x="212" y="226"/>
                  </a:lnTo>
                  <a:lnTo>
                    <a:pt x="212" y="230"/>
                  </a:lnTo>
                  <a:lnTo>
                    <a:pt x="212" y="234"/>
                  </a:lnTo>
                  <a:lnTo>
                    <a:pt x="216" y="234"/>
                  </a:lnTo>
                  <a:lnTo>
                    <a:pt x="216" y="238"/>
                  </a:lnTo>
                  <a:lnTo>
                    <a:pt x="220" y="238"/>
                  </a:lnTo>
                  <a:lnTo>
                    <a:pt x="224" y="238"/>
                  </a:lnTo>
                  <a:lnTo>
                    <a:pt x="228" y="242"/>
                  </a:lnTo>
                  <a:lnTo>
                    <a:pt x="228" y="246"/>
                  </a:lnTo>
                  <a:lnTo>
                    <a:pt x="230" y="246"/>
                  </a:lnTo>
                  <a:lnTo>
                    <a:pt x="230" y="248"/>
                  </a:lnTo>
                  <a:lnTo>
                    <a:pt x="230" y="252"/>
                  </a:lnTo>
                  <a:lnTo>
                    <a:pt x="228" y="256"/>
                  </a:lnTo>
                  <a:lnTo>
                    <a:pt x="228" y="260"/>
                  </a:lnTo>
                  <a:lnTo>
                    <a:pt x="230" y="264"/>
                  </a:lnTo>
                  <a:lnTo>
                    <a:pt x="230" y="268"/>
                  </a:lnTo>
                  <a:lnTo>
                    <a:pt x="234" y="268"/>
                  </a:lnTo>
                  <a:lnTo>
                    <a:pt x="238" y="268"/>
                  </a:lnTo>
                  <a:lnTo>
                    <a:pt x="238" y="272"/>
                  </a:lnTo>
                  <a:lnTo>
                    <a:pt x="238" y="274"/>
                  </a:lnTo>
                  <a:lnTo>
                    <a:pt x="238" y="278"/>
                  </a:lnTo>
                  <a:lnTo>
                    <a:pt x="234" y="282"/>
                  </a:lnTo>
                  <a:lnTo>
                    <a:pt x="234" y="286"/>
                  </a:lnTo>
                  <a:lnTo>
                    <a:pt x="230" y="286"/>
                  </a:lnTo>
                  <a:lnTo>
                    <a:pt x="230" y="290"/>
                  </a:lnTo>
                  <a:lnTo>
                    <a:pt x="228" y="294"/>
                  </a:lnTo>
                  <a:lnTo>
                    <a:pt x="228" y="298"/>
                  </a:lnTo>
                  <a:lnTo>
                    <a:pt x="228" y="302"/>
                  </a:lnTo>
                  <a:lnTo>
                    <a:pt x="224" y="302"/>
                  </a:lnTo>
                  <a:lnTo>
                    <a:pt x="224" y="304"/>
                  </a:lnTo>
                  <a:lnTo>
                    <a:pt x="216" y="304"/>
                  </a:lnTo>
                  <a:lnTo>
                    <a:pt x="216" y="308"/>
                  </a:lnTo>
                  <a:lnTo>
                    <a:pt x="208" y="308"/>
                  </a:lnTo>
                  <a:lnTo>
                    <a:pt x="204" y="312"/>
                  </a:lnTo>
                  <a:lnTo>
                    <a:pt x="202" y="312"/>
                  </a:lnTo>
                  <a:lnTo>
                    <a:pt x="198" y="312"/>
                  </a:lnTo>
                  <a:lnTo>
                    <a:pt x="194" y="316"/>
                  </a:lnTo>
                  <a:lnTo>
                    <a:pt x="190" y="316"/>
                  </a:lnTo>
                  <a:lnTo>
                    <a:pt x="186" y="316"/>
                  </a:lnTo>
                  <a:lnTo>
                    <a:pt x="182" y="316"/>
                  </a:lnTo>
                  <a:lnTo>
                    <a:pt x="178" y="316"/>
                  </a:lnTo>
                  <a:lnTo>
                    <a:pt x="176" y="316"/>
                  </a:lnTo>
                  <a:lnTo>
                    <a:pt x="172" y="316"/>
                  </a:lnTo>
                  <a:lnTo>
                    <a:pt x="168" y="316"/>
                  </a:lnTo>
                  <a:lnTo>
                    <a:pt x="164" y="316"/>
                  </a:lnTo>
                  <a:lnTo>
                    <a:pt x="160" y="316"/>
                  </a:lnTo>
                  <a:lnTo>
                    <a:pt x="160" y="312"/>
                  </a:lnTo>
                  <a:lnTo>
                    <a:pt x="156" y="312"/>
                  </a:lnTo>
                  <a:lnTo>
                    <a:pt x="156" y="316"/>
                  </a:lnTo>
                  <a:lnTo>
                    <a:pt x="160" y="316"/>
                  </a:lnTo>
                  <a:lnTo>
                    <a:pt x="160" y="320"/>
                  </a:lnTo>
                  <a:lnTo>
                    <a:pt x="156" y="320"/>
                  </a:lnTo>
                  <a:lnTo>
                    <a:pt x="156" y="324"/>
                  </a:lnTo>
                  <a:lnTo>
                    <a:pt x="160" y="324"/>
                  </a:lnTo>
                  <a:lnTo>
                    <a:pt x="164" y="324"/>
                  </a:lnTo>
                  <a:lnTo>
                    <a:pt x="164" y="328"/>
                  </a:lnTo>
                  <a:lnTo>
                    <a:pt x="160" y="324"/>
                  </a:lnTo>
                  <a:lnTo>
                    <a:pt x="160" y="328"/>
                  </a:lnTo>
                  <a:lnTo>
                    <a:pt x="160" y="330"/>
                  </a:lnTo>
                  <a:lnTo>
                    <a:pt x="160" y="334"/>
                  </a:lnTo>
                  <a:lnTo>
                    <a:pt x="156" y="338"/>
                  </a:lnTo>
                  <a:lnTo>
                    <a:pt x="156" y="342"/>
                  </a:lnTo>
                  <a:lnTo>
                    <a:pt x="156" y="346"/>
                  </a:lnTo>
                  <a:lnTo>
                    <a:pt x="160" y="346"/>
                  </a:lnTo>
                  <a:lnTo>
                    <a:pt x="160" y="350"/>
                  </a:lnTo>
                  <a:lnTo>
                    <a:pt x="156" y="350"/>
                  </a:lnTo>
                  <a:lnTo>
                    <a:pt x="160" y="350"/>
                  </a:lnTo>
                  <a:lnTo>
                    <a:pt x="160" y="354"/>
                  </a:lnTo>
                  <a:lnTo>
                    <a:pt x="156" y="354"/>
                  </a:lnTo>
                  <a:lnTo>
                    <a:pt x="152" y="358"/>
                  </a:lnTo>
                  <a:lnTo>
                    <a:pt x="150" y="358"/>
                  </a:lnTo>
                  <a:lnTo>
                    <a:pt x="150" y="360"/>
                  </a:lnTo>
                  <a:lnTo>
                    <a:pt x="146" y="360"/>
                  </a:lnTo>
                  <a:lnTo>
                    <a:pt x="142" y="360"/>
                  </a:lnTo>
                  <a:lnTo>
                    <a:pt x="138" y="360"/>
                  </a:lnTo>
                  <a:lnTo>
                    <a:pt x="138" y="358"/>
                  </a:lnTo>
                  <a:lnTo>
                    <a:pt x="134" y="358"/>
                  </a:lnTo>
                  <a:lnTo>
                    <a:pt x="130" y="358"/>
                  </a:lnTo>
                  <a:lnTo>
                    <a:pt x="126" y="354"/>
                  </a:lnTo>
                  <a:lnTo>
                    <a:pt x="122" y="354"/>
                  </a:lnTo>
                  <a:lnTo>
                    <a:pt x="122" y="350"/>
                  </a:lnTo>
                  <a:lnTo>
                    <a:pt x="120" y="350"/>
                  </a:lnTo>
                  <a:lnTo>
                    <a:pt x="120" y="354"/>
                  </a:lnTo>
                  <a:lnTo>
                    <a:pt x="120" y="358"/>
                  </a:lnTo>
                  <a:lnTo>
                    <a:pt x="120" y="360"/>
                  </a:lnTo>
                  <a:lnTo>
                    <a:pt x="120" y="364"/>
                  </a:lnTo>
                  <a:lnTo>
                    <a:pt x="120" y="368"/>
                  </a:lnTo>
                  <a:lnTo>
                    <a:pt x="120" y="372"/>
                  </a:lnTo>
                  <a:lnTo>
                    <a:pt x="120" y="376"/>
                  </a:lnTo>
                  <a:lnTo>
                    <a:pt x="120" y="380"/>
                  </a:lnTo>
                  <a:lnTo>
                    <a:pt x="122" y="380"/>
                  </a:lnTo>
                  <a:lnTo>
                    <a:pt x="126" y="380"/>
                  </a:lnTo>
                  <a:lnTo>
                    <a:pt x="126" y="384"/>
                  </a:lnTo>
                  <a:lnTo>
                    <a:pt x="134" y="384"/>
                  </a:lnTo>
                  <a:lnTo>
                    <a:pt x="134" y="380"/>
                  </a:lnTo>
                  <a:lnTo>
                    <a:pt x="130" y="380"/>
                  </a:lnTo>
                  <a:lnTo>
                    <a:pt x="134" y="380"/>
                  </a:lnTo>
                  <a:lnTo>
                    <a:pt x="138" y="380"/>
                  </a:lnTo>
                  <a:lnTo>
                    <a:pt x="138" y="376"/>
                  </a:lnTo>
                  <a:lnTo>
                    <a:pt x="138" y="380"/>
                  </a:lnTo>
                  <a:lnTo>
                    <a:pt x="142" y="380"/>
                  </a:lnTo>
                  <a:lnTo>
                    <a:pt x="142" y="384"/>
                  </a:lnTo>
                  <a:lnTo>
                    <a:pt x="142" y="386"/>
                  </a:lnTo>
                  <a:lnTo>
                    <a:pt x="142" y="390"/>
                  </a:lnTo>
                  <a:lnTo>
                    <a:pt x="138" y="390"/>
                  </a:lnTo>
                  <a:lnTo>
                    <a:pt x="134" y="394"/>
                  </a:lnTo>
                  <a:lnTo>
                    <a:pt x="130" y="390"/>
                  </a:lnTo>
                  <a:lnTo>
                    <a:pt x="130" y="386"/>
                  </a:lnTo>
                  <a:lnTo>
                    <a:pt x="126" y="386"/>
                  </a:lnTo>
                  <a:lnTo>
                    <a:pt x="122" y="386"/>
                  </a:lnTo>
                  <a:lnTo>
                    <a:pt x="120" y="390"/>
                  </a:lnTo>
                  <a:lnTo>
                    <a:pt x="122" y="390"/>
                  </a:lnTo>
                  <a:lnTo>
                    <a:pt x="122" y="394"/>
                  </a:lnTo>
                  <a:lnTo>
                    <a:pt x="126" y="394"/>
                  </a:lnTo>
                  <a:lnTo>
                    <a:pt x="130" y="394"/>
                  </a:lnTo>
                  <a:lnTo>
                    <a:pt x="130" y="398"/>
                  </a:lnTo>
                  <a:lnTo>
                    <a:pt x="126" y="398"/>
                  </a:lnTo>
                  <a:lnTo>
                    <a:pt x="122" y="398"/>
                  </a:lnTo>
                  <a:lnTo>
                    <a:pt x="122" y="402"/>
                  </a:lnTo>
                  <a:lnTo>
                    <a:pt x="120" y="402"/>
                  </a:lnTo>
                  <a:lnTo>
                    <a:pt x="120" y="406"/>
                  </a:lnTo>
                  <a:lnTo>
                    <a:pt x="116" y="406"/>
                  </a:lnTo>
                  <a:lnTo>
                    <a:pt x="116" y="410"/>
                  </a:lnTo>
                  <a:lnTo>
                    <a:pt x="116" y="414"/>
                  </a:lnTo>
                  <a:lnTo>
                    <a:pt x="120" y="414"/>
                  </a:lnTo>
                  <a:lnTo>
                    <a:pt x="116" y="416"/>
                  </a:lnTo>
                  <a:lnTo>
                    <a:pt x="116" y="420"/>
                  </a:lnTo>
                  <a:lnTo>
                    <a:pt x="116" y="424"/>
                  </a:lnTo>
                  <a:lnTo>
                    <a:pt x="112" y="428"/>
                  </a:lnTo>
                  <a:lnTo>
                    <a:pt x="112" y="432"/>
                  </a:lnTo>
                  <a:lnTo>
                    <a:pt x="112" y="436"/>
                  </a:lnTo>
                  <a:lnTo>
                    <a:pt x="108" y="436"/>
                  </a:lnTo>
                  <a:lnTo>
                    <a:pt x="106" y="436"/>
                  </a:lnTo>
                  <a:lnTo>
                    <a:pt x="102" y="436"/>
                  </a:lnTo>
                  <a:lnTo>
                    <a:pt x="102" y="440"/>
                  </a:lnTo>
                  <a:lnTo>
                    <a:pt x="98" y="440"/>
                  </a:lnTo>
                  <a:lnTo>
                    <a:pt x="94" y="440"/>
                  </a:lnTo>
                  <a:lnTo>
                    <a:pt x="94" y="442"/>
                  </a:lnTo>
                  <a:lnTo>
                    <a:pt x="90" y="442"/>
                  </a:lnTo>
                  <a:lnTo>
                    <a:pt x="90" y="446"/>
                  </a:lnTo>
                  <a:lnTo>
                    <a:pt x="86" y="446"/>
                  </a:lnTo>
                  <a:lnTo>
                    <a:pt x="86" y="450"/>
                  </a:lnTo>
                  <a:lnTo>
                    <a:pt x="86" y="454"/>
                  </a:lnTo>
                  <a:lnTo>
                    <a:pt x="82" y="458"/>
                  </a:lnTo>
                  <a:lnTo>
                    <a:pt x="86" y="462"/>
                  </a:lnTo>
                  <a:lnTo>
                    <a:pt x="86" y="466"/>
                  </a:lnTo>
                  <a:lnTo>
                    <a:pt x="86" y="470"/>
                  </a:lnTo>
                  <a:lnTo>
                    <a:pt x="90" y="470"/>
                  </a:lnTo>
                  <a:lnTo>
                    <a:pt x="94" y="472"/>
                  </a:lnTo>
                  <a:lnTo>
                    <a:pt x="94" y="476"/>
                  </a:lnTo>
                  <a:lnTo>
                    <a:pt x="98" y="476"/>
                  </a:lnTo>
                  <a:lnTo>
                    <a:pt x="102" y="476"/>
                  </a:lnTo>
                  <a:lnTo>
                    <a:pt x="106" y="476"/>
                  </a:lnTo>
                  <a:lnTo>
                    <a:pt x="108" y="476"/>
                  </a:lnTo>
                  <a:lnTo>
                    <a:pt x="108" y="480"/>
                  </a:lnTo>
                  <a:lnTo>
                    <a:pt x="112" y="484"/>
                  </a:lnTo>
                  <a:lnTo>
                    <a:pt x="108" y="488"/>
                  </a:lnTo>
                  <a:lnTo>
                    <a:pt x="108" y="490"/>
                  </a:lnTo>
                  <a:lnTo>
                    <a:pt x="106" y="490"/>
                  </a:lnTo>
                  <a:lnTo>
                    <a:pt x="108" y="490"/>
                  </a:lnTo>
                  <a:lnTo>
                    <a:pt x="108" y="494"/>
                  </a:lnTo>
                  <a:lnTo>
                    <a:pt x="108" y="498"/>
                  </a:lnTo>
                  <a:lnTo>
                    <a:pt x="106" y="498"/>
                  </a:lnTo>
                  <a:lnTo>
                    <a:pt x="102" y="502"/>
                  </a:lnTo>
                  <a:lnTo>
                    <a:pt x="98" y="502"/>
                  </a:lnTo>
                  <a:lnTo>
                    <a:pt x="98" y="506"/>
                  </a:lnTo>
                  <a:lnTo>
                    <a:pt x="94" y="506"/>
                  </a:lnTo>
                  <a:lnTo>
                    <a:pt x="94" y="510"/>
                  </a:lnTo>
                  <a:lnTo>
                    <a:pt x="90" y="510"/>
                  </a:lnTo>
                  <a:lnTo>
                    <a:pt x="90" y="512"/>
                  </a:lnTo>
                  <a:lnTo>
                    <a:pt x="86" y="512"/>
                  </a:lnTo>
                  <a:lnTo>
                    <a:pt x="86" y="516"/>
                  </a:lnTo>
                  <a:lnTo>
                    <a:pt x="82" y="516"/>
                  </a:lnTo>
                  <a:lnTo>
                    <a:pt x="82" y="520"/>
                  </a:lnTo>
                  <a:lnTo>
                    <a:pt x="82" y="524"/>
                  </a:lnTo>
                  <a:lnTo>
                    <a:pt x="82" y="520"/>
                  </a:lnTo>
                  <a:lnTo>
                    <a:pt x="82" y="524"/>
                  </a:lnTo>
                  <a:lnTo>
                    <a:pt x="82" y="528"/>
                  </a:lnTo>
                  <a:lnTo>
                    <a:pt x="82" y="532"/>
                  </a:lnTo>
                  <a:lnTo>
                    <a:pt x="82" y="536"/>
                  </a:lnTo>
                  <a:lnTo>
                    <a:pt x="80" y="536"/>
                  </a:lnTo>
                  <a:lnTo>
                    <a:pt x="80" y="540"/>
                  </a:lnTo>
                  <a:lnTo>
                    <a:pt x="76" y="540"/>
                  </a:lnTo>
                  <a:lnTo>
                    <a:pt x="72" y="540"/>
                  </a:lnTo>
                  <a:lnTo>
                    <a:pt x="72" y="536"/>
                  </a:lnTo>
                  <a:lnTo>
                    <a:pt x="68" y="536"/>
                  </a:lnTo>
                  <a:lnTo>
                    <a:pt x="64" y="536"/>
                  </a:lnTo>
                  <a:lnTo>
                    <a:pt x="68" y="536"/>
                  </a:lnTo>
                  <a:lnTo>
                    <a:pt x="72" y="536"/>
                  </a:lnTo>
                  <a:lnTo>
                    <a:pt x="72" y="540"/>
                  </a:lnTo>
                  <a:lnTo>
                    <a:pt x="76" y="540"/>
                  </a:lnTo>
                  <a:lnTo>
                    <a:pt x="72" y="540"/>
                  </a:lnTo>
                  <a:lnTo>
                    <a:pt x="72" y="542"/>
                  </a:lnTo>
                  <a:lnTo>
                    <a:pt x="68" y="542"/>
                  </a:lnTo>
                  <a:lnTo>
                    <a:pt x="64" y="542"/>
                  </a:lnTo>
                  <a:lnTo>
                    <a:pt x="64" y="546"/>
                  </a:lnTo>
                  <a:lnTo>
                    <a:pt x="64" y="550"/>
                  </a:lnTo>
                  <a:lnTo>
                    <a:pt x="64" y="554"/>
                  </a:lnTo>
                  <a:lnTo>
                    <a:pt x="60" y="558"/>
                  </a:lnTo>
                  <a:lnTo>
                    <a:pt x="64" y="558"/>
                  </a:lnTo>
                  <a:lnTo>
                    <a:pt x="64" y="562"/>
                  </a:lnTo>
                  <a:lnTo>
                    <a:pt x="64" y="566"/>
                  </a:lnTo>
                  <a:lnTo>
                    <a:pt x="64" y="568"/>
                  </a:lnTo>
                  <a:lnTo>
                    <a:pt x="60" y="568"/>
                  </a:lnTo>
                  <a:lnTo>
                    <a:pt x="56" y="568"/>
                  </a:lnTo>
                  <a:lnTo>
                    <a:pt x="60" y="568"/>
                  </a:lnTo>
                  <a:lnTo>
                    <a:pt x="64" y="568"/>
                  </a:lnTo>
                  <a:lnTo>
                    <a:pt x="64" y="572"/>
                  </a:lnTo>
                  <a:lnTo>
                    <a:pt x="68" y="572"/>
                  </a:lnTo>
                  <a:lnTo>
                    <a:pt x="68" y="576"/>
                  </a:lnTo>
                  <a:lnTo>
                    <a:pt x="68" y="580"/>
                  </a:lnTo>
                  <a:lnTo>
                    <a:pt x="72" y="580"/>
                  </a:lnTo>
                  <a:lnTo>
                    <a:pt x="72" y="584"/>
                  </a:lnTo>
                  <a:lnTo>
                    <a:pt x="72" y="588"/>
                  </a:lnTo>
                  <a:lnTo>
                    <a:pt x="72" y="584"/>
                  </a:lnTo>
                  <a:lnTo>
                    <a:pt x="68" y="584"/>
                  </a:lnTo>
                  <a:lnTo>
                    <a:pt x="64" y="584"/>
                  </a:lnTo>
                  <a:lnTo>
                    <a:pt x="60" y="580"/>
                  </a:lnTo>
                  <a:lnTo>
                    <a:pt x="56" y="580"/>
                  </a:lnTo>
                  <a:lnTo>
                    <a:pt x="54" y="580"/>
                  </a:lnTo>
                  <a:lnTo>
                    <a:pt x="50" y="580"/>
                  </a:lnTo>
                  <a:lnTo>
                    <a:pt x="46" y="580"/>
                  </a:lnTo>
                  <a:lnTo>
                    <a:pt x="42" y="580"/>
                  </a:lnTo>
                  <a:lnTo>
                    <a:pt x="34" y="580"/>
                  </a:lnTo>
                  <a:lnTo>
                    <a:pt x="28" y="580"/>
                  </a:lnTo>
                  <a:lnTo>
                    <a:pt x="24" y="576"/>
                  </a:lnTo>
                  <a:lnTo>
                    <a:pt x="20" y="572"/>
                  </a:lnTo>
                  <a:lnTo>
                    <a:pt x="16" y="568"/>
                  </a:lnTo>
                  <a:lnTo>
                    <a:pt x="20" y="566"/>
                  </a:lnTo>
                  <a:lnTo>
                    <a:pt x="20" y="562"/>
                  </a:lnTo>
                  <a:lnTo>
                    <a:pt x="16" y="562"/>
                  </a:lnTo>
                  <a:lnTo>
                    <a:pt x="16" y="558"/>
                  </a:lnTo>
                  <a:lnTo>
                    <a:pt x="20" y="558"/>
                  </a:lnTo>
                  <a:lnTo>
                    <a:pt x="20" y="554"/>
                  </a:lnTo>
                  <a:lnTo>
                    <a:pt x="16" y="550"/>
                  </a:lnTo>
                  <a:lnTo>
                    <a:pt x="20" y="550"/>
                  </a:lnTo>
                  <a:lnTo>
                    <a:pt x="16" y="550"/>
                  </a:lnTo>
                  <a:lnTo>
                    <a:pt x="12" y="550"/>
                  </a:lnTo>
                  <a:lnTo>
                    <a:pt x="8" y="550"/>
                  </a:lnTo>
                  <a:lnTo>
                    <a:pt x="8" y="554"/>
                  </a:lnTo>
                  <a:lnTo>
                    <a:pt x="4" y="554"/>
                  </a:lnTo>
                  <a:lnTo>
                    <a:pt x="4" y="550"/>
                  </a:lnTo>
                  <a:lnTo>
                    <a:pt x="4" y="546"/>
                  </a:lnTo>
                  <a:lnTo>
                    <a:pt x="4" y="542"/>
                  </a:lnTo>
                  <a:lnTo>
                    <a:pt x="0" y="540"/>
                  </a:lnTo>
                  <a:lnTo>
                    <a:pt x="0" y="536"/>
                  </a:lnTo>
                  <a:lnTo>
                    <a:pt x="0" y="532"/>
                  </a:lnTo>
                  <a:lnTo>
                    <a:pt x="0" y="528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520"/>
                  </a:lnTo>
                  <a:lnTo>
                    <a:pt x="8" y="520"/>
                  </a:lnTo>
                  <a:lnTo>
                    <a:pt x="4" y="520"/>
                  </a:lnTo>
                  <a:lnTo>
                    <a:pt x="8" y="516"/>
                  </a:lnTo>
                  <a:lnTo>
                    <a:pt x="8" y="512"/>
                  </a:lnTo>
                  <a:lnTo>
                    <a:pt x="12" y="512"/>
                  </a:lnTo>
                  <a:lnTo>
                    <a:pt x="16" y="512"/>
                  </a:lnTo>
                  <a:lnTo>
                    <a:pt x="16" y="510"/>
                  </a:lnTo>
                  <a:lnTo>
                    <a:pt x="16" y="506"/>
                  </a:lnTo>
                  <a:lnTo>
                    <a:pt x="12" y="506"/>
                  </a:lnTo>
                  <a:lnTo>
                    <a:pt x="16" y="506"/>
                  </a:lnTo>
                  <a:lnTo>
                    <a:pt x="16" y="502"/>
                  </a:lnTo>
                  <a:lnTo>
                    <a:pt x="20" y="502"/>
                  </a:lnTo>
                  <a:lnTo>
                    <a:pt x="20" y="498"/>
                  </a:lnTo>
                  <a:lnTo>
                    <a:pt x="16" y="494"/>
                  </a:lnTo>
                  <a:lnTo>
                    <a:pt x="16" y="490"/>
                  </a:lnTo>
                  <a:lnTo>
                    <a:pt x="16" y="488"/>
                  </a:lnTo>
                  <a:lnTo>
                    <a:pt x="20" y="488"/>
                  </a:lnTo>
                  <a:lnTo>
                    <a:pt x="16" y="484"/>
                  </a:lnTo>
                  <a:lnTo>
                    <a:pt x="20" y="484"/>
                  </a:lnTo>
                  <a:lnTo>
                    <a:pt x="24" y="480"/>
                  </a:lnTo>
                  <a:lnTo>
                    <a:pt x="24" y="476"/>
                  </a:lnTo>
                  <a:lnTo>
                    <a:pt x="24" y="472"/>
                  </a:lnTo>
                  <a:lnTo>
                    <a:pt x="28" y="470"/>
                  </a:lnTo>
                  <a:lnTo>
                    <a:pt x="28" y="466"/>
                  </a:lnTo>
                  <a:lnTo>
                    <a:pt x="28" y="462"/>
                  </a:lnTo>
                  <a:lnTo>
                    <a:pt x="28" y="458"/>
                  </a:lnTo>
                  <a:lnTo>
                    <a:pt x="24" y="458"/>
                  </a:lnTo>
                  <a:lnTo>
                    <a:pt x="28" y="458"/>
                  </a:lnTo>
                  <a:lnTo>
                    <a:pt x="28" y="454"/>
                  </a:lnTo>
                  <a:lnTo>
                    <a:pt x="28" y="450"/>
                  </a:lnTo>
                  <a:lnTo>
                    <a:pt x="28" y="446"/>
                  </a:lnTo>
                  <a:lnTo>
                    <a:pt x="30" y="442"/>
                  </a:lnTo>
                  <a:lnTo>
                    <a:pt x="30" y="440"/>
                  </a:lnTo>
                  <a:lnTo>
                    <a:pt x="30" y="436"/>
                  </a:lnTo>
                  <a:lnTo>
                    <a:pt x="28" y="436"/>
                  </a:lnTo>
                  <a:lnTo>
                    <a:pt x="24" y="436"/>
                  </a:lnTo>
                  <a:lnTo>
                    <a:pt x="24" y="432"/>
                  </a:lnTo>
                  <a:lnTo>
                    <a:pt x="20" y="432"/>
                  </a:lnTo>
                  <a:lnTo>
                    <a:pt x="24" y="432"/>
                  </a:lnTo>
                  <a:lnTo>
                    <a:pt x="28" y="432"/>
                  </a:lnTo>
                  <a:lnTo>
                    <a:pt x="30" y="432"/>
                  </a:lnTo>
                  <a:lnTo>
                    <a:pt x="34" y="432"/>
                  </a:lnTo>
                  <a:lnTo>
                    <a:pt x="34" y="428"/>
                  </a:lnTo>
                  <a:lnTo>
                    <a:pt x="34" y="424"/>
                  </a:lnTo>
                  <a:lnTo>
                    <a:pt x="30" y="424"/>
                  </a:lnTo>
                  <a:lnTo>
                    <a:pt x="28" y="424"/>
                  </a:lnTo>
                  <a:lnTo>
                    <a:pt x="24" y="424"/>
                  </a:lnTo>
                  <a:lnTo>
                    <a:pt x="24" y="420"/>
                  </a:lnTo>
                  <a:lnTo>
                    <a:pt x="28" y="420"/>
                  </a:lnTo>
                  <a:lnTo>
                    <a:pt x="24" y="416"/>
                  </a:lnTo>
                  <a:lnTo>
                    <a:pt x="28" y="416"/>
                  </a:lnTo>
                  <a:lnTo>
                    <a:pt x="28" y="414"/>
                  </a:lnTo>
                  <a:lnTo>
                    <a:pt x="28" y="410"/>
                  </a:lnTo>
                  <a:lnTo>
                    <a:pt x="28" y="406"/>
                  </a:lnTo>
                  <a:lnTo>
                    <a:pt x="24" y="406"/>
                  </a:lnTo>
                  <a:lnTo>
                    <a:pt x="24" y="402"/>
                  </a:lnTo>
                  <a:lnTo>
                    <a:pt x="28" y="402"/>
                  </a:lnTo>
                  <a:lnTo>
                    <a:pt x="28" y="398"/>
                  </a:lnTo>
                  <a:lnTo>
                    <a:pt x="24" y="398"/>
                  </a:lnTo>
                  <a:lnTo>
                    <a:pt x="20" y="398"/>
                  </a:lnTo>
                  <a:lnTo>
                    <a:pt x="20" y="394"/>
                  </a:lnTo>
                  <a:lnTo>
                    <a:pt x="20" y="390"/>
                  </a:lnTo>
                  <a:lnTo>
                    <a:pt x="20" y="386"/>
                  </a:lnTo>
                  <a:lnTo>
                    <a:pt x="24" y="384"/>
                  </a:lnTo>
                  <a:lnTo>
                    <a:pt x="20" y="384"/>
                  </a:lnTo>
                  <a:lnTo>
                    <a:pt x="24" y="380"/>
                  </a:lnTo>
                  <a:lnTo>
                    <a:pt x="28" y="380"/>
                  </a:lnTo>
                  <a:lnTo>
                    <a:pt x="28" y="376"/>
                  </a:lnTo>
                  <a:lnTo>
                    <a:pt x="28" y="372"/>
                  </a:lnTo>
                  <a:lnTo>
                    <a:pt x="24" y="372"/>
                  </a:lnTo>
                  <a:lnTo>
                    <a:pt x="24" y="368"/>
                  </a:lnTo>
                  <a:lnTo>
                    <a:pt x="24" y="364"/>
                  </a:lnTo>
                  <a:lnTo>
                    <a:pt x="24" y="360"/>
                  </a:lnTo>
                  <a:lnTo>
                    <a:pt x="24" y="358"/>
                  </a:lnTo>
                  <a:lnTo>
                    <a:pt x="24" y="358"/>
                  </a:lnTo>
                  <a:lnTo>
                    <a:pt x="24" y="358"/>
                  </a:lnTo>
                  <a:close/>
                  <a:moveTo>
                    <a:pt x="164" y="324"/>
                  </a:moveTo>
                  <a:lnTo>
                    <a:pt x="160" y="320"/>
                  </a:lnTo>
                  <a:lnTo>
                    <a:pt x="164" y="320"/>
                  </a:lnTo>
                  <a:lnTo>
                    <a:pt x="164" y="324"/>
                  </a:lnTo>
                  <a:lnTo>
                    <a:pt x="164" y="324"/>
                  </a:lnTo>
                  <a:lnTo>
                    <a:pt x="164" y="324"/>
                  </a:lnTo>
                  <a:close/>
                  <a:moveTo>
                    <a:pt x="72" y="592"/>
                  </a:moveTo>
                  <a:lnTo>
                    <a:pt x="72" y="596"/>
                  </a:lnTo>
                  <a:lnTo>
                    <a:pt x="76" y="598"/>
                  </a:lnTo>
                  <a:lnTo>
                    <a:pt x="76" y="602"/>
                  </a:lnTo>
                  <a:lnTo>
                    <a:pt x="76" y="598"/>
                  </a:lnTo>
                  <a:lnTo>
                    <a:pt x="72" y="598"/>
                  </a:lnTo>
                  <a:lnTo>
                    <a:pt x="72" y="602"/>
                  </a:lnTo>
                  <a:lnTo>
                    <a:pt x="72" y="606"/>
                  </a:lnTo>
                  <a:lnTo>
                    <a:pt x="76" y="606"/>
                  </a:lnTo>
                  <a:lnTo>
                    <a:pt x="80" y="606"/>
                  </a:lnTo>
                  <a:lnTo>
                    <a:pt x="80" y="610"/>
                  </a:lnTo>
                  <a:lnTo>
                    <a:pt x="80" y="614"/>
                  </a:lnTo>
                  <a:lnTo>
                    <a:pt x="82" y="614"/>
                  </a:lnTo>
                  <a:lnTo>
                    <a:pt x="82" y="618"/>
                  </a:lnTo>
                  <a:lnTo>
                    <a:pt x="86" y="618"/>
                  </a:lnTo>
                  <a:lnTo>
                    <a:pt x="86" y="622"/>
                  </a:lnTo>
                  <a:lnTo>
                    <a:pt x="90" y="622"/>
                  </a:lnTo>
                  <a:lnTo>
                    <a:pt x="94" y="626"/>
                  </a:lnTo>
                  <a:lnTo>
                    <a:pt x="98" y="626"/>
                  </a:lnTo>
                  <a:lnTo>
                    <a:pt x="98" y="628"/>
                  </a:lnTo>
                  <a:lnTo>
                    <a:pt x="102" y="632"/>
                  </a:lnTo>
                  <a:lnTo>
                    <a:pt x="106" y="632"/>
                  </a:lnTo>
                  <a:lnTo>
                    <a:pt x="108" y="636"/>
                  </a:lnTo>
                  <a:lnTo>
                    <a:pt x="112" y="636"/>
                  </a:lnTo>
                  <a:lnTo>
                    <a:pt x="116" y="636"/>
                  </a:lnTo>
                  <a:lnTo>
                    <a:pt x="120" y="636"/>
                  </a:lnTo>
                  <a:lnTo>
                    <a:pt x="116" y="640"/>
                  </a:lnTo>
                  <a:lnTo>
                    <a:pt x="112" y="640"/>
                  </a:lnTo>
                  <a:lnTo>
                    <a:pt x="108" y="640"/>
                  </a:lnTo>
                  <a:lnTo>
                    <a:pt x="106" y="644"/>
                  </a:lnTo>
                  <a:lnTo>
                    <a:pt x="102" y="644"/>
                  </a:lnTo>
                  <a:lnTo>
                    <a:pt x="98" y="644"/>
                  </a:lnTo>
                  <a:lnTo>
                    <a:pt x="98" y="640"/>
                  </a:lnTo>
                  <a:lnTo>
                    <a:pt x="94" y="640"/>
                  </a:lnTo>
                  <a:lnTo>
                    <a:pt x="90" y="640"/>
                  </a:lnTo>
                  <a:lnTo>
                    <a:pt x="86" y="640"/>
                  </a:lnTo>
                  <a:lnTo>
                    <a:pt x="82" y="640"/>
                  </a:lnTo>
                  <a:lnTo>
                    <a:pt x="80" y="640"/>
                  </a:lnTo>
                  <a:lnTo>
                    <a:pt x="76" y="640"/>
                  </a:lnTo>
                  <a:lnTo>
                    <a:pt x="72" y="640"/>
                  </a:lnTo>
                  <a:lnTo>
                    <a:pt x="72" y="632"/>
                  </a:lnTo>
                  <a:lnTo>
                    <a:pt x="72" y="628"/>
                  </a:lnTo>
                  <a:lnTo>
                    <a:pt x="72" y="622"/>
                  </a:lnTo>
                  <a:lnTo>
                    <a:pt x="72" y="618"/>
                  </a:lnTo>
                  <a:lnTo>
                    <a:pt x="72" y="610"/>
                  </a:lnTo>
                  <a:lnTo>
                    <a:pt x="72" y="606"/>
                  </a:lnTo>
                  <a:lnTo>
                    <a:pt x="72" y="602"/>
                  </a:lnTo>
                  <a:lnTo>
                    <a:pt x="72" y="596"/>
                  </a:lnTo>
                  <a:lnTo>
                    <a:pt x="72" y="592"/>
                  </a:lnTo>
                  <a:lnTo>
                    <a:pt x="72" y="592"/>
                  </a:lnTo>
                  <a:lnTo>
                    <a:pt x="72" y="592"/>
                  </a:lnTo>
                  <a:close/>
                  <a:moveTo>
                    <a:pt x="126" y="640"/>
                  </a:moveTo>
                  <a:lnTo>
                    <a:pt x="122" y="640"/>
                  </a:lnTo>
                  <a:lnTo>
                    <a:pt x="126" y="636"/>
                  </a:lnTo>
                  <a:lnTo>
                    <a:pt x="126" y="640"/>
                  </a:lnTo>
                  <a:lnTo>
                    <a:pt x="126" y="636"/>
                  </a:lnTo>
                  <a:lnTo>
                    <a:pt x="130" y="636"/>
                  </a:lnTo>
                  <a:lnTo>
                    <a:pt x="134" y="636"/>
                  </a:lnTo>
                  <a:lnTo>
                    <a:pt x="138" y="636"/>
                  </a:lnTo>
                  <a:lnTo>
                    <a:pt x="138" y="640"/>
                  </a:lnTo>
                  <a:lnTo>
                    <a:pt x="134" y="640"/>
                  </a:lnTo>
                  <a:lnTo>
                    <a:pt x="134" y="636"/>
                  </a:lnTo>
                  <a:lnTo>
                    <a:pt x="134" y="640"/>
                  </a:lnTo>
                  <a:lnTo>
                    <a:pt x="130" y="640"/>
                  </a:lnTo>
                  <a:lnTo>
                    <a:pt x="126" y="640"/>
                  </a:lnTo>
                  <a:lnTo>
                    <a:pt x="126" y="640"/>
                  </a:lnTo>
                  <a:lnTo>
                    <a:pt x="126" y="64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Freeform 179">
              <a:extLst>
                <a:ext uri="{FF2B5EF4-FFF2-40B4-BE49-F238E27FC236}">
                  <a16:creationId xmlns:a16="http://schemas.microsoft.com/office/drawing/2014/main" id="{F3471BD8-A13A-FBC1-5A9B-3F41A659A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100" y="4822893"/>
              <a:ext cx="273050" cy="368300"/>
            </a:xfrm>
            <a:custGeom>
              <a:avLst/>
              <a:gdLst>
                <a:gd name="T0" fmla="*/ 104 w 172"/>
                <a:gd name="T1" fmla="*/ 198 h 232"/>
                <a:gd name="T2" fmla="*/ 96 w 172"/>
                <a:gd name="T3" fmla="*/ 216 h 232"/>
                <a:gd name="T4" fmla="*/ 90 w 172"/>
                <a:gd name="T5" fmla="*/ 216 h 232"/>
                <a:gd name="T6" fmla="*/ 78 w 172"/>
                <a:gd name="T7" fmla="*/ 220 h 232"/>
                <a:gd name="T8" fmla="*/ 74 w 172"/>
                <a:gd name="T9" fmla="*/ 228 h 232"/>
                <a:gd name="T10" fmla="*/ 70 w 172"/>
                <a:gd name="T11" fmla="*/ 216 h 232"/>
                <a:gd name="T12" fmla="*/ 52 w 172"/>
                <a:gd name="T13" fmla="*/ 216 h 232"/>
                <a:gd name="T14" fmla="*/ 50 w 172"/>
                <a:gd name="T15" fmla="*/ 212 h 232"/>
                <a:gd name="T16" fmla="*/ 42 w 172"/>
                <a:gd name="T17" fmla="*/ 220 h 232"/>
                <a:gd name="T18" fmla="*/ 34 w 172"/>
                <a:gd name="T19" fmla="*/ 228 h 232"/>
                <a:gd name="T20" fmla="*/ 26 w 172"/>
                <a:gd name="T21" fmla="*/ 224 h 232"/>
                <a:gd name="T22" fmla="*/ 24 w 172"/>
                <a:gd name="T23" fmla="*/ 212 h 232"/>
                <a:gd name="T24" fmla="*/ 16 w 172"/>
                <a:gd name="T25" fmla="*/ 194 h 232"/>
                <a:gd name="T26" fmla="*/ 12 w 172"/>
                <a:gd name="T27" fmla="*/ 190 h 232"/>
                <a:gd name="T28" fmla="*/ 16 w 172"/>
                <a:gd name="T29" fmla="*/ 180 h 232"/>
                <a:gd name="T30" fmla="*/ 16 w 172"/>
                <a:gd name="T31" fmla="*/ 168 h 232"/>
                <a:gd name="T32" fmla="*/ 8 w 172"/>
                <a:gd name="T33" fmla="*/ 156 h 232"/>
                <a:gd name="T34" fmla="*/ 4 w 172"/>
                <a:gd name="T35" fmla="*/ 146 h 232"/>
                <a:gd name="T36" fmla="*/ 0 w 172"/>
                <a:gd name="T37" fmla="*/ 134 h 232"/>
                <a:gd name="T38" fmla="*/ 4 w 172"/>
                <a:gd name="T39" fmla="*/ 124 h 232"/>
                <a:gd name="T40" fmla="*/ 12 w 172"/>
                <a:gd name="T41" fmla="*/ 116 h 232"/>
                <a:gd name="T42" fmla="*/ 4 w 172"/>
                <a:gd name="T43" fmla="*/ 100 h 232"/>
                <a:gd name="T44" fmla="*/ 4 w 172"/>
                <a:gd name="T45" fmla="*/ 94 h 232"/>
                <a:gd name="T46" fmla="*/ 8 w 172"/>
                <a:gd name="T47" fmla="*/ 78 h 232"/>
                <a:gd name="T48" fmla="*/ 8 w 172"/>
                <a:gd name="T49" fmla="*/ 72 h 232"/>
                <a:gd name="T50" fmla="*/ 8 w 172"/>
                <a:gd name="T51" fmla="*/ 56 h 232"/>
                <a:gd name="T52" fmla="*/ 12 w 172"/>
                <a:gd name="T53" fmla="*/ 46 h 232"/>
                <a:gd name="T54" fmla="*/ 4 w 172"/>
                <a:gd name="T55" fmla="*/ 34 h 232"/>
                <a:gd name="T56" fmla="*/ 4 w 172"/>
                <a:gd name="T57" fmla="*/ 22 h 232"/>
                <a:gd name="T58" fmla="*/ 16 w 172"/>
                <a:gd name="T59" fmla="*/ 26 h 232"/>
                <a:gd name="T60" fmla="*/ 24 w 172"/>
                <a:gd name="T61" fmla="*/ 18 h 232"/>
                <a:gd name="T62" fmla="*/ 26 w 172"/>
                <a:gd name="T63" fmla="*/ 16 h 232"/>
                <a:gd name="T64" fmla="*/ 38 w 172"/>
                <a:gd name="T65" fmla="*/ 12 h 232"/>
                <a:gd name="T66" fmla="*/ 50 w 172"/>
                <a:gd name="T67" fmla="*/ 0 h 232"/>
                <a:gd name="T68" fmla="*/ 56 w 172"/>
                <a:gd name="T69" fmla="*/ 0 h 232"/>
                <a:gd name="T70" fmla="*/ 60 w 172"/>
                <a:gd name="T71" fmla="*/ 12 h 232"/>
                <a:gd name="T72" fmla="*/ 60 w 172"/>
                <a:gd name="T73" fmla="*/ 26 h 232"/>
                <a:gd name="T74" fmla="*/ 64 w 172"/>
                <a:gd name="T75" fmla="*/ 34 h 232"/>
                <a:gd name="T76" fmla="*/ 70 w 172"/>
                <a:gd name="T77" fmla="*/ 46 h 232"/>
                <a:gd name="T78" fmla="*/ 86 w 172"/>
                <a:gd name="T79" fmla="*/ 48 h 232"/>
                <a:gd name="T80" fmla="*/ 94 w 172"/>
                <a:gd name="T81" fmla="*/ 56 h 232"/>
                <a:gd name="T82" fmla="*/ 104 w 172"/>
                <a:gd name="T83" fmla="*/ 64 h 232"/>
                <a:gd name="T84" fmla="*/ 116 w 172"/>
                <a:gd name="T85" fmla="*/ 68 h 232"/>
                <a:gd name="T86" fmla="*/ 130 w 172"/>
                <a:gd name="T87" fmla="*/ 72 h 232"/>
                <a:gd name="T88" fmla="*/ 130 w 172"/>
                <a:gd name="T89" fmla="*/ 82 h 232"/>
                <a:gd name="T90" fmla="*/ 126 w 172"/>
                <a:gd name="T91" fmla="*/ 94 h 232"/>
                <a:gd name="T92" fmla="*/ 134 w 172"/>
                <a:gd name="T93" fmla="*/ 116 h 232"/>
                <a:gd name="T94" fmla="*/ 160 w 172"/>
                <a:gd name="T95" fmla="*/ 116 h 232"/>
                <a:gd name="T96" fmla="*/ 156 w 172"/>
                <a:gd name="T97" fmla="*/ 128 h 232"/>
                <a:gd name="T98" fmla="*/ 164 w 172"/>
                <a:gd name="T99" fmla="*/ 134 h 232"/>
                <a:gd name="T100" fmla="*/ 172 w 172"/>
                <a:gd name="T101" fmla="*/ 150 h 232"/>
                <a:gd name="T102" fmla="*/ 164 w 172"/>
                <a:gd name="T103" fmla="*/ 164 h 232"/>
                <a:gd name="T104" fmla="*/ 164 w 172"/>
                <a:gd name="T105" fmla="*/ 176 h 232"/>
                <a:gd name="T106" fmla="*/ 160 w 172"/>
                <a:gd name="T107" fmla="*/ 176 h 232"/>
                <a:gd name="T108" fmla="*/ 142 w 172"/>
                <a:gd name="T109" fmla="*/ 168 h 232"/>
                <a:gd name="T110" fmla="*/ 126 w 172"/>
                <a:gd name="T111" fmla="*/ 172 h 232"/>
                <a:gd name="T112" fmla="*/ 112 w 172"/>
                <a:gd name="T113" fmla="*/ 176 h 232"/>
                <a:gd name="T114" fmla="*/ 104 w 172"/>
                <a:gd name="T115" fmla="*/ 186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2" h="232">
                  <a:moveTo>
                    <a:pt x="104" y="186"/>
                  </a:moveTo>
                  <a:lnTo>
                    <a:pt x="104" y="190"/>
                  </a:lnTo>
                  <a:lnTo>
                    <a:pt x="104" y="194"/>
                  </a:lnTo>
                  <a:lnTo>
                    <a:pt x="104" y="198"/>
                  </a:lnTo>
                  <a:lnTo>
                    <a:pt x="100" y="206"/>
                  </a:lnTo>
                  <a:lnTo>
                    <a:pt x="100" y="210"/>
                  </a:lnTo>
                  <a:lnTo>
                    <a:pt x="100" y="212"/>
                  </a:lnTo>
                  <a:lnTo>
                    <a:pt x="96" y="216"/>
                  </a:lnTo>
                  <a:lnTo>
                    <a:pt x="96" y="220"/>
                  </a:lnTo>
                  <a:lnTo>
                    <a:pt x="96" y="216"/>
                  </a:lnTo>
                  <a:lnTo>
                    <a:pt x="94" y="216"/>
                  </a:lnTo>
                  <a:lnTo>
                    <a:pt x="90" y="216"/>
                  </a:lnTo>
                  <a:lnTo>
                    <a:pt x="86" y="216"/>
                  </a:lnTo>
                  <a:lnTo>
                    <a:pt x="82" y="216"/>
                  </a:lnTo>
                  <a:lnTo>
                    <a:pt x="78" y="216"/>
                  </a:lnTo>
                  <a:lnTo>
                    <a:pt x="78" y="220"/>
                  </a:lnTo>
                  <a:lnTo>
                    <a:pt x="74" y="224"/>
                  </a:lnTo>
                  <a:lnTo>
                    <a:pt x="74" y="228"/>
                  </a:lnTo>
                  <a:lnTo>
                    <a:pt x="74" y="232"/>
                  </a:lnTo>
                  <a:lnTo>
                    <a:pt x="74" y="228"/>
                  </a:lnTo>
                  <a:lnTo>
                    <a:pt x="70" y="228"/>
                  </a:lnTo>
                  <a:lnTo>
                    <a:pt x="70" y="224"/>
                  </a:lnTo>
                  <a:lnTo>
                    <a:pt x="70" y="220"/>
                  </a:lnTo>
                  <a:lnTo>
                    <a:pt x="70" y="216"/>
                  </a:lnTo>
                  <a:lnTo>
                    <a:pt x="66" y="216"/>
                  </a:lnTo>
                  <a:lnTo>
                    <a:pt x="64" y="216"/>
                  </a:lnTo>
                  <a:lnTo>
                    <a:pt x="56" y="216"/>
                  </a:lnTo>
                  <a:lnTo>
                    <a:pt x="52" y="216"/>
                  </a:lnTo>
                  <a:lnTo>
                    <a:pt x="52" y="212"/>
                  </a:lnTo>
                  <a:lnTo>
                    <a:pt x="50" y="212"/>
                  </a:lnTo>
                  <a:lnTo>
                    <a:pt x="50" y="210"/>
                  </a:lnTo>
                  <a:lnTo>
                    <a:pt x="50" y="212"/>
                  </a:lnTo>
                  <a:lnTo>
                    <a:pt x="46" y="212"/>
                  </a:lnTo>
                  <a:lnTo>
                    <a:pt x="46" y="216"/>
                  </a:lnTo>
                  <a:lnTo>
                    <a:pt x="42" y="216"/>
                  </a:lnTo>
                  <a:lnTo>
                    <a:pt x="42" y="220"/>
                  </a:lnTo>
                  <a:lnTo>
                    <a:pt x="42" y="224"/>
                  </a:lnTo>
                  <a:lnTo>
                    <a:pt x="38" y="224"/>
                  </a:lnTo>
                  <a:lnTo>
                    <a:pt x="38" y="228"/>
                  </a:lnTo>
                  <a:lnTo>
                    <a:pt x="34" y="228"/>
                  </a:lnTo>
                  <a:lnTo>
                    <a:pt x="30" y="232"/>
                  </a:lnTo>
                  <a:lnTo>
                    <a:pt x="26" y="232"/>
                  </a:lnTo>
                  <a:lnTo>
                    <a:pt x="24" y="228"/>
                  </a:lnTo>
                  <a:lnTo>
                    <a:pt x="26" y="224"/>
                  </a:lnTo>
                  <a:lnTo>
                    <a:pt x="24" y="224"/>
                  </a:lnTo>
                  <a:lnTo>
                    <a:pt x="24" y="220"/>
                  </a:lnTo>
                  <a:lnTo>
                    <a:pt x="24" y="216"/>
                  </a:lnTo>
                  <a:lnTo>
                    <a:pt x="24" y="212"/>
                  </a:lnTo>
                  <a:lnTo>
                    <a:pt x="24" y="210"/>
                  </a:lnTo>
                  <a:lnTo>
                    <a:pt x="20" y="210"/>
                  </a:lnTo>
                  <a:lnTo>
                    <a:pt x="20" y="202"/>
                  </a:lnTo>
                  <a:lnTo>
                    <a:pt x="16" y="194"/>
                  </a:lnTo>
                  <a:lnTo>
                    <a:pt x="16" y="198"/>
                  </a:lnTo>
                  <a:lnTo>
                    <a:pt x="16" y="194"/>
                  </a:lnTo>
                  <a:lnTo>
                    <a:pt x="16" y="190"/>
                  </a:lnTo>
                  <a:lnTo>
                    <a:pt x="12" y="190"/>
                  </a:lnTo>
                  <a:lnTo>
                    <a:pt x="12" y="186"/>
                  </a:lnTo>
                  <a:lnTo>
                    <a:pt x="12" y="184"/>
                  </a:lnTo>
                  <a:lnTo>
                    <a:pt x="12" y="180"/>
                  </a:lnTo>
                  <a:lnTo>
                    <a:pt x="16" y="180"/>
                  </a:lnTo>
                  <a:lnTo>
                    <a:pt x="16" y="176"/>
                  </a:lnTo>
                  <a:lnTo>
                    <a:pt x="12" y="176"/>
                  </a:lnTo>
                  <a:lnTo>
                    <a:pt x="16" y="172"/>
                  </a:lnTo>
                  <a:lnTo>
                    <a:pt x="16" y="168"/>
                  </a:lnTo>
                  <a:lnTo>
                    <a:pt x="12" y="168"/>
                  </a:lnTo>
                  <a:lnTo>
                    <a:pt x="12" y="164"/>
                  </a:lnTo>
                  <a:lnTo>
                    <a:pt x="8" y="160"/>
                  </a:lnTo>
                  <a:lnTo>
                    <a:pt x="8" y="156"/>
                  </a:lnTo>
                  <a:lnTo>
                    <a:pt x="8" y="154"/>
                  </a:lnTo>
                  <a:lnTo>
                    <a:pt x="8" y="150"/>
                  </a:lnTo>
                  <a:lnTo>
                    <a:pt x="8" y="146"/>
                  </a:lnTo>
                  <a:lnTo>
                    <a:pt x="4" y="146"/>
                  </a:lnTo>
                  <a:lnTo>
                    <a:pt x="4" y="142"/>
                  </a:lnTo>
                  <a:lnTo>
                    <a:pt x="4" y="138"/>
                  </a:lnTo>
                  <a:lnTo>
                    <a:pt x="0" y="138"/>
                  </a:lnTo>
                  <a:lnTo>
                    <a:pt x="0" y="134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4" y="128"/>
                  </a:lnTo>
                  <a:lnTo>
                    <a:pt x="4" y="124"/>
                  </a:lnTo>
                  <a:lnTo>
                    <a:pt x="8" y="124"/>
                  </a:lnTo>
                  <a:lnTo>
                    <a:pt x="8" y="120"/>
                  </a:lnTo>
                  <a:lnTo>
                    <a:pt x="8" y="116"/>
                  </a:lnTo>
                  <a:lnTo>
                    <a:pt x="12" y="116"/>
                  </a:lnTo>
                  <a:lnTo>
                    <a:pt x="8" y="112"/>
                  </a:lnTo>
                  <a:lnTo>
                    <a:pt x="4" y="112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4" y="98"/>
                  </a:lnTo>
                  <a:lnTo>
                    <a:pt x="8" y="98"/>
                  </a:lnTo>
                  <a:lnTo>
                    <a:pt x="8" y="94"/>
                  </a:lnTo>
                  <a:lnTo>
                    <a:pt x="4" y="94"/>
                  </a:lnTo>
                  <a:lnTo>
                    <a:pt x="4" y="90"/>
                  </a:lnTo>
                  <a:lnTo>
                    <a:pt x="4" y="86"/>
                  </a:lnTo>
                  <a:lnTo>
                    <a:pt x="8" y="82"/>
                  </a:lnTo>
                  <a:lnTo>
                    <a:pt x="8" y="78"/>
                  </a:lnTo>
                  <a:lnTo>
                    <a:pt x="12" y="78"/>
                  </a:lnTo>
                  <a:lnTo>
                    <a:pt x="12" y="74"/>
                  </a:lnTo>
                  <a:lnTo>
                    <a:pt x="8" y="74"/>
                  </a:lnTo>
                  <a:lnTo>
                    <a:pt x="8" y="72"/>
                  </a:lnTo>
                  <a:lnTo>
                    <a:pt x="8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8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2" y="42"/>
                  </a:lnTo>
                  <a:lnTo>
                    <a:pt x="8" y="42"/>
                  </a:lnTo>
                  <a:lnTo>
                    <a:pt x="8" y="38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2" y="22"/>
                  </a:lnTo>
                  <a:lnTo>
                    <a:pt x="12" y="26"/>
                  </a:lnTo>
                  <a:lnTo>
                    <a:pt x="16" y="26"/>
                  </a:lnTo>
                  <a:lnTo>
                    <a:pt x="16" y="22"/>
                  </a:lnTo>
                  <a:lnTo>
                    <a:pt x="20" y="22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38" y="8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4"/>
                  </a:lnTo>
                  <a:lnTo>
                    <a:pt x="60" y="8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0" y="18"/>
                  </a:lnTo>
                  <a:lnTo>
                    <a:pt x="60" y="22"/>
                  </a:lnTo>
                  <a:lnTo>
                    <a:pt x="60" y="26"/>
                  </a:lnTo>
                  <a:lnTo>
                    <a:pt x="60" y="30"/>
                  </a:lnTo>
                  <a:lnTo>
                    <a:pt x="64" y="34"/>
                  </a:lnTo>
                  <a:lnTo>
                    <a:pt x="64" y="38"/>
                  </a:lnTo>
                  <a:lnTo>
                    <a:pt x="64" y="34"/>
                  </a:lnTo>
                  <a:lnTo>
                    <a:pt x="64" y="38"/>
                  </a:lnTo>
                  <a:lnTo>
                    <a:pt x="64" y="42"/>
                  </a:lnTo>
                  <a:lnTo>
                    <a:pt x="66" y="42"/>
                  </a:lnTo>
                  <a:lnTo>
                    <a:pt x="70" y="46"/>
                  </a:lnTo>
                  <a:lnTo>
                    <a:pt x="74" y="48"/>
                  </a:lnTo>
                  <a:lnTo>
                    <a:pt x="78" y="48"/>
                  </a:lnTo>
                  <a:lnTo>
                    <a:pt x="82" y="48"/>
                  </a:lnTo>
                  <a:lnTo>
                    <a:pt x="86" y="48"/>
                  </a:lnTo>
                  <a:lnTo>
                    <a:pt x="86" y="52"/>
                  </a:lnTo>
                  <a:lnTo>
                    <a:pt x="90" y="52"/>
                  </a:lnTo>
                  <a:lnTo>
                    <a:pt x="94" y="52"/>
                  </a:lnTo>
                  <a:lnTo>
                    <a:pt x="94" y="56"/>
                  </a:lnTo>
                  <a:lnTo>
                    <a:pt x="96" y="56"/>
                  </a:lnTo>
                  <a:lnTo>
                    <a:pt x="100" y="60"/>
                  </a:lnTo>
                  <a:lnTo>
                    <a:pt x="104" y="60"/>
                  </a:lnTo>
                  <a:lnTo>
                    <a:pt x="104" y="64"/>
                  </a:lnTo>
                  <a:lnTo>
                    <a:pt x="108" y="64"/>
                  </a:lnTo>
                  <a:lnTo>
                    <a:pt x="108" y="68"/>
                  </a:lnTo>
                  <a:lnTo>
                    <a:pt x="112" y="68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2" y="68"/>
                  </a:lnTo>
                  <a:lnTo>
                    <a:pt x="126" y="72"/>
                  </a:lnTo>
                  <a:lnTo>
                    <a:pt x="130" y="72"/>
                  </a:lnTo>
                  <a:lnTo>
                    <a:pt x="130" y="74"/>
                  </a:lnTo>
                  <a:lnTo>
                    <a:pt x="126" y="78"/>
                  </a:lnTo>
                  <a:lnTo>
                    <a:pt x="130" y="78"/>
                  </a:lnTo>
                  <a:lnTo>
                    <a:pt x="130" y="82"/>
                  </a:lnTo>
                  <a:lnTo>
                    <a:pt x="130" y="86"/>
                  </a:lnTo>
                  <a:lnTo>
                    <a:pt x="130" y="90"/>
                  </a:lnTo>
                  <a:lnTo>
                    <a:pt x="130" y="94"/>
                  </a:lnTo>
                  <a:lnTo>
                    <a:pt x="126" y="94"/>
                  </a:lnTo>
                  <a:lnTo>
                    <a:pt x="130" y="98"/>
                  </a:lnTo>
                  <a:lnTo>
                    <a:pt x="130" y="100"/>
                  </a:lnTo>
                  <a:lnTo>
                    <a:pt x="134" y="108"/>
                  </a:lnTo>
                  <a:lnTo>
                    <a:pt x="134" y="116"/>
                  </a:lnTo>
                  <a:lnTo>
                    <a:pt x="142" y="116"/>
                  </a:lnTo>
                  <a:lnTo>
                    <a:pt x="150" y="116"/>
                  </a:lnTo>
                  <a:lnTo>
                    <a:pt x="156" y="116"/>
                  </a:lnTo>
                  <a:lnTo>
                    <a:pt x="160" y="116"/>
                  </a:lnTo>
                  <a:lnTo>
                    <a:pt x="160" y="120"/>
                  </a:lnTo>
                  <a:lnTo>
                    <a:pt x="156" y="120"/>
                  </a:lnTo>
                  <a:lnTo>
                    <a:pt x="156" y="124"/>
                  </a:lnTo>
                  <a:lnTo>
                    <a:pt x="156" y="128"/>
                  </a:lnTo>
                  <a:lnTo>
                    <a:pt x="156" y="130"/>
                  </a:lnTo>
                  <a:lnTo>
                    <a:pt x="160" y="130"/>
                  </a:lnTo>
                  <a:lnTo>
                    <a:pt x="160" y="134"/>
                  </a:lnTo>
                  <a:lnTo>
                    <a:pt x="164" y="134"/>
                  </a:lnTo>
                  <a:lnTo>
                    <a:pt x="168" y="138"/>
                  </a:lnTo>
                  <a:lnTo>
                    <a:pt x="168" y="142"/>
                  </a:lnTo>
                  <a:lnTo>
                    <a:pt x="168" y="146"/>
                  </a:lnTo>
                  <a:lnTo>
                    <a:pt x="172" y="150"/>
                  </a:lnTo>
                  <a:lnTo>
                    <a:pt x="168" y="154"/>
                  </a:lnTo>
                  <a:lnTo>
                    <a:pt x="168" y="160"/>
                  </a:lnTo>
                  <a:lnTo>
                    <a:pt x="168" y="164"/>
                  </a:lnTo>
                  <a:lnTo>
                    <a:pt x="164" y="164"/>
                  </a:lnTo>
                  <a:lnTo>
                    <a:pt x="164" y="168"/>
                  </a:lnTo>
                  <a:lnTo>
                    <a:pt x="164" y="176"/>
                  </a:lnTo>
                  <a:lnTo>
                    <a:pt x="160" y="176"/>
                  </a:lnTo>
                  <a:lnTo>
                    <a:pt x="164" y="176"/>
                  </a:lnTo>
                  <a:lnTo>
                    <a:pt x="164" y="180"/>
                  </a:lnTo>
                  <a:lnTo>
                    <a:pt x="160" y="184"/>
                  </a:lnTo>
                  <a:lnTo>
                    <a:pt x="160" y="180"/>
                  </a:lnTo>
                  <a:lnTo>
                    <a:pt x="160" y="176"/>
                  </a:lnTo>
                  <a:lnTo>
                    <a:pt x="156" y="172"/>
                  </a:lnTo>
                  <a:lnTo>
                    <a:pt x="152" y="172"/>
                  </a:lnTo>
                  <a:lnTo>
                    <a:pt x="150" y="168"/>
                  </a:lnTo>
                  <a:lnTo>
                    <a:pt x="142" y="168"/>
                  </a:lnTo>
                  <a:lnTo>
                    <a:pt x="134" y="168"/>
                  </a:lnTo>
                  <a:lnTo>
                    <a:pt x="130" y="168"/>
                  </a:lnTo>
                  <a:lnTo>
                    <a:pt x="126" y="168"/>
                  </a:lnTo>
                  <a:lnTo>
                    <a:pt x="126" y="172"/>
                  </a:lnTo>
                  <a:lnTo>
                    <a:pt x="122" y="172"/>
                  </a:lnTo>
                  <a:lnTo>
                    <a:pt x="116" y="172"/>
                  </a:lnTo>
                  <a:lnTo>
                    <a:pt x="112" y="172"/>
                  </a:lnTo>
                  <a:lnTo>
                    <a:pt x="112" y="176"/>
                  </a:lnTo>
                  <a:lnTo>
                    <a:pt x="108" y="180"/>
                  </a:lnTo>
                  <a:lnTo>
                    <a:pt x="104" y="186"/>
                  </a:lnTo>
                  <a:lnTo>
                    <a:pt x="104" y="186"/>
                  </a:lnTo>
                  <a:lnTo>
                    <a:pt x="104" y="18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reeform 180">
              <a:extLst>
                <a:ext uri="{FF2B5EF4-FFF2-40B4-BE49-F238E27FC236}">
                  <a16:creationId xmlns:a16="http://schemas.microsoft.com/office/drawing/2014/main" id="{12EA09E0-168B-6768-B82B-6687BAAE59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3675" y="4413318"/>
              <a:ext cx="879475" cy="1089025"/>
            </a:xfrm>
            <a:custGeom>
              <a:avLst/>
              <a:gdLst>
                <a:gd name="T0" fmla="*/ 424 w 554"/>
                <a:gd name="T1" fmla="*/ 140 h 686"/>
                <a:gd name="T2" fmla="*/ 460 w 554"/>
                <a:gd name="T3" fmla="*/ 142 h 686"/>
                <a:gd name="T4" fmla="*/ 520 w 554"/>
                <a:gd name="T5" fmla="*/ 172 h 686"/>
                <a:gd name="T6" fmla="*/ 554 w 554"/>
                <a:gd name="T7" fmla="*/ 224 h 686"/>
                <a:gd name="T8" fmla="*/ 520 w 554"/>
                <a:gd name="T9" fmla="*/ 280 h 686"/>
                <a:gd name="T10" fmla="*/ 498 w 554"/>
                <a:gd name="T11" fmla="*/ 310 h 686"/>
                <a:gd name="T12" fmla="*/ 494 w 554"/>
                <a:gd name="T13" fmla="*/ 358 h 686"/>
                <a:gd name="T14" fmla="*/ 484 w 554"/>
                <a:gd name="T15" fmla="*/ 418 h 686"/>
                <a:gd name="T16" fmla="*/ 454 w 554"/>
                <a:gd name="T17" fmla="*/ 482 h 686"/>
                <a:gd name="T18" fmla="*/ 420 w 554"/>
                <a:gd name="T19" fmla="*/ 490 h 686"/>
                <a:gd name="T20" fmla="*/ 384 w 554"/>
                <a:gd name="T21" fmla="*/ 512 h 686"/>
                <a:gd name="T22" fmla="*/ 358 w 554"/>
                <a:gd name="T23" fmla="*/ 546 h 686"/>
                <a:gd name="T24" fmla="*/ 350 w 554"/>
                <a:gd name="T25" fmla="*/ 594 h 686"/>
                <a:gd name="T26" fmla="*/ 316 w 554"/>
                <a:gd name="T27" fmla="*/ 650 h 686"/>
                <a:gd name="T28" fmla="*/ 330 w 554"/>
                <a:gd name="T29" fmla="*/ 622 h 686"/>
                <a:gd name="T30" fmla="*/ 312 w 554"/>
                <a:gd name="T31" fmla="*/ 646 h 686"/>
                <a:gd name="T32" fmla="*/ 294 w 554"/>
                <a:gd name="T33" fmla="*/ 664 h 686"/>
                <a:gd name="T34" fmla="*/ 256 w 554"/>
                <a:gd name="T35" fmla="*/ 630 h 686"/>
                <a:gd name="T36" fmla="*/ 248 w 554"/>
                <a:gd name="T37" fmla="*/ 600 h 686"/>
                <a:gd name="T38" fmla="*/ 286 w 554"/>
                <a:gd name="T39" fmla="*/ 564 h 686"/>
                <a:gd name="T40" fmla="*/ 272 w 554"/>
                <a:gd name="T41" fmla="*/ 508 h 686"/>
                <a:gd name="T42" fmla="*/ 230 w 554"/>
                <a:gd name="T43" fmla="*/ 474 h 686"/>
                <a:gd name="T44" fmla="*/ 230 w 554"/>
                <a:gd name="T45" fmla="*/ 404 h 686"/>
                <a:gd name="T46" fmla="*/ 192 w 554"/>
                <a:gd name="T47" fmla="*/ 348 h 686"/>
                <a:gd name="T48" fmla="*/ 148 w 554"/>
                <a:gd name="T49" fmla="*/ 310 h 686"/>
                <a:gd name="T50" fmla="*/ 118 w 554"/>
                <a:gd name="T51" fmla="*/ 258 h 686"/>
                <a:gd name="T52" fmla="*/ 74 w 554"/>
                <a:gd name="T53" fmla="*/ 284 h 686"/>
                <a:gd name="T54" fmla="*/ 30 w 554"/>
                <a:gd name="T55" fmla="*/ 262 h 686"/>
                <a:gd name="T56" fmla="*/ 4 w 554"/>
                <a:gd name="T57" fmla="*/ 216 h 686"/>
                <a:gd name="T58" fmla="*/ 36 w 554"/>
                <a:gd name="T59" fmla="*/ 168 h 686"/>
                <a:gd name="T60" fmla="*/ 66 w 554"/>
                <a:gd name="T61" fmla="*/ 110 h 686"/>
                <a:gd name="T62" fmla="*/ 66 w 554"/>
                <a:gd name="T63" fmla="*/ 64 h 686"/>
                <a:gd name="T64" fmla="*/ 108 w 554"/>
                <a:gd name="T65" fmla="*/ 80 h 686"/>
                <a:gd name="T66" fmla="*/ 152 w 554"/>
                <a:gd name="T67" fmla="*/ 54 h 686"/>
                <a:gd name="T68" fmla="*/ 140 w 554"/>
                <a:gd name="T69" fmla="*/ 28 h 686"/>
                <a:gd name="T70" fmla="*/ 186 w 554"/>
                <a:gd name="T71" fmla="*/ 16 h 686"/>
                <a:gd name="T72" fmla="*/ 196 w 554"/>
                <a:gd name="T73" fmla="*/ 46 h 686"/>
                <a:gd name="T74" fmla="*/ 234 w 554"/>
                <a:gd name="T75" fmla="*/ 60 h 686"/>
                <a:gd name="T76" fmla="*/ 282 w 554"/>
                <a:gd name="T77" fmla="*/ 56 h 686"/>
                <a:gd name="T78" fmla="*/ 320 w 554"/>
                <a:gd name="T79" fmla="*/ 24 h 686"/>
                <a:gd name="T80" fmla="*/ 338 w 554"/>
                <a:gd name="T81" fmla="*/ 72 h 686"/>
                <a:gd name="T82" fmla="*/ 302 w 554"/>
                <a:gd name="T83" fmla="*/ 120 h 686"/>
                <a:gd name="T84" fmla="*/ 316 w 554"/>
                <a:gd name="T85" fmla="*/ 128 h 686"/>
                <a:gd name="T86" fmla="*/ 346 w 554"/>
                <a:gd name="T87" fmla="*/ 120 h 686"/>
                <a:gd name="T88" fmla="*/ 364 w 554"/>
                <a:gd name="T89" fmla="*/ 116 h 686"/>
                <a:gd name="T90" fmla="*/ 390 w 554"/>
                <a:gd name="T91" fmla="*/ 114 h 686"/>
                <a:gd name="T92" fmla="*/ 414 w 554"/>
                <a:gd name="T93" fmla="*/ 124 h 686"/>
                <a:gd name="T94" fmla="*/ 328 w 554"/>
                <a:gd name="T95" fmla="*/ 110 h 686"/>
                <a:gd name="T96" fmla="*/ 360 w 554"/>
                <a:gd name="T97" fmla="*/ 110 h 686"/>
                <a:gd name="T98" fmla="*/ 338 w 554"/>
                <a:gd name="T99" fmla="*/ 76 h 686"/>
                <a:gd name="T100" fmla="*/ 330 w 554"/>
                <a:gd name="T101" fmla="*/ 86 h 686"/>
                <a:gd name="T102" fmla="*/ 330 w 554"/>
                <a:gd name="T103" fmla="*/ 90 h 686"/>
                <a:gd name="T104" fmla="*/ 328 w 554"/>
                <a:gd name="T105" fmla="*/ 90 h 686"/>
                <a:gd name="T106" fmla="*/ 324 w 554"/>
                <a:gd name="T107" fmla="*/ 98 h 686"/>
                <a:gd name="T108" fmla="*/ 324 w 554"/>
                <a:gd name="T109" fmla="*/ 110 h 686"/>
                <a:gd name="T110" fmla="*/ 386 w 554"/>
                <a:gd name="T111" fmla="*/ 110 h 686"/>
                <a:gd name="T112" fmla="*/ 410 w 554"/>
                <a:gd name="T113" fmla="*/ 116 h 686"/>
                <a:gd name="T114" fmla="*/ 354 w 554"/>
                <a:gd name="T115" fmla="*/ 120 h 686"/>
                <a:gd name="T116" fmla="*/ 416 w 554"/>
                <a:gd name="T117" fmla="*/ 142 h 686"/>
                <a:gd name="T118" fmla="*/ 360 w 554"/>
                <a:gd name="T119" fmla="*/ 546 h 686"/>
                <a:gd name="T120" fmla="*/ 324 w 554"/>
                <a:gd name="T121" fmla="*/ 102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54" h="686">
                  <a:moveTo>
                    <a:pt x="414" y="124"/>
                  </a:moveTo>
                  <a:lnTo>
                    <a:pt x="416" y="124"/>
                  </a:lnTo>
                  <a:lnTo>
                    <a:pt x="416" y="128"/>
                  </a:lnTo>
                  <a:lnTo>
                    <a:pt x="416" y="132"/>
                  </a:lnTo>
                  <a:lnTo>
                    <a:pt x="416" y="128"/>
                  </a:lnTo>
                  <a:lnTo>
                    <a:pt x="420" y="132"/>
                  </a:lnTo>
                  <a:lnTo>
                    <a:pt x="416" y="136"/>
                  </a:lnTo>
                  <a:lnTo>
                    <a:pt x="416" y="140"/>
                  </a:lnTo>
                  <a:lnTo>
                    <a:pt x="414" y="142"/>
                  </a:lnTo>
                  <a:lnTo>
                    <a:pt x="416" y="142"/>
                  </a:lnTo>
                  <a:lnTo>
                    <a:pt x="414" y="146"/>
                  </a:lnTo>
                  <a:lnTo>
                    <a:pt x="414" y="150"/>
                  </a:lnTo>
                  <a:lnTo>
                    <a:pt x="416" y="146"/>
                  </a:lnTo>
                  <a:lnTo>
                    <a:pt x="416" y="142"/>
                  </a:lnTo>
                  <a:lnTo>
                    <a:pt x="420" y="140"/>
                  </a:lnTo>
                  <a:lnTo>
                    <a:pt x="420" y="136"/>
                  </a:lnTo>
                  <a:lnTo>
                    <a:pt x="424" y="136"/>
                  </a:lnTo>
                  <a:lnTo>
                    <a:pt x="424" y="140"/>
                  </a:lnTo>
                  <a:lnTo>
                    <a:pt x="420" y="140"/>
                  </a:lnTo>
                  <a:lnTo>
                    <a:pt x="420" y="142"/>
                  </a:lnTo>
                  <a:lnTo>
                    <a:pt x="424" y="140"/>
                  </a:lnTo>
                  <a:lnTo>
                    <a:pt x="424" y="136"/>
                  </a:lnTo>
                  <a:lnTo>
                    <a:pt x="428" y="136"/>
                  </a:lnTo>
                  <a:lnTo>
                    <a:pt x="432" y="136"/>
                  </a:lnTo>
                  <a:lnTo>
                    <a:pt x="432" y="132"/>
                  </a:lnTo>
                  <a:lnTo>
                    <a:pt x="436" y="132"/>
                  </a:lnTo>
                  <a:lnTo>
                    <a:pt x="436" y="136"/>
                  </a:lnTo>
                  <a:lnTo>
                    <a:pt x="440" y="136"/>
                  </a:lnTo>
                  <a:lnTo>
                    <a:pt x="444" y="136"/>
                  </a:lnTo>
                  <a:lnTo>
                    <a:pt x="444" y="140"/>
                  </a:lnTo>
                  <a:lnTo>
                    <a:pt x="446" y="140"/>
                  </a:lnTo>
                  <a:lnTo>
                    <a:pt x="450" y="140"/>
                  </a:lnTo>
                  <a:lnTo>
                    <a:pt x="450" y="142"/>
                  </a:lnTo>
                  <a:lnTo>
                    <a:pt x="450" y="140"/>
                  </a:lnTo>
                  <a:lnTo>
                    <a:pt x="454" y="140"/>
                  </a:lnTo>
                  <a:lnTo>
                    <a:pt x="454" y="142"/>
                  </a:lnTo>
                  <a:lnTo>
                    <a:pt x="454" y="140"/>
                  </a:lnTo>
                  <a:lnTo>
                    <a:pt x="458" y="140"/>
                  </a:lnTo>
                  <a:lnTo>
                    <a:pt x="458" y="142"/>
                  </a:lnTo>
                  <a:lnTo>
                    <a:pt x="460" y="142"/>
                  </a:lnTo>
                  <a:lnTo>
                    <a:pt x="464" y="142"/>
                  </a:lnTo>
                  <a:lnTo>
                    <a:pt x="460" y="142"/>
                  </a:lnTo>
                  <a:lnTo>
                    <a:pt x="464" y="142"/>
                  </a:lnTo>
                  <a:lnTo>
                    <a:pt x="468" y="142"/>
                  </a:lnTo>
                  <a:lnTo>
                    <a:pt x="472" y="142"/>
                  </a:lnTo>
                  <a:lnTo>
                    <a:pt x="472" y="140"/>
                  </a:lnTo>
                  <a:lnTo>
                    <a:pt x="476" y="140"/>
                  </a:lnTo>
                  <a:lnTo>
                    <a:pt x="480" y="142"/>
                  </a:lnTo>
                  <a:lnTo>
                    <a:pt x="484" y="142"/>
                  </a:lnTo>
                  <a:lnTo>
                    <a:pt x="486" y="146"/>
                  </a:lnTo>
                  <a:lnTo>
                    <a:pt x="490" y="146"/>
                  </a:lnTo>
                  <a:lnTo>
                    <a:pt x="490" y="150"/>
                  </a:lnTo>
                  <a:lnTo>
                    <a:pt x="494" y="150"/>
                  </a:lnTo>
                  <a:lnTo>
                    <a:pt x="498" y="154"/>
                  </a:lnTo>
                  <a:lnTo>
                    <a:pt x="502" y="156"/>
                  </a:lnTo>
                  <a:lnTo>
                    <a:pt x="506" y="156"/>
                  </a:lnTo>
                  <a:lnTo>
                    <a:pt x="506" y="160"/>
                  </a:lnTo>
                  <a:lnTo>
                    <a:pt x="506" y="164"/>
                  </a:lnTo>
                  <a:lnTo>
                    <a:pt x="510" y="164"/>
                  </a:lnTo>
                  <a:lnTo>
                    <a:pt x="514" y="168"/>
                  </a:lnTo>
                  <a:lnTo>
                    <a:pt x="514" y="172"/>
                  </a:lnTo>
                  <a:lnTo>
                    <a:pt x="516" y="172"/>
                  </a:lnTo>
                  <a:lnTo>
                    <a:pt x="520" y="172"/>
                  </a:lnTo>
                  <a:lnTo>
                    <a:pt x="520" y="176"/>
                  </a:lnTo>
                  <a:lnTo>
                    <a:pt x="524" y="176"/>
                  </a:lnTo>
                  <a:lnTo>
                    <a:pt x="524" y="180"/>
                  </a:lnTo>
                  <a:lnTo>
                    <a:pt x="528" y="180"/>
                  </a:lnTo>
                  <a:lnTo>
                    <a:pt x="532" y="180"/>
                  </a:lnTo>
                  <a:lnTo>
                    <a:pt x="536" y="180"/>
                  </a:lnTo>
                  <a:lnTo>
                    <a:pt x="540" y="180"/>
                  </a:lnTo>
                  <a:lnTo>
                    <a:pt x="542" y="180"/>
                  </a:lnTo>
                  <a:lnTo>
                    <a:pt x="546" y="180"/>
                  </a:lnTo>
                  <a:lnTo>
                    <a:pt x="546" y="184"/>
                  </a:lnTo>
                  <a:lnTo>
                    <a:pt x="546" y="186"/>
                  </a:lnTo>
                  <a:lnTo>
                    <a:pt x="546" y="190"/>
                  </a:lnTo>
                  <a:lnTo>
                    <a:pt x="550" y="194"/>
                  </a:lnTo>
                  <a:lnTo>
                    <a:pt x="550" y="198"/>
                  </a:lnTo>
                  <a:lnTo>
                    <a:pt x="550" y="202"/>
                  </a:lnTo>
                  <a:lnTo>
                    <a:pt x="550" y="206"/>
                  </a:lnTo>
                  <a:lnTo>
                    <a:pt x="554" y="210"/>
                  </a:lnTo>
                  <a:lnTo>
                    <a:pt x="554" y="212"/>
                  </a:lnTo>
                  <a:lnTo>
                    <a:pt x="554" y="216"/>
                  </a:lnTo>
                  <a:lnTo>
                    <a:pt x="554" y="220"/>
                  </a:lnTo>
                  <a:lnTo>
                    <a:pt x="554" y="224"/>
                  </a:lnTo>
                  <a:lnTo>
                    <a:pt x="554" y="228"/>
                  </a:lnTo>
                  <a:lnTo>
                    <a:pt x="554" y="232"/>
                  </a:lnTo>
                  <a:lnTo>
                    <a:pt x="550" y="236"/>
                  </a:lnTo>
                  <a:lnTo>
                    <a:pt x="550" y="240"/>
                  </a:lnTo>
                  <a:lnTo>
                    <a:pt x="550" y="242"/>
                  </a:lnTo>
                  <a:lnTo>
                    <a:pt x="550" y="246"/>
                  </a:lnTo>
                  <a:lnTo>
                    <a:pt x="546" y="246"/>
                  </a:lnTo>
                  <a:lnTo>
                    <a:pt x="546" y="250"/>
                  </a:lnTo>
                  <a:lnTo>
                    <a:pt x="542" y="254"/>
                  </a:lnTo>
                  <a:lnTo>
                    <a:pt x="542" y="258"/>
                  </a:lnTo>
                  <a:lnTo>
                    <a:pt x="540" y="258"/>
                  </a:lnTo>
                  <a:lnTo>
                    <a:pt x="540" y="262"/>
                  </a:lnTo>
                  <a:lnTo>
                    <a:pt x="536" y="266"/>
                  </a:lnTo>
                  <a:lnTo>
                    <a:pt x="532" y="268"/>
                  </a:lnTo>
                  <a:lnTo>
                    <a:pt x="532" y="272"/>
                  </a:lnTo>
                  <a:lnTo>
                    <a:pt x="528" y="272"/>
                  </a:lnTo>
                  <a:lnTo>
                    <a:pt x="524" y="276"/>
                  </a:lnTo>
                  <a:lnTo>
                    <a:pt x="524" y="280"/>
                  </a:lnTo>
                  <a:lnTo>
                    <a:pt x="520" y="280"/>
                  </a:lnTo>
                  <a:lnTo>
                    <a:pt x="520" y="276"/>
                  </a:lnTo>
                  <a:lnTo>
                    <a:pt x="520" y="280"/>
                  </a:lnTo>
                  <a:lnTo>
                    <a:pt x="520" y="284"/>
                  </a:lnTo>
                  <a:lnTo>
                    <a:pt x="520" y="280"/>
                  </a:lnTo>
                  <a:lnTo>
                    <a:pt x="520" y="284"/>
                  </a:lnTo>
                  <a:lnTo>
                    <a:pt x="516" y="288"/>
                  </a:lnTo>
                  <a:lnTo>
                    <a:pt x="516" y="284"/>
                  </a:lnTo>
                  <a:lnTo>
                    <a:pt x="516" y="288"/>
                  </a:lnTo>
                  <a:lnTo>
                    <a:pt x="516" y="292"/>
                  </a:lnTo>
                  <a:lnTo>
                    <a:pt x="514" y="296"/>
                  </a:lnTo>
                  <a:lnTo>
                    <a:pt x="514" y="298"/>
                  </a:lnTo>
                  <a:lnTo>
                    <a:pt x="514" y="302"/>
                  </a:lnTo>
                  <a:lnTo>
                    <a:pt x="510" y="302"/>
                  </a:lnTo>
                  <a:lnTo>
                    <a:pt x="510" y="306"/>
                  </a:lnTo>
                  <a:lnTo>
                    <a:pt x="510" y="310"/>
                  </a:lnTo>
                  <a:lnTo>
                    <a:pt x="506" y="314"/>
                  </a:lnTo>
                  <a:lnTo>
                    <a:pt x="502" y="314"/>
                  </a:lnTo>
                  <a:lnTo>
                    <a:pt x="502" y="310"/>
                  </a:lnTo>
                  <a:lnTo>
                    <a:pt x="498" y="310"/>
                  </a:lnTo>
                  <a:lnTo>
                    <a:pt x="498" y="306"/>
                  </a:lnTo>
                  <a:lnTo>
                    <a:pt x="498" y="310"/>
                  </a:lnTo>
                  <a:lnTo>
                    <a:pt x="498" y="314"/>
                  </a:lnTo>
                  <a:lnTo>
                    <a:pt x="498" y="310"/>
                  </a:lnTo>
                  <a:lnTo>
                    <a:pt x="494" y="310"/>
                  </a:lnTo>
                  <a:lnTo>
                    <a:pt x="498" y="310"/>
                  </a:lnTo>
                  <a:lnTo>
                    <a:pt x="494" y="310"/>
                  </a:lnTo>
                  <a:lnTo>
                    <a:pt x="498" y="314"/>
                  </a:lnTo>
                  <a:lnTo>
                    <a:pt x="498" y="318"/>
                  </a:lnTo>
                  <a:lnTo>
                    <a:pt x="494" y="318"/>
                  </a:lnTo>
                  <a:lnTo>
                    <a:pt x="494" y="322"/>
                  </a:lnTo>
                  <a:lnTo>
                    <a:pt x="494" y="326"/>
                  </a:lnTo>
                  <a:lnTo>
                    <a:pt x="494" y="328"/>
                  </a:lnTo>
                  <a:lnTo>
                    <a:pt x="494" y="332"/>
                  </a:lnTo>
                  <a:lnTo>
                    <a:pt x="494" y="336"/>
                  </a:lnTo>
                  <a:lnTo>
                    <a:pt x="494" y="332"/>
                  </a:lnTo>
                  <a:lnTo>
                    <a:pt x="494" y="328"/>
                  </a:lnTo>
                  <a:lnTo>
                    <a:pt x="494" y="332"/>
                  </a:lnTo>
                  <a:lnTo>
                    <a:pt x="494" y="336"/>
                  </a:lnTo>
                  <a:lnTo>
                    <a:pt x="494" y="340"/>
                  </a:lnTo>
                  <a:lnTo>
                    <a:pt x="494" y="344"/>
                  </a:lnTo>
                  <a:lnTo>
                    <a:pt x="494" y="348"/>
                  </a:lnTo>
                  <a:lnTo>
                    <a:pt x="494" y="352"/>
                  </a:lnTo>
                  <a:lnTo>
                    <a:pt x="494" y="354"/>
                  </a:lnTo>
                  <a:lnTo>
                    <a:pt x="494" y="358"/>
                  </a:lnTo>
                  <a:lnTo>
                    <a:pt x="494" y="362"/>
                  </a:lnTo>
                  <a:lnTo>
                    <a:pt x="494" y="366"/>
                  </a:lnTo>
                  <a:lnTo>
                    <a:pt x="494" y="370"/>
                  </a:lnTo>
                  <a:lnTo>
                    <a:pt x="494" y="374"/>
                  </a:lnTo>
                  <a:lnTo>
                    <a:pt x="494" y="378"/>
                  </a:lnTo>
                  <a:lnTo>
                    <a:pt x="494" y="382"/>
                  </a:lnTo>
                  <a:lnTo>
                    <a:pt x="490" y="382"/>
                  </a:lnTo>
                  <a:lnTo>
                    <a:pt x="494" y="382"/>
                  </a:lnTo>
                  <a:lnTo>
                    <a:pt x="490" y="384"/>
                  </a:lnTo>
                  <a:lnTo>
                    <a:pt x="490" y="388"/>
                  </a:lnTo>
                  <a:lnTo>
                    <a:pt x="490" y="392"/>
                  </a:lnTo>
                  <a:lnTo>
                    <a:pt x="490" y="396"/>
                  </a:lnTo>
                  <a:lnTo>
                    <a:pt x="494" y="396"/>
                  </a:lnTo>
                  <a:lnTo>
                    <a:pt x="490" y="400"/>
                  </a:lnTo>
                  <a:lnTo>
                    <a:pt x="486" y="400"/>
                  </a:lnTo>
                  <a:lnTo>
                    <a:pt x="486" y="404"/>
                  </a:lnTo>
                  <a:lnTo>
                    <a:pt x="486" y="408"/>
                  </a:lnTo>
                  <a:lnTo>
                    <a:pt x="484" y="408"/>
                  </a:lnTo>
                  <a:lnTo>
                    <a:pt x="484" y="410"/>
                  </a:lnTo>
                  <a:lnTo>
                    <a:pt x="484" y="414"/>
                  </a:lnTo>
                  <a:lnTo>
                    <a:pt x="484" y="418"/>
                  </a:lnTo>
                  <a:lnTo>
                    <a:pt x="484" y="422"/>
                  </a:lnTo>
                  <a:lnTo>
                    <a:pt x="484" y="426"/>
                  </a:lnTo>
                  <a:lnTo>
                    <a:pt x="484" y="430"/>
                  </a:lnTo>
                  <a:lnTo>
                    <a:pt x="484" y="434"/>
                  </a:lnTo>
                  <a:lnTo>
                    <a:pt x="480" y="434"/>
                  </a:lnTo>
                  <a:lnTo>
                    <a:pt x="480" y="438"/>
                  </a:lnTo>
                  <a:lnTo>
                    <a:pt x="480" y="440"/>
                  </a:lnTo>
                  <a:lnTo>
                    <a:pt x="476" y="440"/>
                  </a:lnTo>
                  <a:lnTo>
                    <a:pt x="476" y="444"/>
                  </a:lnTo>
                  <a:lnTo>
                    <a:pt x="476" y="448"/>
                  </a:lnTo>
                  <a:lnTo>
                    <a:pt x="472" y="452"/>
                  </a:lnTo>
                  <a:lnTo>
                    <a:pt x="468" y="452"/>
                  </a:lnTo>
                  <a:lnTo>
                    <a:pt x="468" y="456"/>
                  </a:lnTo>
                  <a:lnTo>
                    <a:pt x="468" y="460"/>
                  </a:lnTo>
                  <a:lnTo>
                    <a:pt x="464" y="464"/>
                  </a:lnTo>
                  <a:lnTo>
                    <a:pt x="464" y="466"/>
                  </a:lnTo>
                  <a:lnTo>
                    <a:pt x="468" y="470"/>
                  </a:lnTo>
                  <a:lnTo>
                    <a:pt x="464" y="474"/>
                  </a:lnTo>
                  <a:lnTo>
                    <a:pt x="460" y="474"/>
                  </a:lnTo>
                  <a:lnTo>
                    <a:pt x="458" y="478"/>
                  </a:lnTo>
                  <a:lnTo>
                    <a:pt x="454" y="482"/>
                  </a:lnTo>
                  <a:lnTo>
                    <a:pt x="454" y="486"/>
                  </a:lnTo>
                  <a:lnTo>
                    <a:pt x="450" y="490"/>
                  </a:lnTo>
                  <a:lnTo>
                    <a:pt x="446" y="490"/>
                  </a:lnTo>
                  <a:lnTo>
                    <a:pt x="444" y="490"/>
                  </a:lnTo>
                  <a:lnTo>
                    <a:pt x="440" y="490"/>
                  </a:lnTo>
                  <a:lnTo>
                    <a:pt x="436" y="490"/>
                  </a:lnTo>
                  <a:lnTo>
                    <a:pt x="436" y="486"/>
                  </a:lnTo>
                  <a:lnTo>
                    <a:pt x="440" y="486"/>
                  </a:lnTo>
                  <a:lnTo>
                    <a:pt x="436" y="486"/>
                  </a:lnTo>
                  <a:lnTo>
                    <a:pt x="436" y="490"/>
                  </a:lnTo>
                  <a:lnTo>
                    <a:pt x="432" y="490"/>
                  </a:lnTo>
                  <a:lnTo>
                    <a:pt x="428" y="494"/>
                  </a:lnTo>
                  <a:lnTo>
                    <a:pt x="424" y="494"/>
                  </a:lnTo>
                  <a:lnTo>
                    <a:pt x="424" y="490"/>
                  </a:lnTo>
                  <a:lnTo>
                    <a:pt x="424" y="494"/>
                  </a:lnTo>
                  <a:lnTo>
                    <a:pt x="428" y="494"/>
                  </a:lnTo>
                  <a:lnTo>
                    <a:pt x="432" y="490"/>
                  </a:lnTo>
                  <a:lnTo>
                    <a:pt x="428" y="490"/>
                  </a:lnTo>
                  <a:lnTo>
                    <a:pt x="424" y="490"/>
                  </a:lnTo>
                  <a:lnTo>
                    <a:pt x="420" y="494"/>
                  </a:lnTo>
                  <a:lnTo>
                    <a:pt x="420" y="490"/>
                  </a:lnTo>
                  <a:lnTo>
                    <a:pt x="416" y="490"/>
                  </a:lnTo>
                  <a:lnTo>
                    <a:pt x="416" y="494"/>
                  </a:lnTo>
                  <a:lnTo>
                    <a:pt x="414" y="494"/>
                  </a:lnTo>
                  <a:lnTo>
                    <a:pt x="416" y="494"/>
                  </a:lnTo>
                  <a:lnTo>
                    <a:pt x="416" y="496"/>
                  </a:lnTo>
                  <a:lnTo>
                    <a:pt x="414" y="496"/>
                  </a:lnTo>
                  <a:lnTo>
                    <a:pt x="410" y="496"/>
                  </a:lnTo>
                  <a:lnTo>
                    <a:pt x="410" y="500"/>
                  </a:lnTo>
                  <a:lnTo>
                    <a:pt x="406" y="500"/>
                  </a:lnTo>
                  <a:lnTo>
                    <a:pt x="406" y="504"/>
                  </a:lnTo>
                  <a:lnTo>
                    <a:pt x="402" y="504"/>
                  </a:lnTo>
                  <a:lnTo>
                    <a:pt x="398" y="504"/>
                  </a:lnTo>
                  <a:lnTo>
                    <a:pt x="394" y="504"/>
                  </a:lnTo>
                  <a:lnTo>
                    <a:pt x="394" y="508"/>
                  </a:lnTo>
                  <a:lnTo>
                    <a:pt x="394" y="504"/>
                  </a:lnTo>
                  <a:lnTo>
                    <a:pt x="394" y="508"/>
                  </a:lnTo>
                  <a:lnTo>
                    <a:pt x="390" y="508"/>
                  </a:lnTo>
                  <a:lnTo>
                    <a:pt x="390" y="504"/>
                  </a:lnTo>
                  <a:lnTo>
                    <a:pt x="390" y="508"/>
                  </a:lnTo>
                  <a:lnTo>
                    <a:pt x="386" y="512"/>
                  </a:lnTo>
                  <a:lnTo>
                    <a:pt x="384" y="512"/>
                  </a:lnTo>
                  <a:lnTo>
                    <a:pt x="384" y="516"/>
                  </a:lnTo>
                  <a:lnTo>
                    <a:pt x="380" y="520"/>
                  </a:lnTo>
                  <a:lnTo>
                    <a:pt x="376" y="520"/>
                  </a:lnTo>
                  <a:lnTo>
                    <a:pt x="372" y="522"/>
                  </a:lnTo>
                  <a:lnTo>
                    <a:pt x="368" y="522"/>
                  </a:lnTo>
                  <a:lnTo>
                    <a:pt x="368" y="526"/>
                  </a:lnTo>
                  <a:lnTo>
                    <a:pt x="368" y="530"/>
                  </a:lnTo>
                  <a:lnTo>
                    <a:pt x="364" y="534"/>
                  </a:lnTo>
                  <a:lnTo>
                    <a:pt x="364" y="530"/>
                  </a:lnTo>
                  <a:lnTo>
                    <a:pt x="360" y="530"/>
                  </a:lnTo>
                  <a:lnTo>
                    <a:pt x="360" y="534"/>
                  </a:lnTo>
                  <a:lnTo>
                    <a:pt x="358" y="534"/>
                  </a:lnTo>
                  <a:lnTo>
                    <a:pt x="360" y="534"/>
                  </a:lnTo>
                  <a:lnTo>
                    <a:pt x="360" y="538"/>
                  </a:lnTo>
                  <a:lnTo>
                    <a:pt x="360" y="542"/>
                  </a:lnTo>
                  <a:lnTo>
                    <a:pt x="358" y="542"/>
                  </a:lnTo>
                  <a:lnTo>
                    <a:pt x="360" y="542"/>
                  </a:lnTo>
                  <a:lnTo>
                    <a:pt x="360" y="546"/>
                  </a:lnTo>
                  <a:lnTo>
                    <a:pt x="360" y="550"/>
                  </a:lnTo>
                  <a:lnTo>
                    <a:pt x="358" y="550"/>
                  </a:lnTo>
                  <a:lnTo>
                    <a:pt x="358" y="546"/>
                  </a:lnTo>
                  <a:lnTo>
                    <a:pt x="358" y="550"/>
                  </a:lnTo>
                  <a:lnTo>
                    <a:pt x="358" y="552"/>
                  </a:lnTo>
                  <a:lnTo>
                    <a:pt x="360" y="552"/>
                  </a:lnTo>
                  <a:lnTo>
                    <a:pt x="358" y="552"/>
                  </a:lnTo>
                  <a:lnTo>
                    <a:pt x="358" y="556"/>
                  </a:lnTo>
                  <a:lnTo>
                    <a:pt x="358" y="560"/>
                  </a:lnTo>
                  <a:lnTo>
                    <a:pt x="360" y="564"/>
                  </a:lnTo>
                  <a:lnTo>
                    <a:pt x="360" y="566"/>
                  </a:lnTo>
                  <a:lnTo>
                    <a:pt x="360" y="564"/>
                  </a:lnTo>
                  <a:lnTo>
                    <a:pt x="358" y="566"/>
                  </a:lnTo>
                  <a:lnTo>
                    <a:pt x="358" y="570"/>
                  </a:lnTo>
                  <a:lnTo>
                    <a:pt x="360" y="570"/>
                  </a:lnTo>
                  <a:lnTo>
                    <a:pt x="358" y="574"/>
                  </a:lnTo>
                  <a:lnTo>
                    <a:pt x="360" y="574"/>
                  </a:lnTo>
                  <a:lnTo>
                    <a:pt x="360" y="578"/>
                  </a:lnTo>
                  <a:lnTo>
                    <a:pt x="358" y="582"/>
                  </a:lnTo>
                  <a:lnTo>
                    <a:pt x="358" y="590"/>
                  </a:lnTo>
                  <a:lnTo>
                    <a:pt x="358" y="586"/>
                  </a:lnTo>
                  <a:lnTo>
                    <a:pt x="358" y="590"/>
                  </a:lnTo>
                  <a:lnTo>
                    <a:pt x="354" y="594"/>
                  </a:lnTo>
                  <a:lnTo>
                    <a:pt x="350" y="594"/>
                  </a:lnTo>
                  <a:lnTo>
                    <a:pt x="350" y="596"/>
                  </a:lnTo>
                  <a:lnTo>
                    <a:pt x="346" y="596"/>
                  </a:lnTo>
                  <a:lnTo>
                    <a:pt x="346" y="600"/>
                  </a:lnTo>
                  <a:lnTo>
                    <a:pt x="346" y="604"/>
                  </a:lnTo>
                  <a:lnTo>
                    <a:pt x="342" y="604"/>
                  </a:lnTo>
                  <a:lnTo>
                    <a:pt x="342" y="608"/>
                  </a:lnTo>
                  <a:lnTo>
                    <a:pt x="338" y="608"/>
                  </a:lnTo>
                  <a:lnTo>
                    <a:pt x="338" y="612"/>
                  </a:lnTo>
                  <a:lnTo>
                    <a:pt x="338" y="616"/>
                  </a:lnTo>
                  <a:lnTo>
                    <a:pt x="338" y="620"/>
                  </a:lnTo>
                  <a:lnTo>
                    <a:pt x="334" y="620"/>
                  </a:lnTo>
                  <a:lnTo>
                    <a:pt x="334" y="622"/>
                  </a:lnTo>
                  <a:lnTo>
                    <a:pt x="334" y="626"/>
                  </a:lnTo>
                  <a:lnTo>
                    <a:pt x="330" y="630"/>
                  </a:lnTo>
                  <a:lnTo>
                    <a:pt x="330" y="634"/>
                  </a:lnTo>
                  <a:lnTo>
                    <a:pt x="328" y="634"/>
                  </a:lnTo>
                  <a:lnTo>
                    <a:pt x="328" y="638"/>
                  </a:lnTo>
                  <a:lnTo>
                    <a:pt x="324" y="642"/>
                  </a:lnTo>
                  <a:lnTo>
                    <a:pt x="324" y="646"/>
                  </a:lnTo>
                  <a:lnTo>
                    <a:pt x="320" y="650"/>
                  </a:lnTo>
                  <a:lnTo>
                    <a:pt x="316" y="650"/>
                  </a:lnTo>
                  <a:lnTo>
                    <a:pt x="312" y="652"/>
                  </a:lnTo>
                  <a:lnTo>
                    <a:pt x="308" y="656"/>
                  </a:lnTo>
                  <a:lnTo>
                    <a:pt x="308" y="652"/>
                  </a:lnTo>
                  <a:lnTo>
                    <a:pt x="312" y="652"/>
                  </a:lnTo>
                  <a:lnTo>
                    <a:pt x="308" y="652"/>
                  </a:lnTo>
                  <a:lnTo>
                    <a:pt x="308" y="650"/>
                  </a:lnTo>
                  <a:lnTo>
                    <a:pt x="312" y="650"/>
                  </a:lnTo>
                  <a:lnTo>
                    <a:pt x="316" y="650"/>
                  </a:lnTo>
                  <a:lnTo>
                    <a:pt x="316" y="646"/>
                  </a:lnTo>
                  <a:lnTo>
                    <a:pt x="320" y="646"/>
                  </a:lnTo>
                  <a:lnTo>
                    <a:pt x="320" y="642"/>
                  </a:lnTo>
                  <a:lnTo>
                    <a:pt x="324" y="642"/>
                  </a:lnTo>
                  <a:lnTo>
                    <a:pt x="324" y="638"/>
                  </a:lnTo>
                  <a:lnTo>
                    <a:pt x="324" y="634"/>
                  </a:lnTo>
                  <a:lnTo>
                    <a:pt x="324" y="638"/>
                  </a:lnTo>
                  <a:lnTo>
                    <a:pt x="328" y="638"/>
                  </a:lnTo>
                  <a:lnTo>
                    <a:pt x="328" y="634"/>
                  </a:lnTo>
                  <a:lnTo>
                    <a:pt x="328" y="630"/>
                  </a:lnTo>
                  <a:lnTo>
                    <a:pt x="330" y="630"/>
                  </a:lnTo>
                  <a:lnTo>
                    <a:pt x="330" y="626"/>
                  </a:lnTo>
                  <a:lnTo>
                    <a:pt x="330" y="622"/>
                  </a:lnTo>
                  <a:lnTo>
                    <a:pt x="330" y="626"/>
                  </a:lnTo>
                  <a:lnTo>
                    <a:pt x="330" y="622"/>
                  </a:lnTo>
                  <a:lnTo>
                    <a:pt x="330" y="620"/>
                  </a:lnTo>
                  <a:lnTo>
                    <a:pt x="330" y="622"/>
                  </a:lnTo>
                  <a:lnTo>
                    <a:pt x="328" y="622"/>
                  </a:lnTo>
                  <a:lnTo>
                    <a:pt x="324" y="622"/>
                  </a:lnTo>
                  <a:lnTo>
                    <a:pt x="324" y="620"/>
                  </a:lnTo>
                  <a:lnTo>
                    <a:pt x="324" y="616"/>
                  </a:lnTo>
                  <a:lnTo>
                    <a:pt x="320" y="616"/>
                  </a:lnTo>
                  <a:lnTo>
                    <a:pt x="320" y="620"/>
                  </a:lnTo>
                  <a:lnTo>
                    <a:pt x="320" y="622"/>
                  </a:lnTo>
                  <a:lnTo>
                    <a:pt x="324" y="622"/>
                  </a:lnTo>
                  <a:lnTo>
                    <a:pt x="320" y="626"/>
                  </a:lnTo>
                  <a:lnTo>
                    <a:pt x="320" y="630"/>
                  </a:lnTo>
                  <a:lnTo>
                    <a:pt x="320" y="626"/>
                  </a:lnTo>
                  <a:lnTo>
                    <a:pt x="320" y="630"/>
                  </a:lnTo>
                  <a:lnTo>
                    <a:pt x="320" y="634"/>
                  </a:lnTo>
                  <a:lnTo>
                    <a:pt x="320" y="638"/>
                  </a:lnTo>
                  <a:lnTo>
                    <a:pt x="316" y="638"/>
                  </a:lnTo>
                  <a:lnTo>
                    <a:pt x="312" y="642"/>
                  </a:lnTo>
                  <a:lnTo>
                    <a:pt x="312" y="646"/>
                  </a:lnTo>
                  <a:lnTo>
                    <a:pt x="308" y="646"/>
                  </a:lnTo>
                  <a:lnTo>
                    <a:pt x="308" y="650"/>
                  </a:lnTo>
                  <a:lnTo>
                    <a:pt x="308" y="652"/>
                  </a:lnTo>
                  <a:lnTo>
                    <a:pt x="308" y="656"/>
                  </a:lnTo>
                  <a:lnTo>
                    <a:pt x="308" y="660"/>
                  </a:lnTo>
                  <a:lnTo>
                    <a:pt x="304" y="664"/>
                  </a:lnTo>
                  <a:lnTo>
                    <a:pt x="304" y="668"/>
                  </a:lnTo>
                  <a:lnTo>
                    <a:pt x="304" y="672"/>
                  </a:lnTo>
                  <a:lnTo>
                    <a:pt x="302" y="676"/>
                  </a:lnTo>
                  <a:lnTo>
                    <a:pt x="298" y="678"/>
                  </a:lnTo>
                  <a:lnTo>
                    <a:pt x="294" y="682"/>
                  </a:lnTo>
                  <a:lnTo>
                    <a:pt x="294" y="686"/>
                  </a:lnTo>
                  <a:lnTo>
                    <a:pt x="290" y="686"/>
                  </a:lnTo>
                  <a:lnTo>
                    <a:pt x="290" y="682"/>
                  </a:lnTo>
                  <a:lnTo>
                    <a:pt x="290" y="678"/>
                  </a:lnTo>
                  <a:lnTo>
                    <a:pt x="290" y="676"/>
                  </a:lnTo>
                  <a:lnTo>
                    <a:pt x="290" y="672"/>
                  </a:lnTo>
                  <a:lnTo>
                    <a:pt x="294" y="672"/>
                  </a:lnTo>
                  <a:lnTo>
                    <a:pt x="294" y="668"/>
                  </a:lnTo>
                  <a:lnTo>
                    <a:pt x="298" y="668"/>
                  </a:lnTo>
                  <a:lnTo>
                    <a:pt x="294" y="664"/>
                  </a:lnTo>
                  <a:lnTo>
                    <a:pt x="290" y="664"/>
                  </a:lnTo>
                  <a:lnTo>
                    <a:pt x="290" y="660"/>
                  </a:lnTo>
                  <a:lnTo>
                    <a:pt x="286" y="660"/>
                  </a:lnTo>
                  <a:lnTo>
                    <a:pt x="286" y="656"/>
                  </a:lnTo>
                  <a:lnTo>
                    <a:pt x="286" y="652"/>
                  </a:lnTo>
                  <a:lnTo>
                    <a:pt x="282" y="652"/>
                  </a:lnTo>
                  <a:lnTo>
                    <a:pt x="282" y="650"/>
                  </a:lnTo>
                  <a:lnTo>
                    <a:pt x="278" y="650"/>
                  </a:lnTo>
                  <a:lnTo>
                    <a:pt x="274" y="646"/>
                  </a:lnTo>
                  <a:lnTo>
                    <a:pt x="274" y="642"/>
                  </a:lnTo>
                  <a:lnTo>
                    <a:pt x="272" y="642"/>
                  </a:lnTo>
                  <a:lnTo>
                    <a:pt x="268" y="642"/>
                  </a:lnTo>
                  <a:lnTo>
                    <a:pt x="264" y="638"/>
                  </a:lnTo>
                  <a:lnTo>
                    <a:pt x="264" y="634"/>
                  </a:lnTo>
                  <a:lnTo>
                    <a:pt x="260" y="634"/>
                  </a:lnTo>
                  <a:lnTo>
                    <a:pt x="260" y="630"/>
                  </a:lnTo>
                  <a:lnTo>
                    <a:pt x="260" y="634"/>
                  </a:lnTo>
                  <a:lnTo>
                    <a:pt x="256" y="634"/>
                  </a:lnTo>
                  <a:lnTo>
                    <a:pt x="252" y="634"/>
                  </a:lnTo>
                  <a:lnTo>
                    <a:pt x="256" y="634"/>
                  </a:lnTo>
                  <a:lnTo>
                    <a:pt x="256" y="630"/>
                  </a:lnTo>
                  <a:lnTo>
                    <a:pt x="252" y="630"/>
                  </a:lnTo>
                  <a:lnTo>
                    <a:pt x="252" y="626"/>
                  </a:lnTo>
                  <a:lnTo>
                    <a:pt x="248" y="626"/>
                  </a:lnTo>
                  <a:lnTo>
                    <a:pt x="248" y="622"/>
                  </a:lnTo>
                  <a:lnTo>
                    <a:pt x="244" y="622"/>
                  </a:lnTo>
                  <a:lnTo>
                    <a:pt x="244" y="620"/>
                  </a:lnTo>
                  <a:lnTo>
                    <a:pt x="242" y="620"/>
                  </a:lnTo>
                  <a:lnTo>
                    <a:pt x="238" y="620"/>
                  </a:lnTo>
                  <a:lnTo>
                    <a:pt x="238" y="622"/>
                  </a:lnTo>
                  <a:lnTo>
                    <a:pt x="234" y="620"/>
                  </a:lnTo>
                  <a:lnTo>
                    <a:pt x="234" y="622"/>
                  </a:lnTo>
                  <a:lnTo>
                    <a:pt x="234" y="620"/>
                  </a:lnTo>
                  <a:lnTo>
                    <a:pt x="230" y="620"/>
                  </a:lnTo>
                  <a:lnTo>
                    <a:pt x="234" y="620"/>
                  </a:lnTo>
                  <a:lnTo>
                    <a:pt x="234" y="616"/>
                  </a:lnTo>
                  <a:lnTo>
                    <a:pt x="238" y="612"/>
                  </a:lnTo>
                  <a:lnTo>
                    <a:pt x="242" y="612"/>
                  </a:lnTo>
                  <a:lnTo>
                    <a:pt x="242" y="608"/>
                  </a:lnTo>
                  <a:lnTo>
                    <a:pt x="244" y="604"/>
                  </a:lnTo>
                  <a:lnTo>
                    <a:pt x="244" y="600"/>
                  </a:lnTo>
                  <a:lnTo>
                    <a:pt x="248" y="600"/>
                  </a:lnTo>
                  <a:lnTo>
                    <a:pt x="248" y="596"/>
                  </a:lnTo>
                  <a:lnTo>
                    <a:pt x="248" y="594"/>
                  </a:lnTo>
                  <a:lnTo>
                    <a:pt x="252" y="594"/>
                  </a:lnTo>
                  <a:lnTo>
                    <a:pt x="252" y="590"/>
                  </a:lnTo>
                  <a:lnTo>
                    <a:pt x="256" y="590"/>
                  </a:lnTo>
                  <a:lnTo>
                    <a:pt x="256" y="586"/>
                  </a:lnTo>
                  <a:lnTo>
                    <a:pt x="260" y="586"/>
                  </a:lnTo>
                  <a:lnTo>
                    <a:pt x="256" y="586"/>
                  </a:lnTo>
                  <a:lnTo>
                    <a:pt x="256" y="582"/>
                  </a:lnTo>
                  <a:lnTo>
                    <a:pt x="260" y="582"/>
                  </a:lnTo>
                  <a:lnTo>
                    <a:pt x="264" y="582"/>
                  </a:lnTo>
                  <a:lnTo>
                    <a:pt x="264" y="578"/>
                  </a:lnTo>
                  <a:lnTo>
                    <a:pt x="268" y="578"/>
                  </a:lnTo>
                  <a:lnTo>
                    <a:pt x="272" y="574"/>
                  </a:lnTo>
                  <a:lnTo>
                    <a:pt x="272" y="570"/>
                  </a:lnTo>
                  <a:lnTo>
                    <a:pt x="274" y="570"/>
                  </a:lnTo>
                  <a:lnTo>
                    <a:pt x="278" y="570"/>
                  </a:lnTo>
                  <a:lnTo>
                    <a:pt x="278" y="566"/>
                  </a:lnTo>
                  <a:lnTo>
                    <a:pt x="282" y="566"/>
                  </a:lnTo>
                  <a:lnTo>
                    <a:pt x="282" y="564"/>
                  </a:lnTo>
                  <a:lnTo>
                    <a:pt x="286" y="564"/>
                  </a:lnTo>
                  <a:lnTo>
                    <a:pt x="286" y="560"/>
                  </a:lnTo>
                  <a:lnTo>
                    <a:pt x="286" y="556"/>
                  </a:lnTo>
                  <a:lnTo>
                    <a:pt x="286" y="552"/>
                  </a:lnTo>
                  <a:lnTo>
                    <a:pt x="286" y="550"/>
                  </a:lnTo>
                  <a:lnTo>
                    <a:pt x="286" y="546"/>
                  </a:lnTo>
                  <a:lnTo>
                    <a:pt x="286" y="542"/>
                  </a:lnTo>
                  <a:lnTo>
                    <a:pt x="286" y="538"/>
                  </a:lnTo>
                  <a:lnTo>
                    <a:pt x="282" y="534"/>
                  </a:lnTo>
                  <a:lnTo>
                    <a:pt x="278" y="534"/>
                  </a:lnTo>
                  <a:lnTo>
                    <a:pt x="278" y="538"/>
                  </a:lnTo>
                  <a:lnTo>
                    <a:pt x="274" y="538"/>
                  </a:lnTo>
                  <a:lnTo>
                    <a:pt x="274" y="534"/>
                  </a:lnTo>
                  <a:lnTo>
                    <a:pt x="274" y="530"/>
                  </a:lnTo>
                  <a:lnTo>
                    <a:pt x="274" y="526"/>
                  </a:lnTo>
                  <a:lnTo>
                    <a:pt x="278" y="522"/>
                  </a:lnTo>
                  <a:lnTo>
                    <a:pt x="278" y="520"/>
                  </a:lnTo>
                  <a:lnTo>
                    <a:pt x="278" y="516"/>
                  </a:lnTo>
                  <a:lnTo>
                    <a:pt x="278" y="512"/>
                  </a:lnTo>
                  <a:lnTo>
                    <a:pt x="278" y="508"/>
                  </a:lnTo>
                  <a:lnTo>
                    <a:pt x="274" y="504"/>
                  </a:lnTo>
                  <a:lnTo>
                    <a:pt x="272" y="508"/>
                  </a:lnTo>
                  <a:lnTo>
                    <a:pt x="268" y="508"/>
                  </a:lnTo>
                  <a:lnTo>
                    <a:pt x="264" y="508"/>
                  </a:lnTo>
                  <a:lnTo>
                    <a:pt x="264" y="504"/>
                  </a:lnTo>
                  <a:lnTo>
                    <a:pt x="264" y="500"/>
                  </a:lnTo>
                  <a:lnTo>
                    <a:pt x="260" y="500"/>
                  </a:lnTo>
                  <a:lnTo>
                    <a:pt x="260" y="496"/>
                  </a:lnTo>
                  <a:lnTo>
                    <a:pt x="260" y="494"/>
                  </a:lnTo>
                  <a:lnTo>
                    <a:pt x="260" y="490"/>
                  </a:lnTo>
                  <a:lnTo>
                    <a:pt x="260" y="486"/>
                  </a:lnTo>
                  <a:lnTo>
                    <a:pt x="260" y="482"/>
                  </a:lnTo>
                  <a:lnTo>
                    <a:pt x="256" y="482"/>
                  </a:lnTo>
                  <a:lnTo>
                    <a:pt x="256" y="478"/>
                  </a:lnTo>
                  <a:lnTo>
                    <a:pt x="252" y="478"/>
                  </a:lnTo>
                  <a:lnTo>
                    <a:pt x="248" y="478"/>
                  </a:lnTo>
                  <a:lnTo>
                    <a:pt x="248" y="474"/>
                  </a:lnTo>
                  <a:lnTo>
                    <a:pt x="244" y="474"/>
                  </a:lnTo>
                  <a:lnTo>
                    <a:pt x="244" y="478"/>
                  </a:lnTo>
                  <a:lnTo>
                    <a:pt x="242" y="478"/>
                  </a:lnTo>
                  <a:lnTo>
                    <a:pt x="238" y="478"/>
                  </a:lnTo>
                  <a:lnTo>
                    <a:pt x="234" y="478"/>
                  </a:lnTo>
                  <a:lnTo>
                    <a:pt x="230" y="474"/>
                  </a:lnTo>
                  <a:lnTo>
                    <a:pt x="226" y="474"/>
                  </a:lnTo>
                  <a:lnTo>
                    <a:pt x="226" y="470"/>
                  </a:lnTo>
                  <a:lnTo>
                    <a:pt x="226" y="466"/>
                  </a:lnTo>
                  <a:lnTo>
                    <a:pt x="226" y="464"/>
                  </a:lnTo>
                  <a:lnTo>
                    <a:pt x="226" y="460"/>
                  </a:lnTo>
                  <a:lnTo>
                    <a:pt x="230" y="456"/>
                  </a:lnTo>
                  <a:lnTo>
                    <a:pt x="226" y="452"/>
                  </a:lnTo>
                  <a:lnTo>
                    <a:pt x="226" y="448"/>
                  </a:lnTo>
                  <a:lnTo>
                    <a:pt x="226" y="444"/>
                  </a:lnTo>
                  <a:lnTo>
                    <a:pt x="222" y="440"/>
                  </a:lnTo>
                  <a:lnTo>
                    <a:pt x="226" y="438"/>
                  </a:lnTo>
                  <a:lnTo>
                    <a:pt x="226" y="434"/>
                  </a:lnTo>
                  <a:lnTo>
                    <a:pt x="222" y="434"/>
                  </a:lnTo>
                  <a:lnTo>
                    <a:pt x="226" y="434"/>
                  </a:lnTo>
                  <a:lnTo>
                    <a:pt x="226" y="426"/>
                  </a:lnTo>
                  <a:lnTo>
                    <a:pt x="226" y="422"/>
                  </a:lnTo>
                  <a:lnTo>
                    <a:pt x="230" y="422"/>
                  </a:lnTo>
                  <a:lnTo>
                    <a:pt x="230" y="418"/>
                  </a:lnTo>
                  <a:lnTo>
                    <a:pt x="230" y="410"/>
                  </a:lnTo>
                  <a:lnTo>
                    <a:pt x="234" y="408"/>
                  </a:lnTo>
                  <a:lnTo>
                    <a:pt x="230" y="404"/>
                  </a:lnTo>
                  <a:lnTo>
                    <a:pt x="230" y="400"/>
                  </a:lnTo>
                  <a:lnTo>
                    <a:pt x="230" y="396"/>
                  </a:lnTo>
                  <a:lnTo>
                    <a:pt x="226" y="392"/>
                  </a:lnTo>
                  <a:lnTo>
                    <a:pt x="222" y="392"/>
                  </a:lnTo>
                  <a:lnTo>
                    <a:pt x="222" y="388"/>
                  </a:lnTo>
                  <a:lnTo>
                    <a:pt x="218" y="388"/>
                  </a:lnTo>
                  <a:lnTo>
                    <a:pt x="218" y="384"/>
                  </a:lnTo>
                  <a:lnTo>
                    <a:pt x="218" y="382"/>
                  </a:lnTo>
                  <a:lnTo>
                    <a:pt x="218" y="378"/>
                  </a:lnTo>
                  <a:lnTo>
                    <a:pt x="222" y="378"/>
                  </a:lnTo>
                  <a:lnTo>
                    <a:pt x="222" y="374"/>
                  </a:lnTo>
                  <a:lnTo>
                    <a:pt x="218" y="374"/>
                  </a:lnTo>
                  <a:lnTo>
                    <a:pt x="212" y="374"/>
                  </a:lnTo>
                  <a:lnTo>
                    <a:pt x="204" y="374"/>
                  </a:lnTo>
                  <a:lnTo>
                    <a:pt x="196" y="374"/>
                  </a:lnTo>
                  <a:lnTo>
                    <a:pt x="196" y="366"/>
                  </a:lnTo>
                  <a:lnTo>
                    <a:pt x="192" y="358"/>
                  </a:lnTo>
                  <a:lnTo>
                    <a:pt x="192" y="354"/>
                  </a:lnTo>
                  <a:lnTo>
                    <a:pt x="188" y="352"/>
                  </a:lnTo>
                  <a:lnTo>
                    <a:pt x="192" y="352"/>
                  </a:lnTo>
                  <a:lnTo>
                    <a:pt x="192" y="348"/>
                  </a:lnTo>
                  <a:lnTo>
                    <a:pt x="192" y="344"/>
                  </a:lnTo>
                  <a:lnTo>
                    <a:pt x="192" y="340"/>
                  </a:lnTo>
                  <a:lnTo>
                    <a:pt x="192" y="336"/>
                  </a:lnTo>
                  <a:lnTo>
                    <a:pt x="188" y="336"/>
                  </a:lnTo>
                  <a:lnTo>
                    <a:pt x="192" y="332"/>
                  </a:lnTo>
                  <a:lnTo>
                    <a:pt x="192" y="328"/>
                  </a:lnTo>
                  <a:lnTo>
                    <a:pt x="188" y="328"/>
                  </a:lnTo>
                  <a:lnTo>
                    <a:pt x="186" y="326"/>
                  </a:lnTo>
                  <a:lnTo>
                    <a:pt x="182" y="326"/>
                  </a:lnTo>
                  <a:lnTo>
                    <a:pt x="178" y="326"/>
                  </a:lnTo>
                  <a:lnTo>
                    <a:pt x="174" y="326"/>
                  </a:lnTo>
                  <a:lnTo>
                    <a:pt x="170" y="326"/>
                  </a:lnTo>
                  <a:lnTo>
                    <a:pt x="170" y="322"/>
                  </a:lnTo>
                  <a:lnTo>
                    <a:pt x="166" y="322"/>
                  </a:lnTo>
                  <a:lnTo>
                    <a:pt x="166" y="318"/>
                  </a:lnTo>
                  <a:lnTo>
                    <a:pt x="162" y="318"/>
                  </a:lnTo>
                  <a:lnTo>
                    <a:pt x="160" y="314"/>
                  </a:lnTo>
                  <a:lnTo>
                    <a:pt x="156" y="314"/>
                  </a:lnTo>
                  <a:lnTo>
                    <a:pt x="156" y="310"/>
                  </a:lnTo>
                  <a:lnTo>
                    <a:pt x="152" y="310"/>
                  </a:lnTo>
                  <a:lnTo>
                    <a:pt x="148" y="310"/>
                  </a:lnTo>
                  <a:lnTo>
                    <a:pt x="148" y="306"/>
                  </a:lnTo>
                  <a:lnTo>
                    <a:pt x="144" y="306"/>
                  </a:lnTo>
                  <a:lnTo>
                    <a:pt x="140" y="306"/>
                  </a:lnTo>
                  <a:lnTo>
                    <a:pt x="136" y="306"/>
                  </a:lnTo>
                  <a:lnTo>
                    <a:pt x="132" y="302"/>
                  </a:lnTo>
                  <a:lnTo>
                    <a:pt x="130" y="298"/>
                  </a:lnTo>
                  <a:lnTo>
                    <a:pt x="126" y="298"/>
                  </a:lnTo>
                  <a:lnTo>
                    <a:pt x="126" y="296"/>
                  </a:lnTo>
                  <a:lnTo>
                    <a:pt x="126" y="292"/>
                  </a:lnTo>
                  <a:lnTo>
                    <a:pt x="126" y="296"/>
                  </a:lnTo>
                  <a:lnTo>
                    <a:pt x="126" y="292"/>
                  </a:lnTo>
                  <a:lnTo>
                    <a:pt x="122" y="288"/>
                  </a:lnTo>
                  <a:lnTo>
                    <a:pt x="122" y="284"/>
                  </a:lnTo>
                  <a:lnTo>
                    <a:pt x="122" y="280"/>
                  </a:lnTo>
                  <a:lnTo>
                    <a:pt x="122" y="276"/>
                  </a:lnTo>
                  <a:lnTo>
                    <a:pt x="122" y="272"/>
                  </a:lnTo>
                  <a:lnTo>
                    <a:pt x="122" y="268"/>
                  </a:lnTo>
                  <a:lnTo>
                    <a:pt x="122" y="266"/>
                  </a:lnTo>
                  <a:lnTo>
                    <a:pt x="122" y="262"/>
                  </a:lnTo>
                  <a:lnTo>
                    <a:pt x="122" y="258"/>
                  </a:lnTo>
                  <a:lnTo>
                    <a:pt x="118" y="258"/>
                  </a:lnTo>
                  <a:lnTo>
                    <a:pt x="118" y="262"/>
                  </a:lnTo>
                  <a:lnTo>
                    <a:pt x="118" y="258"/>
                  </a:lnTo>
                  <a:lnTo>
                    <a:pt x="116" y="258"/>
                  </a:lnTo>
                  <a:lnTo>
                    <a:pt x="112" y="258"/>
                  </a:lnTo>
                  <a:lnTo>
                    <a:pt x="108" y="262"/>
                  </a:lnTo>
                  <a:lnTo>
                    <a:pt x="104" y="262"/>
                  </a:lnTo>
                  <a:lnTo>
                    <a:pt x="100" y="266"/>
                  </a:lnTo>
                  <a:lnTo>
                    <a:pt x="100" y="268"/>
                  </a:lnTo>
                  <a:lnTo>
                    <a:pt x="96" y="268"/>
                  </a:lnTo>
                  <a:lnTo>
                    <a:pt x="92" y="268"/>
                  </a:lnTo>
                  <a:lnTo>
                    <a:pt x="92" y="272"/>
                  </a:lnTo>
                  <a:lnTo>
                    <a:pt x="88" y="272"/>
                  </a:lnTo>
                  <a:lnTo>
                    <a:pt x="88" y="276"/>
                  </a:lnTo>
                  <a:lnTo>
                    <a:pt x="88" y="272"/>
                  </a:lnTo>
                  <a:lnTo>
                    <a:pt x="86" y="272"/>
                  </a:lnTo>
                  <a:lnTo>
                    <a:pt x="86" y="276"/>
                  </a:lnTo>
                  <a:lnTo>
                    <a:pt x="82" y="276"/>
                  </a:lnTo>
                  <a:lnTo>
                    <a:pt x="82" y="280"/>
                  </a:lnTo>
                  <a:lnTo>
                    <a:pt x="78" y="280"/>
                  </a:lnTo>
                  <a:lnTo>
                    <a:pt x="78" y="284"/>
                  </a:lnTo>
                  <a:lnTo>
                    <a:pt x="74" y="284"/>
                  </a:lnTo>
                  <a:lnTo>
                    <a:pt x="74" y="280"/>
                  </a:lnTo>
                  <a:lnTo>
                    <a:pt x="70" y="280"/>
                  </a:lnTo>
                  <a:lnTo>
                    <a:pt x="66" y="280"/>
                  </a:lnTo>
                  <a:lnTo>
                    <a:pt x="62" y="280"/>
                  </a:lnTo>
                  <a:lnTo>
                    <a:pt x="60" y="280"/>
                  </a:lnTo>
                  <a:lnTo>
                    <a:pt x="56" y="280"/>
                  </a:lnTo>
                  <a:lnTo>
                    <a:pt x="52" y="280"/>
                  </a:lnTo>
                  <a:lnTo>
                    <a:pt x="48" y="280"/>
                  </a:lnTo>
                  <a:lnTo>
                    <a:pt x="48" y="276"/>
                  </a:lnTo>
                  <a:lnTo>
                    <a:pt x="48" y="272"/>
                  </a:lnTo>
                  <a:lnTo>
                    <a:pt x="48" y="268"/>
                  </a:lnTo>
                  <a:lnTo>
                    <a:pt x="48" y="266"/>
                  </a:lnTo>
                  <a:lnTo>
                    <a:pt x="48" y="262"/>
                  </a:lnTo>
                  <a:lnTo>
                    <a:pt x="48" y="258"/>
                  </a:lnTo>
                  <a:lnTo>
                    <a:pt x="48" y="254"/>
                  </a:lnTo>
                  <a:lnTo>
                    <a:pt x="44" y="258"/>
                  </a:lnTo>
                  <a:lnTo>
                    <a:pt x="44" y="262"/>
                  </a:lnTo>
                  <a:lnTo>
                    <a:pt x="40" y="262"/>
                  </a:lnTo>
                  <a:lnTo>
                    <a:pt x="36" y="262"/>
                  </a:lnTo>
                  <a:lnTo>
                    <a:pt x="32" y="262"/>
                  </a:lnTo>
                  <a:lnTo>
                    <a:pt x="30" y="262"/>
                  </a:lnTo>
                  <a:lnTo>
                    <a:pt x="26" y="262"/>
                  </a:lnTo>
                  <a:lnTo>
                    <a:pt x="26" y="258"/>
                  </a:lnTo>
                  <a:lnTo>
                    <a:pt x="26" y="254"/>
                  </a:lnTo>
                  <a:lnTo>
                    <a:pt x="22" y="254"/>
                  </a:lnTo>
                  <a:lnTo>
                    <a:pt x="18" y="254"/>
                  </a:lnTo>
                  <a:lnTo>
                    <a:pt x="14" y="254"/>
                  </a:lnTo>
                  <a:lnTo>
                    <a:pt x="10" y="254"/>
                  </a:lnTo>
                  <a:lnTo>
                    <a:pt x="10" y="250"/>
                  </a:lnTo>
                  <a:lnTo>
                    <a:pt x="14" y="250"/>
                  </a:lnTo>
                  <a:lnTo>
                    <a:pt x="14" y="246"/>
                  </a:lnTo>
                  <a:lnTo>
                    <a:pt x="14" y="242"/>
                  </a:lnTo>
                  <a:lnTo>
                    <a:pt x="10" y="242"/>
                  </a:lnTo>
                  <a:lnTo>
                    <a:pt x="10" y="240"/>
                  </a:lnTo>
                  <a:lnTo>
                    <a:pt x="6" y="236"/>
                  </a:lnTo>
                  <a:lnTo>
                    <a:pt x="6" y="232"/>
                  </a:lnTo>
                  <a:lnTo>
                    <a:pt x="6" y="228"/>
                  </a:lnTo>
                  <a:lnTo>
                    <a:pt x="4" y="228"/>
                  </a:lnTo>
                  <a:lnTo>
                    <a:pt x="4" y="224"/>
                  </a:lnTo>
                  <a:lnTo>
                    <a:pt x="0" y="220"/>
                  </a:lnTo>
                  <a:lnTo>
                    <a:pt x="0" y="216"/>
                  </a:lnTo>
                  <a:lnTo>
                    <a:pt x="4" y="216"/>
                  </a:lnTo>
                  <a:lnTo>
                    <a:pt x="4" y="212"/>
                  </a:lnTo>
                  <a:lnTo>
                    <a:pt x="4" y="210"/>
                  </a:lnTo>
                  <a:lnTo>
                    <a:pt x="6" y="206"/>
                  </a:lnTo>
                  <a:lnTo>
                    <a:pt x="10" y="206"/>
                  </a:lnTo>
                  <a:lnTo>
                    <a:pt x="10" y="202"/>
                  </a:lnTo>
                  <a:lnTo>
                    <a:pt x="14" y="202"/>
                  </a:lnTo>
                  <a:lnTo>
                    <a:pt x="10" y="198"/>
                  </a:lnTo>
                  <a:lnTo>
                    <a:pt x="10" y="194"/>
                  </a:lnTo>
                  <a:lnTo>
                    <a:pt x="10" y="190"/>
                  </a:lnTo>
                  <a:lnTo>
                    <a:pt x="14" y="190"/>
                  </a:lnTo>
                  <a:lnTo>
                    <a:pt x="14" y="186"/>
                  </a:lnTo>
                  <a:lnTo>
                    <a:pt x="14" y="184"/>
                  </a:lnTo>
                  <a:lnTo>
                    <a:pt x="14" y="180"/>
                  </a:lnTo>
                  <a:lnTo>
                    <a:pt x="18" y="180"/>
                  </a:lnTo>
                  <a:lnTo>
                    <a:pt x="22" y="176"/>
                  </a:lnTo>
                  <a:lnTo>
                    <a:pt x="22" y="172"/>
                  </a:lnTo>
                  <a:lnTo>
                    <a:pt x="26" y="172"/>
                  </a:lnTo>
                  <a:lnTo>
                    <a:pt x="30" y="172"/>
                  </a:lnTo>
                  <a:lnTo>
                    <a:pt x="30" y="168"/>
                  </a:lnTo>
                  <a:lnTo>
                    <a:pt x="32" y="168"/>
                  </a:lnTo>
                  <a:lnTo>
                    <a:pt x="36" y="168"/>
                  </a:lnTo>
                  <a:lnTo>
                    <a:pt x="40" y="164"/>
                  </a:lnTo>
                  <a:lnTo>
                    <a:pt x="40" y="168"/>
                  </a:lnTo>
                  <a:lnTo>
                    <a:pt x="44" y="168"/>
                  </a:lnTo>
                  <a:lnTo>
                    <a:pt x="44" y="164"/>
                  </a:lnTo>
                  <a:lnTo>
                    <a:pt x="48" y="164"/>
                  </a:lnTo>
                  <a:lnTo>
                    <a:pt x="52" y="164"/>
                  </a:lnTo>
                  <a:lnTo>
                    <a:pt x="52" y="160"/>
                  </a:lnTo>
                  <a:lnTo>
                    <a:pt x="52" y="164"/>
                  </a:lnTo>
                  <a:lnTo>
                    <a:pt x="56" y="164"/>
                  </a:lnTo>
                  <a:lnTo>
                    <a:pt x="60" y="164"/>
                  </a:lnTo>
                  <a:lnTo>
                    <a:pt x="60" y="156"/>
                  </a:lnTo>
                  <a:lnTo>
                    <a:pt x="60" y="150"/>
                  </a:lnTo>
                  <a:lnTo>
                    <a:pt x="62" y="136"/>
                  </a:lnTo>
                  <a:lnTo>
                    <a:pt x="62" y="132"/>
                  </a:lnTo>
                  <a:lnTo>
                    <a:pt x="62" y="124"/>
                  </a:lnTo>
                  <a:lnTo>
                    <a:pt x="62" y="116"/>
                  </a:lnTo>
                  <a:lnTo>
                    <a:pt x="66" y="116"/>
                  </a:lnTo>
                  <a:lnTo>
                    <a:pt x="66" y="114"/>
                  </a:lnTo>
                  <a:lnTo>
                    <a:pt x="66" y="110"/>
                  </a:lnTo>
                  <a:lnTo>
                    <a:pt x="62" y="110"/>
                  </a:lnTo>
                  <a:lnTo>
                    <a:pt x="66" y="110"/>
                  </a:lnTo>
                  <a:lnTo>
                    <a:pt x="62" y="110"/>
                  </a:lnTo>
                  <a:lnTo>
                    <a:pt x="62" y="106"/>
                  </a:lnTo>
                  <a:lnTo>
                    <a:pt x="62" y="102"/>
                  </a:lnTo>
                  <a:lnTo>
                    <a:pt x="60" y="102"/>
                  </a:lnTo>
                  <a:lnTo>
                    <a:pt x="60" y="98"/>
                  </a:lnTo>
                  <a:lnTo>
                    <a:pt x="56" y="94"/>
                  </a:lnTo>
                  <a:lnTo>
                    <a:pt x="56" y="90"/>
                  </a:lnTo>
                  <a:lnTo>
                    <a:pt x="56" y="86"/>
                  </a:lnTo>
                  <a:lnTo>
                    <a:pt x="56" y="84"/>
                  </a:lnTo>
                  <a:lnTo>
                    <a:pt x="60" y="84"/>
                  </a:lnTo>
                  <a:lnTo>
                    <a:pt x="62" y="80"/>
                  </a:lnTo>
                  <a:lnTo>
                    <a:pt x="66" y="80"/>
                  </a:lnTo>
                  <a:lnTo>
                    <a:pt x="66" y="84"/>
                  </a:lnTo>
                  <a:lnTo>
                    <a:pt x="70" y="84"/>
                  </a:lnTo>
                  <a:lnTo>
                    <a:pt x="70" y="80"/>
                  </a:lnTo>
                  <a:lnTo>
                    <a:pt x="66" y="76"/>
                  </a:lnTo>
                  <a:lnTo>
                    <a:pt x="62" y="76"/>
                  </a:lnTo>
                  <a:lnTo>
                    <a:pt x="60" y="76"/>
                  </a:lnTo>
                  <a:lnTo>
                    <a:pt x="60" y="64"/>
                  </a:lnTo>
                  <a:lnTo>
                    <a:pt x="62" y="60"/>
                  </a:lnTo>
                  <a:lnTo>
                    <a:pt x="66" y="64"/>
                  </a:lnTo>
                  <a:lnTo>
                    <a:pt x="70" y="64"/>
                  </a:lnTo>
                  <a:lnTo>
                    <a:pt x="74" y="64"/>
                  </a:lnTo>
                  <a:lnTo>
                    <a:pt x="82" y="64"/>
                  </a:lnTo>
                  <a:lnTo>
                    <a:pt x="82" y="60"/>
                  </a:lnTo>
                  <a:lnTo>
                    <a:pt x="82" y="56"/>
                  </a:lnTo>
                  <a:lnTo>
                    <a:pt x="82" y="60"/>
                  </a:lnTo>
                  <a:lnTo>
                    <a:pt x="86" y="60"/>
                  </a:lnTo>
                  <a:lnTo>
                    <a:pt x="86" y="64"/>
                  </a:lnTo>
                  <a:lnTo>
                    <a:pt x="86" y="60"/>
                  </a:lnTo>
                  <a:lnTo>
                    <a:pt x="88" y="60"/>
                  </a:lnTo>
                  <a:lnTo>
                    <a:pt x="88" y="56"/>
                  </a:lnTo>
                  <a:lnTo>
                    <a:pt x="92" y="56"/>
                  </a:lnTo>
                  <a:lnTo>
                    <a:pt x="96" y="56"/>
                  </a:lnTo>
                  <a:lnTo>
                    <a:pt x="96" y="60"/>
                  </a:lnTo>
                  <a:lnTo>
                    <a:pt x="96" y="64"/>
                  </a:lnTo>
                  <a:lnTo>
                    <a:pt x="100" y="68"/>
                  </a:lnTo>
                  <a:lnTo>
                    <a:pt x="96" y="68"/>
                  </a:lnTo>
                  <a:lnTo>
                    <a:pt x="96" y="72"/>
                  </a:lnTo>
                  <a:lnTo>
                    <a:pt x="100" y="72"/>
                  </a:lnTo>
                  <a:lnTo>
                    <a:pt x="104" y="72"/>
                  </a:lnTo>
                  <a:lnTo>
                    <a:pt x="108" y="80"/>
                  </a:lnTo>
                  <a:lnTo>
                    <a:pt x="112" y="80"/>
                  </a:lnTo>
                  <a:lnTo>
                    <a:pt x="116" y="80"/>
                  </a:lnTo>
                  <a:lnTo>
                    <a:pt x="116" y="76"/>
                  </a:lnTo>
                  <a:lnTo>
                    <a:pt x="118" y="76"/>
                  </a:lnTo>
                  <a:lnTo>
                    <a:pt x="118" y="80"/>
                  </a:lnTo>
                  <a:lnTo>
                    <a:pt x="118" y="84"/>
                  </a:lnTo>
                  <a:lnTo>
                    <a:pt x="118" y="80"/>
                  </a:lnTo>
                  <a:lnTo>
                    <a:pt x="122" y="80"/>
                  </a:lnTo>
                  <a:lnTo>
                    <a:pt x="122" y="76"/>
                  </a:lnTo>
                  <a:lnTo>
                    <a:pt x="126" y="76"/>
                  </a:lnTo>
                  <a:lnTo>
                    <a:pt x="126" y="72"/>
                  </a:lnTo>
                  <a:lnTo>
                    <a:pt x="130" y="72"/>
                  </a:lnTo>
                  <a:lnTo>
                    <a:pt x="132" y="68"/>
                  </a:lnTo>
                  <a:lnTo>
                    <a:pt x="136" y="68"/>
                  </a:lnTo>
                  <a:lnTo>
                    <a:pt x="140" y="64"/>
                  </a:lnTo>
                  <a:lnTo>
                    <a:pt x="140" y="60"/>
                  </a:lnTo>
                  <a:lnTo>
                    <a:pt x="140" y="56"/>
                  </a:lnTo>
                  <a:lnTo>
                    <a:pt x="144" y="56"/>
                  </a:lnTo>
                  <a:lnTo>
                    <a:pt x="148" y="56"/>
                  </a:lnTo>
                  <a:lnTo>
                    <a:pt x="148" y="54"/>
                  </a:lnTo>
                  <a:lnTo>
                    <a:pt x="152" y="54"/>
                  </a:lnTo>
                  <a:lnTo>
                    <a:pt x="152" y="50"/>
                  </a:lnTo>
                  <a:lnTo>
                    <a:pt x="148" y="50"/>
                  </a:lnTo>
                  <a:lnTo>
                    <a:pt x="144" y="50"/>
                  </a:lnTo>
                  <a:lnTo>
                    <a:pt x="140" y="50"/>
                  </a:lnTo>
                  <a:lnTo>
                    <a:pt x="140" y="46"/>
                  </a:lnTo>
                  <a:lnTo>
                    <a:pt x="140" y="42"/>
                  </a:lnTo>
                  <a:lnTo>
                    <a:pt x="140" y="38"/>
                  </a:lnTo>
                  <a:lnTo>
                    <a:pt x="136" y="38"/>
                  </a:lnTo>
                  <a:lnTo>
                    <a:pt x="136" y="34"/>
                  </a:lnTo>
                  <a:lnTo>
                    <a:pt x="136" y="30"/>
                  </a:lnTo>
                  <a:lnTo>
                    <a:pt x="136" y="28"/>
                  </a:lnTo>
                  <a:lnTo>
                    <a:pt x="132" y="28"/>
                  </a:lnTo>
                  <a:lnTo>
                    <a:pt x="132" y="24"/>
                  </a:lnTo>
                  <a:lnTo>
                    <a:pt x="130" y="24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32" y="24"/>
                  </a:lnTo>
                  <a:lnTo>
                    <a:pt x="136" y="20"/>
                  </a:lnTo>
                  <a:lnTo>
                    <a:pt x="136" y="24"/>
                  </a:lnTo>
                  <a:lnTo>
                    <a:pt x="140" y="24"/>
                  </a:lnTo>
                  <a:lnTo>
                    <a:pt x="140" y="28"/>
                  </a:lnTo>
                  <a:lnTo>
                    <a:pt x="140" y="24"/>
                  </a:lnTo>
                  <a:lnTo>
                    <a:pt x="144" y="24"/>
                  </a:lnTo>
                  <a:lnTo>
                    <a:pt x="148" y="24"/>
                  </a:lnTo>
                  <a:lnTo>
                    <a:pt x="148" y="28"/>
                  </a:lnTo>
                  <a:lnTo>
                    <a:pt x="148" y="24"/>
                  </a:lnTo>
                  <a:lnTo>
                    <a:pt x="152" y="24"/>
                  </a:lnTo>
                  <a:lnTo>
                    <a:pt x="152" y="28"/>
                  </a:lnTo>
                  <a:lnTo>
                    <a:pt x="156" y="30"/>
                  </a:lnTo>
                  <a:lnTo>
                    <a:pt x="160" y="30"/>
                  </a:lnTo>
                  <a:lnTo>
                    <a:pt x="160" y="28"/>
                  </a:lnTo>
                  <a:lnTo>
                    <a:pt x="160" y="24"/>
                  </a:lnTo>
                  <a:lnTo>
                    <a:pt x="162" y="24"/>
                  </a:lnTo>
                  <a:lnTo>
                    <a:pt x="162" y="20"/>
                  </a:lnTo>
                  <a:lnTo>
                    <a:pt x="166" y="20"/>
                  </a:lnTo>
                  <a:lnTo>
                    <a:pt x="166" y="24"/>
                  </a:lnTo>
                  <a:lnTo>
                    <a:pt x="170" y="20"/>
                  </a:lnTo>
                  <a:lnTo>
                    <a:pt x="174" y="20"/>
                  </a:lnTo>
                  <a:lnTo>
                    <a:pt x="178" y="20"/>
                  </a:lnTo>
                  <a:lnTo>
                    <a:pt x="178" y="16"/>
                  </a:lnTo>
                  <a:lnTo>
                    <a:pt x="182" y="16"/>
                  </a:lnTo>
                  <a:lnTo>
                    <a:pt x="186" y="16"/>
                  </a:lnTo>
                  <a:lnTo>
                    <a:pt x="186" y="12"/>
                  </a:lnTo>
                  <a:lnTo>
                    <a:pt x="188" y="12"/>
                  </a:lnTo>
                  <a:lnTo>
                    <a:pt x="188" y="8"/>
                  </a:lnTo>
                  <a:lnTo>
                    <a:pt x="188" y="4"/>
                  </a:lnTo>
                  <a:lnTo>
                    <a:pt x="192" y="4"/>
                  </a:lnTo>
                  <a:lnTo>
                    <a:pt x="192" y="0"/>
                  </a:lnTo>
                  <a:lnTo>
                    <a:pt x="196" y="0"/>
                  </a:lnTo>
                  <a:lnTo>
                    <a:pt x="196" y="4"/>
                  </a:lnTo>
                  <a:lnTo>
                    <a:pt x="196" y="8"/>
                  </a:lnTo>
                  <a:lnTo>
                    <a:pt x="196" y="12"/>
                  </a:lnTo>
                  <a:lnTo>
                    <a:pt x="196" y="16"/>
                  </a:lnTo>
                  <a:lnTo>
                    <a:pt x="200" y="16"/>
                  </a:lnTo>
                  <a:lnTo>
                    <a:pt x="204" y="16"/>
                  </a:lnTo>
                  <a:lnTo>
                    <a:pt x="200" y="20"/>
                  </a:lnTo>
                  <a:lnTo>
                    <a:pt x="204" y="24"/>
                  </a:lnTo>
                  <a:lnTo>
                    <a:pt x="204" y="28"/>
                  </a:lnTo>
                  <a:lnTo>
                    <a:pt x="200" y="30"/>
                  </a:lnTo>
                  <a:lnTo>
                    <a:pt x="200" y="34"/>
                  </a:lnTo>
                  <a:lnTo>
                    <a:pt x="200" y="38"/>
                  </a:lnTo>
                  <a:lnTo>
                    <a:pt x="196" y="42"/>
                  </a:lnTo>
                  <a:lnTo>
                    <a:pt x="196" y="46"/>
                  </a:lnTo>
                  <a:lnTo>
                    <a:pt x="196" y="50"/>
                  </a:lnTo>
                  <a:lnTo>
                    <a:pt x="200" y="50"/>
                  </a:lnTo>
                  <a:lnTo>
                    <a:pt x="200" y="54"/>
                  </a:lnTo>
                  <a:lnTo>
                    <a:pt x="200" y="56"/>
                  </a:lnTo>
                  <a:lnTo>
                    <a:pt x="200" y="60"/>
                  </a:lnTo>
                  <a:lnTo>
                    <a:pt x="204" y="60"/>
                  </a:lnTo>
                  <a:lnTo>
                    <a:pt x="204" y="64"/>
                  </a:lnTo>
                  <a:lnTo>
                    <a:pt x="208" y="64"/>
                  </a:lnTo>
                  <a:lnTo>
                    <a:pt x="208" y="68"/>
                  </a:lnTo>
                  <a:lnTo>
                    <a:pt x="212" y="68"/>
                  </a:lnTo>
                  <a:lnTo>
                    <a:pt x="212" y="72"/>
                  </a:lnTo>
                  <a:lnTo>
                    <a:pt x="216" y="72"/>
                  </a:lnTo>
                  <a:lnTo>
                    <a:pt x="218" y="72"/>
                  </a:lnTo>
                  <a:lnTo>
                    <a:pt x="218" y="68"/>
                  </a:lnTo>
                  <a:lnTo>
                    <a:pt x="222" y="64"/>
                  </a:lnTo>
                  <a:lnTo>
                    <a:pt x="222" y="68"/>
                  </a:lnTo>
                  <a:lnTo>
                    <a:pt x="226" y="68"/>
                  </a:lnTo>
                  <a:lnTo>
                    <a:pt x="226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4" y="60"/>
                  </a:lnTo>
                  <a:lnTo>
                    <a:pt x="234" y="56"/>
                  </a:lnTo>
                  <a:lnTo>
                    <a:pt x="238" y="56"/>
                  </a:lnTo>
                  <a:lnTo>
                    <a:pt x="238" y="60"/>
                  </a:lnTo>
                  <a:lnTo>
                    <a:pt x="238" y="56"/>
                  </a:lnTo>
                  <a:lnTo>
                    <a:pt x="242" y="60"/>
                  </a:lnTo>
                  <a:lnTo>
                    <a:pt x="244" y="60"/>
                  </a:lnTo>
                  <a:lnTo>
                    <a:pt x="248" y="60"/>
                  </a:lnTo>
                  <a:lnTo>
                    <a:pt x="252" y="60"/>
                  </a:lnTo>
                  <a:lnTo>
                    <a:pt x="256" y="60"/>
                  </a:lnTo>
                  <a:lnTo>
                    <a:pt x="256" y="56"/>
                  </a:lnTo>
                  <a:lnTo>
                    <a:pt x="252" y="54"/>
                  </a:lnTo>
                  <a:lnTo>
                    <a:pt x="252" y="50"/>
                  </a:lnTo>
                  <a:lnTo>
                    <a:pt x="256" y="50"/>
                  </a:lnTo>
                  <a:lnTo>
                    <a:pt x="260" y="54"/>
                  </a:lnTo>
                  <a:lnTo>
                    <a:pt x="260" y="50"/>
                  </a:lnTo>
                  <a:lnTo>
                    <a:pt x="268" y="50"/>
                  </a:lnTo>
                  <a:lnTo>
                    <a:pt x="272" y="50"/>
                  </a:lnTo>
                  <a:lnTo>
                    <a:pt x="272" y="54"/>
                  </a:lnTo>
                  <a:lnTo>
                    <a:pt x="274" y="54"/>
                  </a:lnTo>
                  <a:lnTo>
                    <a:pt x="278" y="56"/>
                  </a:lnTo>
                  <a:lnTo>
                    <a:pt x="282" y="56"/>
                  </a:lnTo>
                  <a:lnTo>
                    <a:pt x="282" y="54"/>
                  </a:lnTo>
                  <a:lnTo>
                    <a:pt x="286" y="54"/>
                  </a:lnTo>
                  <a:lnTo>
                    <a:pt x="290" y="54"/>
                  </a:lnTo>
                  <a:lnTo>
                    <a:pt x="294" y="54"/>
                  </a:lnTo>
                  <a:lnTo>
                    <a:pt x="298" y="54"/>
                  </a:lnTo>
                  <a:lnTo>
                    <a:pt x="298" y="56"/>
                  </a:lnTo>
                  <a:lnTo>
                    <a:pt x="298" y="54"/>
                  </a:lnTo>
                  <a:lnTo>
                    <a:pt x="302" y="54"/>
                  </a:lnTo>
                  <a:lnTo>
                    <a:pt x="302" y="50"/>
                  </a:lnTo>
                  <a:lnTo>
                    <a:pt x="304" y="50"/>
                  </a:lnTo>
                  <a:lnTo>
                    <a:pt x="304" y="46"/>
                  </a:lnTo>
                  <a:lnTo>
                    <a:pt x="304" y="42"/>
                  </a:lnTo>
                  <a:lnTo>
                    <a:pt x="304" y="38"/>
                  </a:lnTo>
                  <a:lnTo>
                    <a:pt x="308" y="38"/>
                  </a:lnTo>
                  <a:lnTo>
                    <a:pt x="308" y="34"/>
                  </a:lnTo>
                  <a:lnTo>
                    <a:pt x="312" y="30"/>
                  </a:lnTo>
                  <a:lnTo>
                    <a:pt x="312" y="28"/>
                  </a:lnTo>
                  <a:lnTo>
                    <a:pt x="312" y="24"/>
                  </a:lnTo>
                  <a:lnTo>
                    <a:pt x="316" y="24"/>
                  </a:lnTo>
                  <a:lnTo>
                    <a:pt x="316" y="20"/>
                  </a:lnTo>
                  <a:lnTo>
                    <a:pt x="320" y="24"/>
                  </a:lnTo>
                  <a:lnTo>
                    <a:pt x="316" y="20"/>
                  </a:lnTo>
                  <a:lnTo>
                    <a:pt x="316" y="16"/>
                  </a:lnTo>
                  <a:lnTo>
                    <a:pt x="320" y="20"/>
                  </a:lnTo>
                  <a:lnTo>
                    <a:pt x="324" y="24"/>
                  </a:lnTo>
                  <a:lnTo>
                    <a:pt x="324" y="28"/>
                  </a:lnTo>
                  <a:lnTo>
                    <a:pt x="324" y="30"/>
                  </a:lnTo>
                  <a:lnTo>
                    <a:pt x="324" y="34"/>
                  </a:lnTo>
                  <a:lnTo>
                    <a:pt x="324" y="38"/>
                  </a:lnTo>
                  <a:lnTo>
                    <a:pt x="324" y="42"/>
                  </a:lnTo>
                  <a:lnTo>
                    <a:pt x="328" y="42"/>
                  </a:lnTo>
                  <a:lnTo>
                    <a:pt x="328" y="46"/>
                  </a:lnTo>
                  <a:lnTo>
                    <a:pt x="328" y="50"/>
                  </a:lnTo>
                  <a:lnTo>
                    <a:pt x="330" y="56"/>
                  </a:lnTo>
                  <a:lnTo>
                    <a:pt x="330" y="60"/>
                  </a:lnTo>
                  <a:lnTo>
                    <a:pt x="334" y="60"/>
                  </a:lnTo>
                  <a:lnTo>
                    <a:pt x="338" y="60"/>
                  </a:lnTo>
                  <a:lnTo>
                    <a:pt x="342" y="64"/>
                  </a:lnTo>
                  <a:lnTo>
                    <a:pt x="342" y="68"/>
                  </a:lnTo>
                  <a:lnTo>
                    <a:pt x="338" y="72"/>
                  </a:lnTo>
                  <a:lnTo>
                    <a:pt x="342" y="72"/>
                  </a:lnTo>
                  <a:lnTo>
                    <a:pt x="338" y="72"/>
                  </a:lnTo>
                  <a:lnTo>
                    <a:pt x="338" y="76"/>
                  </a:lnTo>
                  <a:lnTo>
                    <a:pt x="334" y="76"/>
                  </a:lnTo>
                  <a:lnTo>
                    <a:pt x="334" y="80"/>
                  </a:lnTo>
                  <a:lnTo>
                    <a:pt x="330" y="84"/>
                  </a:lnTo>
                  <a:lnTo>
                    <a:pt x="330" y="86"/>
                  </a:lnTo>
                  <a:lnTo>
                    <a:pt x="328" y="90"/>
                  </a:lnTo>
                  <a:lnTo>
                    <a:pt x="324" y="90"/>
                  </a:lnTo>
                  <a:lnTo>
                    <a:pt x="324" y="94"/>
                  </a:lnTo>
                  <a:lnTo>
                    <a:pt x="320" y="94"/>
                  </a:lnTo>
                  <a:lnTo>
                    <a:pt x="320" y="98"/>
                  </a:lnTo>
                  <a:lnTo>
                    <a:pt x="320" y="102"/>
                  </a:lnTo>
                  <a:lnTo>
                    <a:pt x="316" y="102"/>
                  </a:lnTo>
                  <a:lnTo>
                    <a:pt x="316" y="106"/>
                  </a:lnTo>
                  <a:lnTo>
                    <a:pt x="316" y="110"/>
                  </a:lnTo>
                  <a:lnTo>
                    <a:pt x="312" y="114"/>
                  </a:lnTo>
                  <a:lnTo>
                    <a:pt x="312" y="116"/>
                  </a:lnTo>
                  <a:lnTo>
                    <a:pt x="308" y="116"/>
                  </a:lnTo>
                  <a:lnTo>
                    <a:pt x="304" y="116"/>
                  </a:lnTo>
                  <a:lnTo>
                    <a:pt x="304" y="120"/>
                  </a:lnTo>
                  <a:lnTo>
                    <a:pt x="302" y="116"/>
                  </a:lnTo>
                  <a:lnTo>
                    <a:pt x="302" y="120"/>
                  </a:lnTo>
                  <a:lnTo>
                    <a:pt x="304" y="120"/>
                  </a:lnTo>
                  <a:lnTo>
                    <a:pt x="308" y="120"/>
                  </a:lnTo>
                  <a:lnTo>
                    <a:pt x="312" y="120"/>
                  </a:lnTo>
                  <a:lnTo>
                    <a:pt x="312" y="116"/>
                  </a:lnTo>
                  <a:lnTo>
                    <a:pt x="316" y="116"/>
                  </a:lnTo>
                  <a:lnTo>
                    <a:pt x="320" y="116"/>
                  </a:lnTo>
                  <a:lnTo>
                    <a:pt x="324" y="114"/>
                  </a:lnTo>
                  <a:lnTo>
                    <a:pt x="324" y="110"/>
                  </a:lnTo>
                  <a:lnTo>
                    <a:pt x="328" y="110"/>
                  </a:lnTo>
                  <a:lnTo>
                    <a:pt x="328" y="114"/>
                  </a:lnTo>
                  <a:lnTo>
                    <a:pt x="328" y="116"/>
                  </a:lnTo>
                  <a:lnTo>
                    <a:pt x="328" y="120"/>
                  </a:lnTo>
                  <a:lnTo>
                    <a:pt x="330" y="120"/>
                  </a:lnTo>
                  <a:lnTo>
                    <a:pt x="330" y="124"/>
                  </a:lnTo>
                  <a:lnTo>
                    <a:pt x="328" y="124"/>
                  </a:lnTo>
                  <a:lnTo>
                    <a:pt x="324" y="124"/>
                  </a:lnTo>
                  <a:lnTo>
                    <a:pt x="320" y="124"/>
                  </a:lnTo>
                  <a:lnTo>
                    <a:pt x="320" y="120"/>
                  </a:lnTo>
                  <a:lnTo>
                    <a:pt x="320" y="124"/>
                  </a:lnTo>
                  <a:lnTo>
                    <a:pt x="320" y="128"/>
                  </a:lnTo>
                  <a:lnTo>
                    <a:pt x="316" y="128"/>
                  </a:lnTo>
                  <a:lnTo>
                    <a:pt x="320" y="132"/>
                  </a:lnTo>
                  <a:lnTo>
                    <a:pt x="320" y="128"/>
                  </a:lnTo>
                  <a:lnTo>
                    <a:pt x="320" y="124"/>
                  </a:lnTo>
                  <a:lnTo>
                    <a:pt x="324" y="124"/>
                  </a:lnTo>
                  <a:lnTo>
                    <a:pt x="324" y="128"/>
                  </a:lnTo>
                  <a:lnTo>
                    <a:pt x="324" y="132"/>
                  </a:lnTo>
                  <a:lnTo>
                    <a:pt x="324" y="136"/>
                  </a:lnTo>
                  <a:lnTo>
                    <a:pt x="328" y="136"/>
                  </a:lnTo>
                  <a:lnTo>
                    <a:pt x="324" y="132"/>
                  </a:lnTo>
                  <a:lnTo>
                    <a:pt x="328" y="128"/>
                  </a:lnTo>
                  <a:lnTo>
                    <a:pt x="330" y="132"/>
                  </a:lnTo>
                  <a:lnTo>
                    <a:pt x="328" y="128"/>
                  </a:lnTo>
                  <a:lnTo>
                    <a:pt x="328" y="124"/>
                  </a:lnTo>
                  <a:lnTo>
                    <a:pt x="330" y="124"/>
                  </a:lnTo>
                  <a:lnTo>
                    <a:pt x="334" y="124"/>
                  </a:lnTo>
                  <a:lnTo>
                    <a:pt x="330" y="124"/>
                  </a:lnTo>
                  <a:lnTo>
                    <a:pt x="334" y="124"/>
                  </a:lnTo>
                  <a:lnTo>
                    <a:pt x="338" y="124"/>
                  </a:lnTo>
                  <a:lnTo>
                    <a:pt x="342" y="124"/>
                  </a:lnTo>
                  <a:lnTo>
                    <a:pt x="346" y="124"/>
                  </a:lnTo>
                  <a:lnTo>
                    <a:pt x="346" y="120"/>
                  </a:lnTo>
                  <a:lnTo>
                    <a:pt x="350" y="120"/>
                  </a:lnTo>
                  <a:lnTo>
                    <a:pt x="350" y="124"/>
                  </a:lnTo>
                  <a:lnTo>
                    <a:pt x="350" y="128"/>
                  </a:lnTo>
                  <a:lnTo>
                    <a:pt x="346" y="128"/>
                  </a:lnTo>
                  <a:lnTo>
                    <a:pt x="346" y="132"/>
                  </a:lnTo>
                  <a:lnTo>
                    <a:pt x="346" y="136"/>
                  </a:lnTo>
                  <a:lnTo>
                    <a:pt x="346" y="132"/>
                  </a:lnTo>
                  <a:lnTo>
                    <a:pt x="350" y="132"/>
                  </a:lnTo>
                  <a:lnTo>
                    <a:pt x="350" y="128"/>
                  </a:lnTo>
                  <a:lnTo>
                    <a:pt x="350" y="124"/>
                  </a:lnTo>
                  <a:lnTo>
                    <a:pt x="354" y="124"/>
                  </a:lnTo>
                  <a:lnTo>
                    <a:pt x="358" y="120"/>
                  </a:lnTo>
                  <a:lnTo>
                    <a:pt x="358" y="116"/>
                  </a:lnTo>
                  <a:lnTo>
                    <a:pt x="360" y="116"/>
                  </a:lnTo>
                  <a:lnTo>
                    <a:pt x="360" y="120"/>
                  </a:lnTo>
                  <a:lnTo>
                    <a:pt x="360" y="116"/>
                  </a:lnTo>
                  <a:lnTo>
                    <a:pt x="364" y="116"/>
                  </a:lnTo>
                  <a:lnTo>
                    <a:pt x="360" y="116"/>
                  </a:lnTo>
                  <a:lnTo>
                    <a:pt x="360" y="114"/>
                  </a:lnTo>
                  <a:lnTo>
                    <a:pt x="360" y="116"/>
                  </a:lnTo>
                  <a:lnTo>
                    <a:pt x="364" y="116"/>
                  </a:lnTo>
                  <a:lnTo>
                    <a:pt x="364" y="114"/>
                  </a:lnTo>
                  <a:lnTo>
                    <a:pt x="364" y="110"/>
                  </a:lnTo>
                  <a:lnTo>
                    <a:pt x="364" y="106"/>
                  </a:lnTo>
                  <a:lnTo>
                    <a:pt x="368" y="106"/>
                  </a:lnTo>
                  <a:lnTo>
                    <a:pt x="372" y="102"/>
                  </a:lnTo>
                  <a:lnTo>
                    <a:pt x="372" y="106"/>
                  </a:lnTo>
                  <a:lnTo>
                    <a:pt x="372" y="102"/>
                  </a:lnTo>
                  <a:lnTo>
                    <a:pt x="376" y="102"/>
                  </a:lnTo>
                  <a:lnTo>
                    <a:pt x="376" y="106"/>
                  </a:lnTo>
                  <a:lnTo>
                    <a:pt x="376" y="102"/>
                  </a:lnTo>
                  <a:lnTo>
                    <a:pt x="380" y="102"/>
                  </a:lnTo>
                  <a:lnTo>
                    <a:pt x="380" y="106"/>
                  </a:lnTo>
                  <a:lnTo>
                    <a:pt x="384" y="106"/>
                  </a:lnTo>
                  <a:lnTo>
                    <a:pt x="384" y="110"/>
                  </a:lnTo>
                  <a:lnTo>
                    <a:pt x="384" y="106"/>
                  </a:lnTo>
                  <a:lnTo>
                    <a:pt x="386" y="106"/>
                  </a:lnTo>
                  <a:lnTo>
                    <a:pt x="386" y="110"/>
                  </a:lnTo>
                  <a:lnTo>
                    <a:pt x="390" y="110"/>
                  </a:lnTo>
                  <a:lnTo>
                    <a:pt x="394" y="110"/>
                  </a:lnTo>
                  <a:lnTo>
                    <a:pt x="394" y="114"/>
                  </a:lnTo>
                  <a:lnTo>
                    <a:pt x="390" y="114"/>
                  </a:lnTo>
                  <a:lnTo>
                    <a:pt x="394" y="114"/>
                  </a:lnTo>
                  <a:lnTo>
                    <a:pt x="398" y="110"/>
                  </a:lnTo>
                  <a:lnTo>
                    <a:pt x="398" y="114"/>
                  </a:lnTo>
                  <a:lnTo>
                    <a:pt x="402" y="114"/>
                  </a:lnTo>
                  <a:lnTo>
                    <a:pt x="402" y="116"/>
                  </a:lnTo>
                  <a:lnTo>
                    <a:pt x="402" y="114"/>
                  </a:lnTo>
                  <a:lnTo>
                    <a:pt x="406" y="116"/>
                  </a:lnTo>
                  <a:lnTo>
                    <a:pt x="402" y="116"/>
                  </a:lnTo>
                  <a:lnTo>
                    <a:pt x="402" y="120"/>
                  </a:lnTo>
                  <a:lnTo>
                    <a:pt x="406" y="120"/>
                  </a:lnTo>
                  <a:lnTo>
                    <a:pt x="406" y="116"/>
                  </a:lnTo>
                  <a:lnTo>
                    <a:pt x="406" y="120"/>
                  </a:lnTo>
                  <a:lnTo>
                    <a:pt x="406" y="116"/>
                  </a:lnTo>
                  <a:lnTo>
                    <a:pt x="410" y="116"/>
                  </a:lnTo>
                  <a:lnTo>
                    <a:pt x="414" y="116"/>
                  </a:lnTo>
                  <a:lnTo>
                    <a:pt x="414" y="120"/>
                  </a:lnTo>
                  <a:lnTo>
                    <a:pt x="410" y="120"/>
                  </a:lnTo>
                  <a:lnTo>
                    <a:pt x="414" y="120"/>
                  </a:lnTo>
                  <a:lnTo>
                    <a:pt x="414" y="124"/>
                  </a:lnTo>
                  <a:lnTo>
                    <a:pt x="414" y="124"/>
                  </a:lnTo>
                  <a:lnTo>
                    <a:pt x="414" y="124"/>
                  </a:lnTo>
                  <a:close/>
                  <a:moveTo>
                    <a:pt x="358" y="116"/>
                  </a:moveTo>
                  <a:lnTo>
                    <a:pt x="354" y="116"/>
                  </a:lnTo>
                  <a:lnTo>
                    <a:pt x="350" y="120"/>
                  </a:lnTo>
                  <a:lnTo>
                    <a:pt x="346" y="120"/>
                  </a:lnTo>
                  <a:lnTo>
                    <a:pt x="346" y="124"/>
                  </a:lnTo>
                  <a:lnTo>
                    <a:pt x="342" y="120"/>
                  </a:lnTo>
                  <a:lnTo>
                    <a:pt x="342" y="124"/>
                  </a:lnTo>
                  <a:lnTo>
                    <a:pt x="338" y="124"/>
                  </a:lnTo>
                  <a:lnTo>
                    <a:pt x="338" y="120"/>
                  </a:lnTo>
                  <a:lnTo>
                    <a:pt x="338" y="124"/>
                  </a:lnTo>
                  <a:lnTo>
                    <a:pt x="334" y="124"/>
                  </a:lnTo>
                  <a:lnTo>
                    <a:pt x="330" y="124"/>
                  </a:lnTo>
                  <a:lnTo>
                    <a:pt x="330" y="120"/>
                  </a:lnTo>
                  <a:lnTo>
                    <a:pt x="328" y="120"/>
                  </a:lnTo>
                  <a:lnTo>
                    <a:pt x="328" y="116"/>
                  </a:lnTo>
                  <a:lnTo>
                    <a:pt x="328" y="114"/>
                  </a:lnTo>
                  <a:lnTo>
                    <a:pt x="330" y="114"/>
                  </a:lnTo>
                  <a:lnTo>
                    <a:pt x="330" y="110"/>
                  </a:lnTo>
                  <a:lnTo>
                    <a:pt x="330" y="114"/>
                  </a:lnTo>
                  <a:lnTo>
                    <a:pt x="330" y="110"/>
                  </a:lnTo>
                  <a:lnTo>
                    <a:pt x="328" y="110"/>
                  </a:lnTo>
                  <a:lnTo>
                    <a:pt x="328" y="106"/>
                  </a:lnTo>
                  <a:lnTo>
                    <a:pt x="328" y="102"/>
                  </a:lnTo>
                  <a:lnTo>
                    <a:pt x="330" y="102"/>
                  </a:lnTo>
                  <a:lnTo>
                    <a:pt x="330" y="106"/>
                  </a:lnTo>
                  <a:lnTo>
                    <a:pt x="330" y="102"/>
                  </a:lnTo>
                  <a:lnTo>
                    <a:pt x="330" y="98"/>
                  </a:lnTo>
                  <a:lnTo>
                    <a:pt x="330" y="94"/>
                  </a:lnTo>
                  <a:lnTo>
                    <a:pt x="334" y="94"/>
                  </a:lnTo>
                  <a:lnTo>
                    <a:pt x="338" y="94"/>
                  </a:lnTo>
                  <a:lnTo>
                    <a:pt x="342" y="94"/>
                  </a:lnTo>
                  <a:lnTo>
                    <a:pt x="342" y="98"/>
                  </a:lnTo>
                  <a:lnTo>
                    <a:pt x="346" y="98"/>
                  </a:lnTo>
                  <a:lnTo>
                    <a:pt x="350" y="98"/>
                  </a:lnTo>
                  <a:lnTo>
                    <a:pt x="350" y="94"/>
                  </a:lnTo>
                  <a:lnTo>
                    <a:pt x="354" y="94"/>
                  </a:lnTo>
                  <a:lnTo>
                    <a:pt x="358" y="94"/>
                  </a:lnTo>
                  <a:lnTo>
                    <a:pt x="358" y="98"/>
                  </a:lnTo>
                  <a:lnTo>
                    <a:pt x="360" y="98"/>
                  </a:lnTo>
                  <a:lnTo>
                    <a:pt x="360" y="102"/>
                  </a:lnTo>
                  <a:lnTo>
                    <a:pt x="360" y="106"/>
                  </a:lnTo>
                  <a:lnTo>
                    <a:pt x="360" y="110"/>
                  </a:lnTo>
                  <a:lnTo>
                    <a:pt x="358" y="110"/>
                  </a:lnTo>
                  <a:lnTo>
                    <a:pt x="358" y="114"/>
                  </a:lnTo>
                  <a:lnTo>
                    <a:pt x="358" y="116"/>
                  </a:lnTo>
                  <a:lnTo>
                    <a:pt x="358" y="116"/>
                  </a:lnTo>
                  <a:lnTo>
                    <a:pt x="358" y="116"/>
                  </a:lnTo>
                  <a:close/>
                  <a:moveTo>
                    <a:pt x="330" y="56"/>
                  </a:moveTo>
                  <a:lnTo>
                    <a:pt x="330" y="54"/>
                  </a:lnTo>
                  <a:lnTo>
                    <a:pt x="334" y="54"/>
                  </a:lnTo>
                  <a:lnTo>
                    <a:pt x="334" y="56"/>
                  </a:lnTo>
                  <a:lnTo>
                    <a:pt x="330" y="56"/>
                  </a:lnTo>
                  <a:lnTo>
                    <a:pt x="330" y="56"/>
                  </a:lnTo>
                  <a:lnTo>
                    <a:pt x="330" y="56"/>
                  </a:lnTo>
                  <a:close/>
                  <a:moveTo>
                    <a:pt x="334" y="60"/>
                  </a:moveTo>
                  <a:lnTo>
                    <a:pt x="330" y="56"/>
                  </a:lnTo>
                  <a:lnTo>
                    <a:pt x="334" y="56"/>
                  </a:lnTo>
                  <a:lnTo>
                    <a:pt x="334" y="60"/>
                  </a:lnTo>
                  <a:lnTo>
                    <a:pt x="334" y="60"/>
                  </a:lnTo>
                  <a:lnTo>
                    <a:pt x="334" y="60"/>
                  </a:lnTo>
                  <a:close/>
                  <a:moveTo>
                    <a:pt x="338" y="76"/>
                  </a:moveTo>
                  <a:lnTo>
                    <a:pt x="342" y="76"/>
                  </a:lnTo>
                  <a:lnTo>
                    <a:pt x="338" y="76"/>
                  </a:lnTo>
                  <a:lnTo>
                    <a:pt x="338" y="76"/>
                  </a:lnTo>
                  <a:lnTo>
                    <a:pt x="338" y="76"/>
                  </a:lnTo>
                  <a:close/>
                  <a:moveTo>
                    <a:pt x="334" y="80"/>
                  </a:moveTo>
                  <a:lnTo>
                    <a:pt x="334" y="76"/>
                  </a:lnTo>
                  <a:lnTo>
                    <a:pt x="338" y="76"/>
                  </a:lnTo>
                  <a:lnTo>
                    <a:pt x="338" y="80"/>
                  </a:lnTo>
                  <a:lnTo>
                    <a:pt x="338" y="76"/>
                  </a:lnTo>
                  <a:lnTo>
                    <a:pt x="338" y="80"/>
                  </a:lnTo>
                  <a:lnTo>
                    <a:pt x="334" y="80"/>
                  </a:lnTo>
                  <a:lnTo>
                    <a:pt x="334" y="80"/>
                  </a:lnTo>
                  <a:lnTo>
                    <a:pt x="334" y="80"/>
                  </a:lnTo>
                  <a:close/>
                  <a:moveTo>
                    <a:pt x="334" y="86"/>
                  </a:moveTo>
                  <a:lnTo>
                    <a:pt x="334" y="84"/>
                  </a:lnTo>
                  <a:lnTo>
                    <a:pt x="338" y="84"/>
                  </a:lnTo>
                  <a:lnTo>
                    <a:pt x="338" y="86"/>
                  </a:lnTo>
                  <a:lnTo>
                    <a:pt x="334" y="86"/>
                  </a:lnTo>
                  <a:lnTo>
                    <a:pt x="334" y="86"/>
                  </a:lnTo>
                  <a:lnTo>
                    <a:pt x="334" y="86"/>
                  </a:lnTo>
                  <a:close/>
                  <a:moveTo>
                    <a:pt x="334" y="90"/>
                  </a:moveTo>
                  <a:lnTo>
                    <a:pt x="330" y="90"/>
                  </a:lnTo>
                  <a:lnTo>
                    <a:pt x="330" y="86"/>
                  </a:lnTo>
                  <a:lnTo>
                    <a:pt x="334" y="86"/>
                  </a:lnTo>
                  <a:lnTo>
                    <a:pt x="334" y="84"/>
                  </a:lnTo>
                  <a:lnTo>
                    <a:pt x="334" y="86"/>
                  </a:lnTo>
                  <a:lnTo>
                    <a:pt x="334" y="90"/>
                  </a:lnTo>
                  <a:lnTo>
                    <a:pt x="334" y="90"/>
                  </a:lnTo>
                  <a:lnTo>
                    <a:pt x="334" y="90"/>
                  </a:lnTo>
                  <a:close/>
                  <a:moveTo>
                    <a:pt x="338" y="90"/>
                  </a:moveTo>
                  <a:lnTo>
                    <a:pt x="334" y="90"/>
                  </a:lnTo>
                  <a:lnTo>
                    <a:pt x="338" y="90"/>
                  </a:lnTo>
                  <a:lnTo>
                    <a:pt x="338" y="86"/>
                  </a:lnTo>
                  <a:lnTo>
                    <a:pt x="342" y="86"/>
                  </a:lnTo>
                  <a:lnTo>
                    <a:pt x="346" y="86"/>
                  </a:lnTo>
                  <a:lnTo>
                    <a:pt x="346" y="90"/>
                  </a:lnTo>
                  <a:lnTo>
                    <a:pt x="342" y="90"/>
                  </a:lnTo>
                  <a:lnTo>
                    <a:pt x="342" y="94"/>
                  </a:lnTo>
                  <a:lnTo>
                    <a:pt x="338" y="94"/>
                  </a:lnTo>
                  <a:lnTo>
                    <a:pt x="338" y="90"/>
                  </a:lnTo>
                  <a:lnTo>
                    <a:pt x="338" y="90"/>
                  </a:lnTo>
                  <a:lnTo>
                    <a:pt x="338" y="90"/>
                  </a:lnTo>
                  <a:close/>
                  <a:moveTo>
                    <a:pt x="330" y="94"/>
                  </a:moveTo>
                  <a:lnTo>
                    <a:pt x="330" y="90"/>
                  </a:lnTo>
                  <a:lnTo>
                    <a:pt x="334" y="90"/>
                  </a:lnTo>
                  <a:lnTo>
                    <a:pt x="334" y="94"/>
                  </a:lnTo>
                  <a:lnTo>
                    <a:pt x="330" y="94"/>
                  </a:lnTo>
                  <a:lnTo>
                    <a:pt x="330" y="94"/>
                  </a:lnTo>
                  <a:lnTo>
                    <a:pt x="330" y="94"/>
                  </a:lnTo>
                  <a:close/>
                  <a:moveTo>
                    <a:pt x="342" y="90"/>
                  </a:moveTo>
                  <a:lnTo>
                    <a:pt x="346" y="90"/>
                  </a:lnTo>
                  <a:lnTo>
                    <a:pt x="350" y="90"/>
                  </a:lnTo>
                  <a:lnTo>
                    <a:pt x="350" y="94"/>
                  </a:lnTo>
                  <a:lnTo>
                    <a:pt x="346" y="94"/>
                  </a:lnTo>
                  <a:lnTo>
                    <a:pt x="342" y="94"/>
                  </a:lnTo>
                  <a:lnTo>
                    <a:pt x="342" y="90"/>
                  </a:lnTo>
                  <a:lnTo>
                    <a:pt x="342" y="90"/>
                  </a:lnTo>
                  <a:lnTo>
                    <a:pt x="342" y="90"/>
                  </a:lnTo>
                  <a:close/>
                  <a:moveTo>
                    <a:pt x="328" y="90"/>
                  </a:moveTo>
                  <a:lnTo>
                    <a:pt x="330" y="90"/>
                  </a:lnTo>
                  <a:lnTo>
                    <a:pt x="328" y="90"/>
                  </a:lnTo>
                  <a:lnTo>
                    <a:pt x="328" y="94"/>
                  </a:lnTo>
                  <a:lnTo>
                    <a:pt x="328" y="90"/>
                  </a:lnTo>
                  <a:lnTo>
                    <a:pt x="328" y="90"/>
                  </a:lnTo>
                  <a:lnTo>
                    <a:pt x="328" y="90"/>
                  </a:lnTo>
                  <a:close/>
                  <a:moveTo>
                    <a:pt x="328" y="98"/>
                  </a:moveTo>
                  <a:lnTo>
                    <a:pt x="324" y="98"/>
                  </a:lnTo>
                  <a:lnTo>
                    <a:pt x="324" y="94"/>
                  </a:lnTo>
                  <a:lnTo>
                    <a:pt x="328" y="94"/>
                  </a:lnTo>
                  <a:lnTo>
                    <a:pt x="330" y="94"/>
                  </a:lnTo>
                  <a:lnTo>
                    <a:pt x="328" y="94"/>
                  </a:lnTo>
                  <a:lnTo>
                    <a:pt x="328" y="98"/>
                  </a:lnTo>
                  <a:lnTo>
                    <a:pt x="328" y="98"/>
                  </a:lnTo>
                  <a:lnTo>
                    <a:pt x="328" y="98"/>
                  </a:lnTo>
                  <a:close/>
                  <a:moveTo>
                    <a:pt x="320" y="102"/>
                  </a:moveTo>
                  <a:lnTo>
                    <a:pt x="320" y="98"/>
                  </a:lnTo>
                  <a:lnTo>
                    <a:pt x="324" y="98"/>
                  </a:lnTo>
                  <a:lnTo>
                    <a:pt x="324" y="94"/>
                  </a:lnTo>
                  <a:lnTo>
                    <a:pt x="324" y="98"/>
                  </a:lnTo>
                  <a:lnTo>
                    <a:pt x="320" y="102"/>
                  </a:lnTo>
                  <a:lnTo>
                    <a:pt x="320" y="102"/>
                  </a:lnTo>
                  <a:lnTo>
                    <a:pt x="320" y="102"/>
                  </a:lnTo>
                  <a:close/>
                  <a:moveTo>
                    <a:pt x="324" y="102"/>
                  </a:moveTo>
                  <a:lnTo>
                    <a:pt x="324" y="98"/>
                  </a:lnTo>
                  <a:lnTo>
                    <a:pt x="328" y="98"/>
                  </a:lnTo>
                  <a:lnTo>
                    <a:pt x="324" y="98"/>
                  </a:lnTo>
                  <a:lnTo>
                    <a:pt x="324" y="102"/>
                  </a:lnTo>
                  <a:lnTo>
                    <a:pt x="324" y="102"/>
                  </a:lnTo>
                  <a:lnTo>
                    <a:pt x="324" y="102"/>
                  </a:lnTo>
                  <a:close/>
                  <a:moveTo>
                    <a:pt x="328" y="102"/>
                  </a:moveTo>
                  <a:lnTo>
                    <a:pt x="328" y="98"/>
                  </a:lnTo>
                  <a:lnTo>
                    <a:pt x="328" y="102"/>
                  </a:lnTo>
                  <a:lnTo>
                    <a:pt x="328" y="102"/>
                  </a:lnTo>
                  <a:lnTo>
                    <a:pt x="328" y="102"/>
                  </a:lnTo>
                  <a:close/>
                  <a:moveTo>
                    <a:pt x="324" y="102"/>
                  </a:moveTo>
                  <a:lnTo>
                    <a:pt x="324" y="98"/>
                  </a:lnTo>
                  <a:lnTo>
                    <a:pt x="328" y="98"/>
                  </a:lnTo>
                  <a:lnTo>
                    <a:pt x="328" y="102"/>
                  </a:lnTo>
                  <a:lnTo>
                    <a:pt x="324" y="102"/>
                  </a:lnTo>
                  <a:lnTo>
                    <a:pt x="324" y="102"/>
                  </a:lnTo>
                  <a:lnTo>
                    <a:pt x="324" y="102"/>
                  </a:lnTo>
                  <a:close/>
                  <a:moveTo>
                    <a:pt x="324" y="110"/>
                  </a:moveTo>
                  <a:lnTo>
                    <a:pt x="324" y="106"/>
                  </a:lnTo>
                  <a:lnTo>
                    <a:pt x="328" y="102"/>
                  </a:lnTo>
                  <a:lnTo>
                    <a:pt x="328" y="106"/>
                  </a:lnTo>
                  <a:lnTo>
                    <a:pt x="324" y="106"/>
                  </a:lnTo>
                  <a:lnTo>
                    <a:pt x="324" y="110"/>
                  </a:lnTo>
                  <a:lnTo>
                    <a:pt x="324" y="110"/>
                  </a:lnTo>
                  <a:lnTo>
                    <a:pt x="324" y="110"/>
                  </a:lnTo>
                  <a:close/>
                  <a:moveTo>
                    <a:pt x="320" y="114"/>
                  </a:moveTo>
                  <a:lnTo>
                    <a:pt x="320" y="110"/>
                  </a:lnTo>
                  <a:lnTo>
                    <a:pt x="324" y="110"/>
                  </a:lnTo>
                  <a:lnTo>
                    <a:pt x="324" y="106"/>
                  </a:lnTo>
                  <a:lnTo>
                    <a:pt x="324" y="110"/>
                  </a:lnTo>
                  <a:lnTo>
                    <a:pt x="324" y="114"/>
                  </a:lnTo>
                  <a:lnTo>
                    <a:pt x="320" y="114"/>
                  </a:lnTo>
                  <a:lnTo>
                    <a:pt x="320" y="114"/>
                  </a:lnTo>
                  <a:lnTo>
                    <a:pt x="320" y="114"/>
                  </a:lnTo>
                  <a:close/>
                  <a:moveTo>
                    <a:pt x="328" y="106"/>
                  </a:moveTo>
                  <a:lnTo>
                    <a:pt x="328" y="110"/>
                  </a:lnTo>
                  <a:lnTo>
                    <a:pt x="324" y="110"/>
                  </a:lnTo>
                  <a:lnTo>
                    <a:pt x="324" y="114"/>
                  </a:lnTo>
                  <a:lnTo>
                    <a:pt x="324" y="110"/>
                  </a:lnTo>
                  <a:lnTo>
                    <a:pt x="324" y="106"/>
                  </a:lnTo>
                  <a:lnTo>
                    <a:pt x="328" y="106"/>
                  </a:lnTo>
                  <a:lnTo>
                    <a:pt x="328" y="106"/>
                  </a:lnTo>
                  <a:lnTo>
                    <a:pt x="328" y="106"/>
                  </a:lnTo>
                  <a:close/>
                  <a:moveTo>
                    <a:pt x="386" y="110"/>
                  </a:moveTo>
                  <a:lnTo>
                    <a:pt x="390" y="110"/>
                  </a:lnTo>
                  <a:lnTo>
                    <a:pt x="386" y="110"/>
                  </a:lnTo>
                  <a:lnTo>
                    <a:pt x="386" y="110"/>
                  </a:lnTo>
                  <a:lnTo>
                    <a:pt x="386" y="110"/>
                  </a:lnTo>
                  <a:close/>
                  <a:moveTo>
                    <a:pt x="364" y="114"/>
                  </a:moveTo>
                  <a:lnTo>
                    <a:pt x="360" y="114"/>
                  </a:lnTo>
                  <a:lnTo>
                    <a:pt x="360" y="110"/>
                  </a:lnTo>
                  <a:lnTo>
                    <a:pt x="364" y="110"/>
                  </a:lnTo>
                  <a:lnTo>
                    <a:pt x="364" y="114"/>
                  </a:lnTo>
                  <a:lnTo>
                    <a:pt x="364" y="114"/>
                  </a:lnTo>
                  <a:lnTo>
                    <a:pt x="364" y="114"/>
                  </a:lnTo>
                  <a:close/>
                  <a:moveTo>
                    <a:pt x="402" y="116"/>
                  </a:moveTo>
                  <a:lnTo>
                    <a:pt x="402" y="114"/>
                  </a:lnTo>
                  <a:lnTo>
                    <a:pt x="402" y="116"/>
                  </a:lnTo>
                  <a:lnTo>
                    <a:pt x="402" y="116"/>
                  </a:lnTo>
                  <a:lnTo>
                    <a:pt x="402" y="116"/>
                  </a:lnTo>
                  <a:close/>
                  <a:moveTo>
                    <a:pt x="410" y="116"/>
                  </a:moveTo>
                  <a:lnTo>
                    <a:pt x="410" y="114"/>
                  </a:lnTo>
                  <a:lnTo>
                    <a:pt x="414" y="114"/>
                  </a:lnTo>
                  <a:lnTo>
                    <a:pt x="414" y="116"/>
                  </a:lnTo>
                  <a:lnTo>
                    <a:pt x="410" y="116"/>
                  </a:lnTo>
                  <a:lnTo>
                    <a:pt x="410" y="116"/>
                  </a:lnTo>
                  <a:lnTo>
                    <a:pt x="410" y="116"/>
                  </a:lnTo>
                  <a:close/>
                  <a:moveTo>
                    <a:pt x="304" y="116"/>
                  </a:moveTo>
                  <a:lnTo>
                    <a:pt x="308" y="116"/>
                  </a:lnTo>
                  <a:lnTo>
                    <a:pt x="304" y="116"/>
                  </a:lnTo>
                  <a:lnTo>
                    <a:pt x="304" y="116"/>
                  </a:lnTo>
                  <a:lnTo>
                    <a:pt x="304" y="116"/>
                  </a:lnTo>
                  <a:close/>
                  <a:moveTo>
                    <a:pt x="308" y="120"/>
                  </a:moveTo>
                  <a:lnTo>
                    <a:pt x="308" y="116"/>
                  </a:lnTo>
                  <a:lnTo>
                    <a:pt x="312" y="116"/>
                  </a:lnTo>
                  <a:lnTo>
                    <a:pt x="312" y="120"/>
                  </a:lnTo>
                  <a:lnTo>
                    <a:pt x="308" y="120"/>
                  </a:lnTo>
                  <a:lnTo>
                    <a:pt x="308" y="120"/>
                  </a:lnTo>
                  <a:lnTo>
                    <a:pt x="308" y="120"/>
                  </a:lnTo>
                  <a:close/>
                  <a:moveTo>
                    <a:pt x="414" y="120"/>
                  </a:moveTo>
                  <a:lnTo>
                    <a:pt x="416" y="120"/>
                  </a:lnTo>
                  <a:lnTo>
                    <a:pt x="414" y="120"/>
                  </a:lnTo>
                  <a:lnTo>
                    <a:pt x="414" y="120"/>
                  </a:lnTo>
                  <a:lnTo>
                    <a:pt x="414" y="120"/>
                  </a:lnTo>
                  <a:close/>
                  <a:moveTo>
                    <a:pt x="354" y="124"/>
                  </a:moveTo>
                  <a:lnTo>
                    <a:pt x="354" y="120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4" y="124"/>
                  </a:lnTo>
                  <a:close/>
                  <a:moveTo>
                    <a:pt x="354" y="124"/>
                  </a:moveTo>
                  <a:lnTo>
                    <a:pt x="350" y="124"/>
                  </a:lnTo>
                  <a:lnTo>
                    <a:pt x="354" y="124"/>
                  </a:lnTo>
                  <a:lnTo>
                    <a:pt x="354" y="120"/>
                  </a:lnTo>
                  <a:lnTo>
                    <a:pt x="354" y="124"/>
                  </a:lnTo>
                  <a:lnTo>
                    <a:pt x="354" y="124"/>
                  </a:lnTo>
                  <a:lnTo>
                    <a:pt x="354" y="124"/>
                  </a:lnTo>
                  <a:close/>
                  <a:moveTo>
                    <a:pt x="328" y="128"/>
                  </a:moveTo>
                  <a:lnTo>
                    <a:pt x="328" y="124"/>
                  </a:lnTo>
                  <a:lnTo>
                    <a:pt x="328" y="128"/>
                  </a:lnTo>
                  <a:lnTo>
                    <a:pt x="324" y="128"/>
                  </a:lnTo>
                  <a:lnTo>
                    <a:pt x="324" y="124"/>
                  </a:lnTo>
                  <a:lnTo>
                    <a:pt x="328" y="124"/>
                  </a:lnTo>
                  <a:lnTo>
                    <a:pt x="328" y="128"/>
                  </a:lnTo>
                  <a:lnTo>
                    <a:pt x="328" y="128"/>
                  </a:lnTo>
                  <a:lnTo>
                    <a:pt x="328" y="128"/>
                  </a:lnTo>
                  <a:close/>
                  <a:moveTo>
                    <a:pt x="416" y="146"/>
                  </a:moveTo>
                  <a:lnTo>
                    <a:pt x="416" y="142"/>
                  </a:lnTo>
                  <a:lnTo>
                    <a:pt x="416" y="140"/>
                  </a:lnTo>
                  <a:lnTo>
                    <a:pt x="416" y="142"/>
                  </a:lnTo>
                  <a:lnTo>
                    <a:pt x="416" y="146"/>
                  </a:lnTo>
                  <a:lnTo>
                    <a:pt x="416" y="146"/>
                  </a:lnTo>
                  <a:lnTo>
                    <a:pt x="416" y="146"/>
                  </a:lnTo>
                  <a:close/>
                  <a:moveTo>
                    <a:pt x="498" y="318"/>
                  </a:moveTo>
                  <a:lnTo>
                    <a:pt x="498" y="314"/>
                  </a:lnTo>
                  <a:lnTo>
                    <a:pt x="502" y="314"/>
                  </a:lnTo>
                  <a:lnTo>
                    <a:pt x="498" y="314"/>
                  </a:lnTo>
                  <a:lnTo>
                    <a:pt x="498" y="318"/>
                  </a:lnTo>
                  <a:lnTo>
                    <a:pt x="498" y="318"/>
                  </a:lnTo>
                  <a:lnTo>
                    <a:pt x="498" y="318"/>
                  </a:lnTo>
                  <a:close/>
                  <a:moveTo>
                    <a:pt x="494" y="326"/>
                  </a:moveTo>
                  <a:lnTo>
                    <a:pt x="494" y="322"/>
                  </a:lnTo>
                  <a:lnTo>
                    <a:pt x="494" y="326"/>
                  </a:lnTo>
                  <a:lnTo>
                    <a:pt x="494" y="326"/>
                  </a:lnTo>
                  <a:lnTo>
                    <a:pt x="494" y="326"/>
                  </a:lnTo>
                  <a:close/>
                  <a:moveTo>
                    <a:pt x="360" y="552"/>
                  </a:moveTo>
                  <a:lnTo>
                    <a:pt x="358" y="552"/>
                  </a:lnTo>
                  <a:lnTo>
                    <a:pt x="358" y="550"/>
                  </a:lnTo>
                  <a:lnTo>
                    <a:pt x="360" y="546"/>
                  </a:lnTo>
                  <a:lnTo>
                    <a:pt x="360" y="550"/>
                  </a:lnTo>
                  <a:lnTo>
                    <a:pt x="360" y="552"/>
                  </a:lnTo>
                  <a:lnTo>
                    <a:pt x="360" y="552"/>
                  </a:lnTo>
                  <a:lnTo>
                    <a:pt x="360" y="552"/>
                  </a:lnTo>
                  <a:close/>
                  <a:moveTo>
                    <a:pt x="360" y="578"/>
                  </a:moveTo>
                  <a:lnTo>
                    <a:pt x="360" y="574"/>
                  </a:lnTo>
                  <a:lnTo>
                    <a:pt x="360" y="570"/>
                  </a:lnTo>
                  <a:lnTo>
                    <a:pt x="360" y="566"/>
                  </a:lnTo>
                  <a:lnTo>
                    <a:pt x="360" y="570"/>
                  </a:lnTo>
                  <a:lnTo>
                    <a:pt x="360" y="574"/>
                  </a:lnTo>
                  <a:lnTo>
                    <a:pt x="360" y="578"/>
                  </a:lnTo>
                  <a:lnTo>
                    <a:pt x="360" y="578"/>
                  </a:lnTo>
                  <a:lnTo>
                    <a:pt x="360" y="578"/>
                  </a:lnTo>
                  <a:close/>
                  <a:moveTo>
                    <a:pt x="312" y="116"/>
                  </a:moveTo>
                  <a:lnTo>
                    <a:pt x="312" y="114"/>
                  </a:lnTo>
                  <a:lnTo>
                    <a:pt x="316" y="114"/>
                  </a:lnTo>
                  <a:lnTo>
                    <a:pt x="316" y="110"/>
                  </a:lnTo>
                  <a:lnTo>
                    <a:pt x="316" y="106"/>
                  </a:lnTo>
                  <a:lnTo>
                    <a:pt x="316" y="102"/>
                  </a:lnTo>
                  <a:lnTo>
                    <a:pt x="320" y="102"/>
                  </a:lnTo>
                  <a:lnTo>
                    <a:pt x="324" y="102"/>
                  </a:lnTo>
                  <a:lnTo>
                    <a:pt x="324" y="106"/>
                  </a:lnTo>
                  <a:lnTo>
                    <a:pt x="324" y="110"/>
                  </a:lnTo>
                  <a:lnTo>
                    <a:pt x="320" y="110"/>
                  </a:lnTo>
                  <a:lnTo>
                    <a:pt x="320" y="114"/>
                  </a:lnTo>
                  <a:lnTo>
                    <a:pt x="316" y="114"/>
                  </a:lnTo>
                  <a:lnTo>
                    <a:pt x="316" y="116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12" y="116"/>
                  </a:lnTo>
                  <a:close/>
                  <a:moveTo>
                    <a:pt x="420" y="494"/>
                  </a:moveTo>
                  <a:lnTo>
                    <a:pt x="424" y="494"/>
                  </a:lnTo>
                  <a:lnTo>
                    <a:pt x="420" y="494"/>
                  </a:lnTo>
                  <a:lnTo>
                    <a:pt x="420" y="494"/>
                  </a:lnTo>
                  <a:lnTo>
                    <a:pt x="420" y="494"/>
                  </a:lnTo>
                  <a:close/>
                  <a:moveTo>
                    <a:pt x="406" y="508"/>
                  </a:moveTo>
                  <a:lnTo>
                    <a:pt x="406" y="504"/>
                  </a:lnTo>
                  <a:lnTo>
                    <a:pt x="406" y="508"/>
                  </a:lnTo>
                  <a:lnTo>
                    <a:pt x="406" y="508"/>
                  </a:lnTo>
                  <a:lnTo>
                    <a:pt x="406" y="50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reeform 181">
              <a:extLst>
                <a:ext uri="{FF2B5EF4-FFF2-40B4-BE49-F238E27FC236}">
                  <a16:creationId xmlns:a16="http://schemas.microsoft.com/office/drawing/2014/main" id="{3986F189-FDB0-1940-7E7C-7F00A2EDD6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19375" y="4219643"/>
              <a:ext cx="273050" cy="454025"/>
            </a:xfrm>
            <a:custGeom>
              <a:avLst/>
              <a:gdLst>
                <a:gd name="T0" fmla="*/ 68 w 172"/>
                <a:gd name="T1" fmla="*/ 30 h 286"/>
                <a:gd name="T2" fmla="*/ 82 w 172"/>
                <a:gd name="T3" fmla="*/ 22 h 286"/>
                <a:gd name="T4" fmla="*/ 98 w 172"/>
                <a:gd name="T5" fmla="*/ 8 h 286"/>
                <a:gd name="T6" fmla="*/ 104 w 172"/>
                <a:gd name="T7" fmla="*/ 0 h 286"/>
                <a:gd name="T8" fmla="*/ 104 w 172"/>
                <a:gd name="T9" fmla="*/ 12 h 286"/>
                <a:gd name="T10" fmla="*/ 94 w 172"/>
                <a:gd name="T11" fmla="*/ 26 h 286"/>
                <a:gd name="T12" fmla="*/ 86 w 172"/>
                <a:gd name="T13" fmla="*/ 44 h 286"/>
                <a:gd name="T14" fmla="*/ 86 w 172"/>
                <a:gd name="T15" fmla="*/ 60 h 286"/>
                <a:gd name="T16" fmla="*/ 98 w 172"/>
                <a:gd name="T17" fmla="*/ 74 h 286"/>
                <a:gd name="T18" fmla="*/ 98 w 172"/>
                <a:gd name="T19" fmla="*/ 90 h 286"/>
                <a:gd name="T20" fmla="*/ 112 w 172"/>
                <a:gd name="T21" fmla="*/ 96 h 286"/>
                <a:gd name="T22" fmla="*/ 128 w 172"/>
                <a:gd name="T23" fmla="*/ 96 h 286"/>
                <a:gd name="T24" fmla="*/ 142 w 172"/>
                <a:gd name="T25" fmla="*/ 108 h 286"/>
                <a:gd name="T26" fmla="*/ 164 w 172"/>
                <a:gd name="T27" fmla="*/ 108 h 286"/>
                <a:gd name="T28" fmla="*/ 160 w 172"/>
                <a:gd name="T29" fmla="*/ 130 h 286"/>
                <a:gd name="T30" fmla="*/ 164 w 172"/>
                <a:gd name="T31" fmla="*/ 150 h 286"/>
                <a:gd name="T32" fmla="*/ 160 w 172"/>
                <a:gd name="T33" fmla="*/ 164 h 286"/>
                <a:gd name="T34" fmla="*/ 172 w 172"/>
                <a:gd name="T35" fmla="*/ 186 h 286"/>
                <a:gd name="T36" fmla="*/ 168 w 172"/>
                <a:gd name="T37" fmla="*/ 186 h 286"/>
                <a:gd name="T38" fmla="*/ 158 w 172"/>
                <a:gd name="T39" fmla="*/ 182 h 286"/>
                <a:gd name="T40" fmla="*/ 154 w 172"/>
                <a:gd name="T41" fmla="*/ 186 h 286"/>
                <a:gd name="T42" fmla="*/ 132 w 172"/>
                <a:gd name="T43" fmla="*/ 198 h 286"/>
                <a:gd name="T44" fmla="*/ 138 w 172"/>
                <a:gd name="T45" fmla="*/ 202 h 286"/>
                <a:gd name="T46" fmla="*/ 128 w 172"/>
                <a:gd name="T47" fmla="*/ 216 h 286"/>
                <a:gd name="T48" fmla="*/ 138 w 172"/>
                <a:gd name="T49" fmla="*/ 232 h 286"/>
                <a:gd name="T50" fmla="*/ 134 w 172"/>
                <a:gd name="T51" fmla="*/ 246 h 286"/>
                <a:gd name="T52" fmla="*/ 128 w 172"/>
                <a:gd name="T53" fmla="*/ 286 h 286"/>
                <a:gd name="T54" fmla="*/ 128 w 172"/>
                <a:gd name="T55" fmla="*/ 260 h 286"/>
                <a:gd name="T56" fmla="*/ 112 w 172"/>
                <a:gd name="T57" fmla="*/ 254 h 286"/>
                <a:gd name="T58" fmla="*/ 98 w 172"/>
                <a:gd name="T59" fmla="*/ 258 h 286"/>
                <a:gd name="T60" fmla="*/ 86 w 172"/>
                <a:gd name="T61" fmla="*/ 254 h 286"/>
                <a:gd name="T62" fmla="*/ 78 w 172"/>
                <a:gd name="T63" fmla="*/ 246 h 286"/>
                <a:gd name="T64" fmla="*/ 68 w 172"/>
                <a:gd name="T65" fmla="*/ 228 h 286"/>
                <a:gd name="T66" fmla="*/ 60 w 172"/>
                <a:gd name="T67" fmla="*/ 216 h 286"/>
                <a:gd name="T68" fmla="*/ 46 w 172"/>
                <a:gd name="T69" fmla="*/ 208 h 286"/>
                <a:gd name="T70" fmla="*/ 22 w 172"/>
                <a:gd name="T71" fmla="*/ 208 h 286"/>
                <a:gd name="T72" fmla="*/ 12 w 172"/>
                <a:gd name="T73" fmla="*/ 198 h 286"/>
                <a:gd name="T74" fmla="*/ 0 w 172"/>
                <a:gd name="T75" fmla="*/ 182 h 286"/>
                <a:gd name="T76" fmla="*/ 8 w 172"/>
                <a:gd name="T77" fmla="*/ 176 h 286"/>
                <a:gd name="T78" fmla="*/ 16 w 172"/>
                <a:gd name="T79" fmla="*/ 168 h 286"/>
                <a:gd name="T80" fmla="*/ 22 w 172"/>
                <a:gd name="T81" fmla="*/ 160 h 286"/>
                <a:gd name="T82" fmla="*/ 26 w 172"/>
                <a:gd name="T83" fmla="*/ 146 h 286"/>
                <a:gd name="T84" fmla="*/ 22 w 172"/>
                <a:gd name="T85" fmla="*/ 142 h 286"/>
                <a:gd name="T86" fmla="*/ 22 w 172"/>
                <a:gd name="T87" fmla="*/ 126 h 286"/>
                <a:gd name="T88" fmla="*/ 22 w 172"/>
                <a:gd name="T89" fmla="*/ 112 h 286"/>
                <a:gd name="T90" fmla="*/ 18 w 172"/>
                <a:gd name="T91" fmla="*/ 94 h 286"/>
                <a:gd name="T92" fmla="*/ 26 w 172"/>
                <a:gd name="T93" fmla="*/ 82 h 286"/>
                <a:gd name="T94" fmla="*/ 22 w 172"/>
                <a:gd name="T95" fmla="*/ 68 h 286"/>
                <a:gd name="T96" fmla="*/ 34 w 172"/>
                <a:gd name="T97" fmla="*/ 74 h 286"/>
                <a:gd name="T98" fmla="*/ 38 w 172"/>
                <a:gd name="T99" fmla="*/ 60 h 286"/>
                <a:gd name="T100" fmla="*/ 48 w 172"/>
                <a:gd name="T101" fmla="*/ 44 h 286"/>
                <a:gd name="T102" fmla="*/ 52 w 172"/>
                <a:gd name="T103" fmla="*/ 34 h 286"/>
                <a:gd name="T104" fmla="*/ 60 w 172"/>
                <a:gd name="T105" fmla="*/ 26 h 286"/>
                <a:gd name="T106" fmla="*/ 22 w 172"/>
                <a:gd name="T107" fmla="*/ 142 h 286"/>
                <a:gd name="T108" fmla="*/ 16 w 172"/>
                <a:gd name="T109" fmla="*/ 172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2" h="286">
                  <a:moveTo>
                    <a:pt x="60" y="22"/>
                  </a:moveTo>
                  <a:lnTo>
                    <a:pt x="64" y="26"/>
                  </a:lnTo>
                  <a:lnTo>
                    <a:pt x="68" y="26"/>
                  </a:lnTo>
                  <a:lnTo>
                    <a:pt x="64" y="26"/>
                  </a:lnTo>
                  <a:lnTo>
                    <a:pt x="64" y="30"/>
                  </a:lnTo>
                  <a:lnTo>
                    <a:pt x="68" y="30"/>
                  </a:lnTo>
                  <a:lnTo>
                    <a:pt x="68" y="26"/>
                  </a:lnTo>
                  <a:lnTo>
                    <a:pt x="68" y="22"/>
                  </a:lnTo>
                  <a:lnTo>
                    <a:pt x="72" y="18"/>
                  </a:lnTo>
                  <a:lnTo>
                    <a:pt x="74" y="22"/>
                  </a:lnTo>
                  <a:lnTo>
                    <a:pt x="78" y="22"/>
                  </a:lnTo>
                  <a:lnTo>
                    <a:pt x="82" y="22"/>
                  </a:lnTo>
                  <a:lnTo>
                    <a:pt x="82" y="18"/>
                  </a:lnTo>
                  <a:lnTo>
                    <a:pt x="86" y="18"/>
                  </a:lnTo>
                  <a:lnTo>
                    <a:pt x="90" y="14"/>
                  </a:lnTo>
                  <a:lnTo>
                    <a:pt x="94" y="12"/>
                  </a:lnTo>
                  <a:lnTo>
                    <a:pt x="98" y="12"/>
                  </a:lnTo>
                  <a:lnTo>
                    <a:pt x="98" y="8"/>
                  </a:lnTo>
                  <a:lnTo>
                    <a:pt x="98" y="4"/>
                  </a:lnTo>
                  <a:lnTo>
                    <a:pt x="102" y="4"/>
                  </a:lnTo>
                  <a:lnTo>
                    <a:pt x="102" y="8"/>
                  </a:lnTo>
                  <a:lnTo>
                    <a:pt x="102" y="4"/>
                  </a:lnTo>
                  <a:lnTo>
                    <a:pt x="104" y="4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4"/>
                  </a:lnTo>
                  <a:lnTo>
                    <a:pt x="112" y="8"/>
                  </a:lnTo>
                  <a:lnTo>
                    <a:pt x="112" y="12"/>
                  </a:lnTo>
                  <a:lnTo>
                    <a:pt x="108" y="12"/>
                  </a:lnTo>
                  <a:lnTo>
                    <a:pt x="104" y="12"/>
                  </a:lnTo>
                  <a:lnTo>
                    <a:pt x="104" y="14"/>
                  </a:lnTo>
                  <a:lnTo>
                    <a:pt x="102" y="14"/>
                  </a:lnTo>
                  <a:lnTo>
                    <a:pt x="98" y="18"/>
                  </a:lnTo>
                  <a:lnTo>
                    <a:pt x="98" y="22"/>
                  </a:lnTo>
                  <a:lnTo>
                    <a:pt x="94" y="22"/>
                  </a:lnTo>
                  <a:lnTo>
                    <a:pt x="94" y="26"/>
                  </a:lnTo>
                  <a:lnTo>
                    <a:pt x="90" y="26"/>
                  </a:lnTo>
                  <a:lnTo>
                    <a:pt x="90" y="30"/>
                  </a:lnTo>
                  <a:lnTo>
                    <a:pt x="90" y="34"/>
                  </a:lnTo>
                  <a:lnTo>
                    <a:pt x="86" y="38"/>
                  </a:lnTo>
                  <a:lnTo>
                    <a:pt x="86" y="42"/>
                  </a:lnTo>
                  <a:lnTo>
                    <a:pt x="86" y="44"/>
                  </a:lnTo>
                  <a:lnTo>
                    <a:pt x="86" y="48"/>
                  </a:lnTo>
                  <a:lnTo>
                    <a:pt x="86" y="52"/>
                  </a:lnTo>
                  <a:lnTo>
                    <a:pt x="82" y="52"/>
                  </a:lnTo>
                  <a:lnTo>
                    <a:pt x="82" y="56"/>
                  </a:lnTo>
                  <a:lnTo>
                    <a:pt x="86" y="56"/>
                  </a:lnTo>
                  <a:lnTo>
                    <a:pt x="86" y="60"/>
                  </a:lnTo>
                  <a:lnTo>
                    <a:pt x="90" y="60"/>
                  </a:lnTo>
                  <a:lnTo>
                    <a:pt x="90" y="64"/>
                  </a:lnTo>
                  <a:lnTo>
                    <a:pt x="90" y="68"/>
                  </a:lnTo>
                  <a:lnTo>
                    <a:pt x="94" y="70"/>
                  </a:lnTo>
                  <a:lnTo>
                    <a:pt x="94" y="74"/>
                  </a:lnTo>
                  <a:lnTo>
                    <a:pt x="98" y="74"/>
                  </a:lnTo>
                  <a:lnTo>
                    <a:pt x="98" y="78"/>
                  </a:lnTo>
                  <a:lnTo>
                    <a:pt x="94" y="78"/>
                  </a:lnTo>
                  <a:lnTo>
                    <a:pt x="94" y="82"/>
                  </a:lnTo>
                  <a:lnTo>
                    <a:pt x="94" y="86"/>
                  </a:lnTo>
                  <a:lnTo>
                    <a:pt x="94" y="90"/>
                  </a:lnTo>
                  <a:lnTo>
                    <a:pt x="98" y="90"/>
                  </a:lnTo>
                  <a:lnTo>
                    <a:pt x="98" y="94"/>
                  </a:lnTo>
                  <a:lnTo>
                    <a:pt x="102" y="94"/>
                  </a:lnTo>
                  <a:lnTo>
                    <a:pt x="104" y="94"/>
                  </a:lnTo>
                  <a:lnTo>
                    <a:pt x="108" y="94"/>
                  </a:lnTo>
                  <a:lnTo>
                    <a:pt x="112" y="94"/>
                  </a:lnTo>
                  <a:lnTo>
                    <a:pt x="112" y="96"/>
                  </a:lnTo>
                  <a:lnTo>
                    <a:pt x="112" y="94"/>
                  </a:lnTo>
                  <a:lnTo>
                    <a:pt x="116" y="94"/>
                  </a:lnTo>
                  <a:lnTo>
                    <a:pt x="120" y="94"/>
                  </a:lnTo>
                  <a:lnTo>
                    <a:pt x="124" y="94"/>
                  </a:lnTo>
                  <a:lnTo>
                    <a:pt x="124" y="96"/>
                  </a:lnTo>
                  <a:lnTo>
                    <a:pt x="128" y="96"/>
                  </a:lnTo>
                  <a:lnTo>
                    <a:pt x="128" y="94"/>
                  </a:lnTo>
                  <a:lnTo>
                    <a:pt x="128" y="96"/>
                  </a:lnTo>
                  <a:lnTo>
                    <a:pt x="132" y="104"/>
                  </a:lnTo>
                  <a:lnTo>
                    <a:pt x="138" y="108"/>
                  </a:lnTo>
                  <a:lnTo>
                    <a:pt x="138" y="112"/>
                  </a:lnTo>
                  <a:lnTo>
                    <a:pt x="142" y="108"/>
                  </a:lnTo>
                  <a:lnTo>
                    <a:pt x="146" y="108"/>
                  </a:lnTo>
                  <a:lnTo>
                    <a:pt x="150" y="108"/>
                  </a:lnTo>
                  <a:lnTo>
                    <a:pt x="154" y="108"/>
                  </a:lnTo>
                  <a:lnTo>
                    <a:pt x="158" y="108"/>
                  </a:lnTo>
                  <a:lnTo>
                    <a:pt x="160" y="108"/>
                  </a:lnTo>
                  <a:lnTo>
                    <a:pt x="164" y="108"/>
                  </a:lnTo>
                  <a:lnTo>
                    <a:pt x="164" y="112"/>
                  </a:lnTo>
                  <a:lnTo>
                    <a:pt x="160" y="116"/>
                  </a:lnTo>
                  <a:lnTo>
                    <a:pt x="160" y="120"/>
                  </a:lnTo>
                  <a:lnTo>
                    <a:pt x="160" y="124"/>
                  </a:lnTo>
                  <a:lnTo>
                    <a:pt x="160" y="126"/>
                  </a:lnTo>
                  <a:lnTo>
                    <a:pt x="160" y="130"/>
                  </a:lnTo>
                  <a:lnTo>
                    <a:pt x="160" y="134"/>
                  </a:lnTo>
                  <a:lnTo>
                    <a:pt x="158" y="138"/>
                  </a:lnTo>
                  <a:lnTo>
                    <a:pt x="160" y="142"/>
                  </a:lnTo>
                  <a:lnTo>
                    <a:pt x="160" y="146"/>
                  </a:lnTo>
                  <a:lnTo>
                    <a:pt x="160" y="150"/>
                  </a:lnTo>
                  <a:lnTo>
                    <a:pt x="164" y="150"/>
                  </a:lnTo>
                  <a:lnTo>
                    <a:pt x="164" y="152"/>
                  </a:lnTo>
                  <a:lnTo>
                    <a:pt x="164" y="156"/>
                  </a:lnTo>
                  <a:lnTo>
                    <a:pt x="168" y="156"/>
                  </a:lnTo>
                  <a:lnTo>
                    <a:pt x="164" y="156"/>
                  </a:lnTo>
                  <a:lnTo>
                    <a:pt x="164" y="160"/>
                  </a:lnTo>
                  <a:lnTo>
                    <a:pt x="160" y="164"/>
                  </a:lnTo>
                  <a:lnTo>
                    <a:pt x="160" y="168"/>
                  </a:lnTo>
                  <a:lnTo>
                    <a:pt x="164" y="168"/>
                  </a:lnTo>
                  <a:lnTo>
                    <a:pt x="168" y="172"/>
                  </a:lnTo>
                  <a:lnTo>
                    <a:pt x="168" y="176"/>
                  </a:lnTo>
                  <a:lnTo>
                    <a:pt x="168" y="178"/>
                  </a:lnTo>
                  <a:lnTo>
                    <a:pt x="172" y="186"/>
                  </a:lnTo>
                  <a:lnTo>
                    <a:pt x="172" y="190"/>
                  </a:lnTo>
                  <a:lnTo>
                    <a:pt x="172" y="194"/>
                  </a:lnTo>
                  <a:lnTo>
                    <a:pt x="168" y="194"/>
                  </a:lnTo>
                  <a:lnTo>
                    <a:pt x="168" y="190"/>
                  </a:lnTo>
                  <a:lnTo>
                    <a:pt x="172" y="190"/>
                  </a:lnTo>
                  <a:lnTo>
                    <a:pt x="168" y="186"/>
                  </a:lnTo>
                  <a:lnTo>
                    <a:pt x="168" y="182"/>
                  </a:lnTo>
                  <a:lnTo>
                    <a:pt x="168" y="178"/>
                  </a:lnTo>
                  <a:lnTo>
                    <a:pt x="164" y="178"/>
                  </a:lnTo>
                  <a:lnTo>
                    <a:pt x="160" y="178"/>
                  </a:lnTo>
                  <a:lnTo>
                    <a:pt x="160" y="182"/>
                  </a:lnTo>
                  <a:lnTo>
                    <a:pt x="158" y="182"/>
                  </a:lnTo>
                  <a:lnTo>
                    <a:pt x="158" y="186"/>
                  </a:lnTo>
                  <a:lnTo>
                    <a:pt x="158" y="182"/>
                  </a:lnTo>
                  <a:lnTo>
                    <a:pt x="154" y="182"/>
                  </a:lnTo>
                  <a:lnTo>
                    <a:pt x="154" y="178"/>
                  </a:lnTo>
                  <a:lnTo>
                    <a:pt x="154" y="182"/>
                  </a:lnTo>
                  <a:lnTo>
                    <a:pt x="154" y="186"/>
                  </a:lnTo>
                  <a:lnTo>
                    <a:pt x="146" y="186"/>
                  </a:lnTo>
                  <a:lnTo>
                    <a:pt x="142" y="186"/>
                  </a:lnTo>
                  <a:lnTo>
                    <a:pt x="138" y="186"/>
                  </a:lnTo>
                  <a:lnTo>
                    <a:pt x="134" y="182"/>
                  </a:lnTo>
                  <a:lnTo>
                    <a:pt x="132" y="186"/>
                  </a:lnTo>
                  <a:lnTo>
                    <a:pt x="132" y="198"/>
                  </a:lnTo>
                  <a:lnTo>
                    <a:pt x="134" y="198"/>
                  </a:lnTo>
                  <a:lnTo>
                    <a:pt x="138" y="198"/>
                  </a:lnTo>
                  <a:lnTo>
                    <a:pt x="142" y="202"/>
                  </a:lnTo>
                  <a:lnTo>
                    <a:pt x="142" y="206"/>
                  </a:lnTo>
                  <a:lnTo>
                    <a:pt x="138" y="206"/>
                  </a:lnTo>
                  <a:lnTo>
                    <a:pt x="138" y="202"/>
                  </a:lnTo>
                  <a:lnTo>
                    <a:pt x="134" y="202"/>
                  </a:lnTo>
                  <a:lnTo>
                    <a:pt x="132" y="206"/>
                  </a:lnTo>
                  <a:lnTo>
                    <a:pt x="128" y="206"/>
                  </a:lnTo>
                  <a:lnTo>
                    <a:pt x="128" y="208"/>
                  </a:lnTo>
                  <a:lnTo>
                    <a:pt x="128" y="212"/>
                  </a:lnTo>
                  <a:lnTo>
                    <a:pt x="128" y="216"/>
                  </a:lnTo>
                  <a:lnTo>
                    <a:pt x="132" y="220"/>
                  </a:lnTo>
                  <a:lnTo>
                    <a:pt x="132" y="224"/>
                  </a:lnTo>
                  <a:lnTo>
                    <a:pt x="134" y="224"/>
                  </a:lnTo>
                  <a:lnTo>
                    <a:pt x="134" y="228"/>
                  </a:lnTo>
                  <a:lnTo>
                    <a:pt x="134" y="232"/>
                  </a:lnTo>
                  <a:lnTo>
                    <a:pt x="138" y="232"/>
                  </a:lnTo>
                  <a:lnTo>
                    <a:pt x="134" y="232"/>
                  </a:lnTo>
                  <a:lnTo>
                    <a:pt x="138" y="232"/>
                  </a:lnTo>
                  <a:lnTo>
                    <a:pt x="138" y="234"/>
                  </a:lnTo>
                  <a:lnTo>
                    <a:pt x="138" y="238"/>
                  </a:lnTo>
                  <a:lnTo>
                    <a:pt x="134" y="238"/>
                  </a:lnTo>
                  <a:lnTo>
                    <a:pt x="134" y="246"/>
                  </a:lnTo>
                  <a:lnTo>
                    <a:pt x="134" y="254"/>
                  </a:lnTo>
                  <a:lnTo>
                    <a:pt x="134" y="258"/>
                  </a:lnTo>
                  <a:lnTo>
                    <a:pt x="132" y="272"/>
                  </a:lnTo>
                  <a:lnTo>
                    <a:pt x="132" y="278"/>
                  </a:lnTo>
                  <a:lnTo>
                    <a:pt x="132" y="286"/>
                  </a:lnTo>
                  <a:lnTo>
                    <a:pt x="128" y="286"/>
                  </a:lnTo>
                  <a:lnTo>
                    <a:pt x="128" y="282"/>
                  </a:lnTo>
                  <a:lnTo>
                    <a:pt x="124" y="278"/>
                  </a:lnTo>
                  <a:lnTo>
                    <a:pt x="120" y="278"/>
                  </a:lnTo>
                  <a:lnTo>
                    <a:pt x="120" y="274"/>
                  </a:lnTo>
                  <a:lnTo>
                    <a:pt x="124" y="272"/>
                  </a:lnTo>
                  <a:lnTo>
                    <a:pt x="128" y="260"/>
                  </a:lnTo>
                  <a:lnTo>
                    <a:pt x="128" y="258"/>
                  </a:lnTo>
                  <a:lnTo>
                    <a:pt x="124" y="258"/>
                  </a:lnTo>
                  <a:lnTo>
                    <a:pt x="120" y="258"/>
                  </a:lnTo>
                  <a:lnTo>
                    <a:pt x="120" y="254"/>
                  </a:lnTo>
                  <a:lnTo>
                    <a:pt x="116" y="254"/>
                  </a:lnTo>
                  <a:lnTo>
                    <a:pt x="112" y="254"/>
                  </a:lnTo>
                  <a:lnTo>
                    <a:pt x="108" y="254"/>
                  </a:lnTo>
                  <a:lnTo>
                    <a:pt x="104" y="254"/>
                  </a:lnTo>
                  <a:lnTo>
                    <a:pt x="104" y="250"/>
                  </a:lnTo>
                  <a:lnTo>
                    <a:pt x="102" y="254"/>
                  </a:lnTo>
                  <a:lnTo>
                    <a:pt x="102" y="258"/>
                  </a:lnTo>
                  <a:lnTo>
                    <a:pt x="98" y="258"/>
                  </a:lnTo>
                  <a:lnTo>
                    <a:pt x="94" y="258"/>
                  </a:lnTo>
                  <a:lnTo>
                    <a:pt x="90" y="258"/>
                  </a:lnTo>
                  <a:lnTo>
                    <a:pt x="86" y="258"/>
                  </a:lnTo>
                  <a:lnTo>
                    <a:pt x="86" y="254"/>
                  </a:lnTo>
                  <a:lnTo>
                    <a:pt x="86" y="258"/>
                  </a:lnTo>
                  <a:lnTo>
                    <a:pt x="86" y="254"/>
                  </a:lnTo>
                  <a:lnTo>
                    <a:pt x="82" y="254"/>
                  </a:lnTo>
                  <a:lnTo>
                    <a:pt x="86" y="254"/>
                  </a:lnTo>
                  <a:lnTo>
                    <a:pt x="86" y="250"/>
                  </a:lnTo>
                  <a:lnTo>
                    <a:pt x="86" y="246"/>
                  </a:lnTo>
                  <a:lnTo>
                    <a:pt x="82" y="246"/>
                  </a:lnTo>
                  <a:lnTo>
                    <a:pt x="78" y="246"/>
                  </a:lnTo>
                  <a:lnTo>
                    <a:pt x="78" y="242"/>
                  </a:lnTo>
                  <a:lnTo>
                    <a:pt x="78" y="238"/>
                  </a:lnTo>
                  <a:lnTo>
                    <a:pt x="74" y="234"/>
                  </a:lnTo>
                  <a:lnTo>
                    <a:pt x="72" y="232"/>
                  </a:lnTo>
                  <a:lnTo>
                    <a:pt x="68" y="232"/>
                  </a:lnTo>
                  <a:lnTo>
                    <a:pt x="68" y="228"/>
                  </a:lnTo>
                  <a:lnTo>
                    <a:pt x="68" y="224"/>
                  </a:lnTo>
                  <a:lnTo>
                    <a:pt x="64" y="220"/>
                  </a:lnTo>
                  <a:lnTo>
                    <a:pt x="60" y="220"/>
                  </a:lnTo>
                  <a:lnTo>
                    <a:pt x="60" y="216"/>
                  </a:lnTo>
                  <a:lnTo>
                    <a:pt x="60" y="220"/>
                  </a:lnTo>
                  <a:lnTo>
                    <a:pt x="60" y="216"/>
                  </a:lnTo>
                  <a:lnTo>
                    <a:pt x="56" y="216"/>
                  </a:lnTo>
                  <a:lnTo>
                    <a:pt x="52" y="216"/>
                  </a:lnTo>
                  <a:lnTo>
                    <a:pt x="48" y="216"/>
                  </a:lnTo>
                  <a:lnTo>
                    <a:pt x="48" y="212"/>
                  </a:lnTo>
                  <a:lnTo>
                    <a:pt x="46" y="212"/>
                  </a:lnTo>
                  <a:lnTo>
                    <a:pt x="46" y="208"/>
                  </a:lnTo>
                  <a:lnTo>
                    <a:pt x="42" y="208"/>
                  </a:lnTo>
                  <a:lnTo>
                    <a:pt x="38" y="208"/>
                  </a:lnTo>
                  <a:lnTo>
                    <a:pt x="34" y="208"/>
                  </a:lnTo>
                  <a:lnTo>
                    <a:pt x="30" y="208"/>
                  </a:lnTo>
                  <a:lnTo>
                    <a:pt x="26" y="208"/>
                  </a:lnTo>
                  <a:lnTo>
                    <a:pt x="22" y="208"/>
                  </a:lnTo>
                  <a:lnTo>
                    <a:pt x="22" y="206"/>
                  </a:lnTo>
                  <a:lnTo>
                    <a:pt x="22" y="202"/>
                  </a:lnTo>
                  <a:lnTo>
                    <a:pt x="18" y="202"/>
                  </a:lnTo>
                  <a:lnTo>
                    <a:pt x="16" y="202"/>
                  </a:lnTo>
                  <a:lnTo>
                    <a:pt x="16" y="198"/>
                  </a:lnTo>
                  <a:lnTo>
                    <a:pt x="12" y="198"/>
                  </a:lnTo>
                  <a:lnTo>
                    <a:pt x="8" y="194"/>
                  </a:lnTo>
                  <a:lnTo>
                    <a:pt x="4" y="194"/>
                  </a:lnTo>
                  <a:lnTo>
                    <a:pt x="4" y="190"/>
                  </a:lnTo>
                  <a:lnTo>
                    <a:pt x="4" y="186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82"/>
                  </a:lnTo>
                  <a:lnTo>
                    <a:pt x="8" y="182"/>
                  </a:lnTo>
                  <a:lnTo>
                    <a:pt x="8" y="178"/>
                  </a:lnTo>
                  <a:lnTo>
                    <a:pt x="4" y="178"/>
                  </a:lnTo>
                  <a:lnTo>
                    <a:pt x="4" y="176"/>
                  </a:lnTo>
                  <a:lnTo>
                    <a:pt x="8" y="176"/>
                  </a:lnTo>
                  <a:lnTo>
                    <a:pt x="8" y="172"/>
                  </a:lnTo>
                  <a:lnTo>
                    <a:pt x="8" y="176"/>
                  </a:lnTo>
                  <a:lnTo>
                    <a:pt x="8" y="172"/>
                  </a:lnTo>
                  <a:lnTo>
                    <a:pt x="12" y="172"/>
                  </a:lnTo>
                  <a:lnTo>
                    <a:pt x="16" y="172"/>
                  </a:lnTo>
                  <a:lnTo>
                    <a:pt x="16" y="168"/>
                  </a:lnTo>
                  <a:lnTo>
                    <a:pt x="16" y="172"/>
                  </a:lnTo>
                  <a:lnTo>
                    <a:pt x="18" y="172"/>
                  </a:lnTo>
                  <a:lnTo>
                    <a:pt x="18" y="168"/>
                  </a:lnTo>
                  <a:lnTo>
                    <a:pt x="18" y="164"/>
                  </a:lnTo>
                  <a:lnTo>
                    <a:pt x="22" y="164"/>
                  </a:lnTo>
                  <a:lnTo>
                    <a:pt x="22" y="160"/>
                  </a:lnTo>
                  <a:lnTo>
                    <a:pt x="22" y="156"/>
                  </a:lnTo>
                  <a:lnTo>
                    <a:pt x="26" y="152"/>
                  </a:lnTo>
                  <a:lnTo>
                    <a:pt x="26" y="150"/>
                  </a:lnTo>
                  <a:lnTo>
                    <a:pt x="30" y="150"/>
                  </a:lnTo>
                  <a:lnTo>
                    <a:pt x="26" y="150"/>
                  </a:lnTo>
                  <a:lnTo>
                    <a:pt x="26" y="146"/>
                  </a:lnTo>
                  <a:lnTo>
                    <a:pt x="22" y="146"/>
                  </a:lnTo>
                  <a:lnTo>
                    <a:pt x="22" y="150"/>
                  </a:lnTo>
                  <a:lnTo>
                    <a:pt x="22" y="146"/>
                  </a:lnTo>
                  <a:lnTo>
                    <a:pt x="22" y="142"/>
                  </a:lnTo>
                  <a:lnTo>
                    <a:pt x="26" y="142"/>
                  </a:lnTo>
                  <a:lnTo>
                    <a:pt x="22" y="142"/>
                  </a:lnTo>
                  <a:lnTo>
                    <a:pt x="22" y="138"/>
                  </a:lnTo>
                  <a:lnTo>
                    <a:pt x="26" y="138"/>
                  </a:lnTo>
                  <a:lnTo>
                    <a:pt x="26" y="134"/>
                  </a:lnTo>
                  <a:lnTo>
                    <a:pt x="26" y="130"/>
                  </a:lnTo>
                  <a:lnTo>
                    <a:pt x="22" y="130"/>
                  </a:lnTo>
                  <a:lnTo>
                    <a:pt x="22" y="126"/>
                  </a:lnTo>
                  <a:lnTo>
                    <a:pt x="22" y="124"/>
                  </a:lnTo>
                  <a:lnTo>
                    <a:pt x="22" y="120"/>
                  </a:lnTo>
                  <a:lnTo>
                    <a:pt x="26" y="120"/>
                  </a:lnTo>
                  <a:lnTo>
                    <a:pt x="26" y="116"/>
                  </a:lnTo>
                  <a:lnTo>
                    <a:pt x="26" y="112"/>
                  </a:lnTo>
                  <a:lnTo>
                    <a:pt x="22" y="112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6" y="100"/>
                  </a:lnTo>
                  <a:lnTo>
                    <a:pt x="22" y="100"/>
                  </a:lnTo>
                  <a:lnTo>
                    <a:pt x="18" y="96"/>
                  </a:lnTo>
                  <a:lnTo>
                    <a:pt x="18" y="94"/>
                  </a:lnTo>
                  <a:lnTo>
                    <a:pt x="16" y="90"/>
                  </a:lnTo>
                  <a:lnTo>
                    <a:pt x="18" y="86"/>
                  </a:lnTo>
                  <a:lnTo>
                    <a:pt x="18" y="82"/>
                  </a:lnTo>
                  <a:lnTo>
                    <a:pt x="18" y="86"/>
                  </a:lnTo>
                  <a:lnTo>
                    <a:pt x="22" y="86"/>
                  </a:lnTo>
                  <a:lnTo>
                    <a:pt x="26" y="82"/>
                  </a:lnTo>
                  <a:lnTo>
                    <a:pt x="22" y="82"/>
                  </a:lnTo>
                  <a:lnTo>
                    <a:pt x="26" y="78"/>
                  </a:lnTo>
                  <a:lnTo>
                    <a:pt x="26" y="74"/>
                  </a:lnTo>
                  <a:lnTo>
                    <a:pt x="22" y="74"/>
                  </a:lnTo>
                  <a:lnTo>
                    <a:pt x="22" y="70"/>
                  </a:lnTo>
                  <a:lnTo>
                    <a:pt x="22" y="68"/>
                  </a:lnTo>
                  <a:lnTo>
                    <a:pt x="26" y="68"/>
                  </a:lnTo>
                  <a:lnTo>
                    <a:pt x="26" y="70"/>
                  </a:lnTo>
                  <a:lnTo>
                    <a:pt x="30" y="74"/>
                  </a:lnTo>
                  <a:lnTo>
                    <a:pt x="30" y="78"/>
                  </a:lnTo>
                  <a:lnTo>
                    <a:pt x="34" y="78"/>
                  </a:lnTo>
                  <a:lnTo>
                    <a:pt x="34" y="74"/>
                  </a:lnTo>
                  <a:lnTo>
                    <a:pt x="34" y="70"/>
                  </a:lnTo>
                  <a:lnTo>
                    <a:pt x="30" y="70"/>
                  </a:lnTo>
                  <a:lnTo>
                    <a:pt x="30" y="68"/>
                  </a:lnTo>
                  <a:lnTo>
                    <a:pt x="34" y="68"/>
                  </a:lnTo>
                  <a:lnTo>
                    <a:pt x="38" y="64"/>
                  </a:lnTo>
                  <a:lnTo>
                    <a:pt x="38" y="60"/>
                  </a:lnTo>
                  <a:lnTo>
                    <a:pt x="42" y="60"/>
                  </a:lnTo>
                  <a:lnTo>
                    <a:pt x="42" y="56"/>
                  </a:lnTo>
                  <a:lnTo>
                    <a:pt x="46" y="52"/>
                  </a:lnTo>
                  <a:lnTo>
                    <a:pt x="48" y="52"/>
                  </a:lnTo>
                  <a:lnTo>
                    <a:pt x="48" y="48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8" y="38"/>
                  </a:lnTo>
                  <a:lnTo>
                    <a:pt x="52" y="38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56" y="30"/>
                  </a:lnTo>
                  <a:lnTo>
                    <a:pt x="56" y="26"/>
                  </a:lnTo>
                  <a:lnTo>
                    <a:pt x="60" y="26"/>
                  </a:lnTo>
                  <a:lnTo>
                    <a:pt x="60" y="22"/>
                  </a:lnTo>
                  <a:lnTo>
                    <a:pt x="60" y="22"/>
                  </a:lnTo>
                  <a:lnTo>
                    <a:pt x="60" y="22"/>
                  </a:lnTo>
                  <a:close/>
                  <a:moveTo>
                    <a:pt x="22" y="142"/>
                  </a:moveTo>
                  <a:lnTo>
                    <a:pt x="26" y="142"/>
                  </a:lnTo>
                  <a:lnTo>
                    <a:pt x="22" y="142"/>
                  </a:lnTo>
                  <a:lnTo>
                    <a:pt x="22" y="142"/>
                  </a:lnTo>
                  <a:lnTo>
                    <a:pt x="22" y="142"/>
                  </a:lnTo>
                  <a:close/>
                  <a:moveTo>
                    <a:pt x="16" y="172"/>
                  </a:moveTo>
                  <a:lnTo>
                    <a:pt x="12" y="172"/>
                  </a:lnTo>
                  <a:lnTo>
                    <a:pt x="12" y="168"/>
                  </a:lnTo>
                  <a:lnTo>
                    <a:pt x="16" y="172"/>
                  </a:lnTo>
                  <a:lnTo>
                    <a:pt x="16" y="172"/>
                  </a:lnTo>
                  <a:lnTo>
                    <a:pt x="16" y="17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reeform 182">
              <a:extLst>
                <a:ext uri="{FF2B5EF4-FFF2-40B4-BE49-F238E27FC236}">
                  <a16:creationId xmlns:a16="http://schemas.microsoft.com/office/drawing/2014/main" id="{365E9306-0AD8-036B-7433-527187FA5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6800" y="4521268"/>
              <a:ext cx="371475" cy="171450"/>
            </a:xfrm>
            <a:custGeom>
              <a:avLst/>
              <a:gdLst>
                <a:gd name="T0" fmla="*/ 166 w 234"/>
                <a:gd name="T1" fmla="*/ 100 h 108"/>
                <a:gd name="T2" fmla="*/ 164 w 234"/>
                <a:gd name="T3" fmla="*/ 100 h 108"/>
                <a:gd name="T4" fmla="*/ 160 w 234"/>
                <a:gd name="T5" fmla="*/ 92 h 108"/>
                <a:gd name="T6" fmla="*/ 160 w 234"/>
                <a:gd name="T7" fmla="*/ 82 h 108"/>
                <a:gd name="T8" fmla="*/ 166 w 234"/>
                <a:gd name="T9" fmla="*/ 78 h 108"/>
                <a:gd name="T10" fmla="*/ 166 w 234"/>
                <a:gd name="T11" fmla="*/ 68 h 108"/>
                <a:gd name="T12" fmla="*/ 166 w 234"/>
                <a:gd name="T13" fmla="*/ 64 h 108"/>
                <a:gd name="T14" fmla="*/ 164 w 234"/>
                <a:gd name="T15" fmla="*/ 64 h 108"/>
                <a:gd name="T16" fmla="*/ 164 w 234"/>
                <a:gd name="T17" fmla="*/ 68 h 108"/>
                <a:gd name="T18" fmla="*/ 156 w 234"/>
                <a:gd name="T19" fmla="*/ 68 h 108"/>
                <a:gd name="T20" fmla="*/ 152 w 234"/>
                <a:gd name="T21" fmla="*/ 60 h 108"/>
                <a:gd name="T22" fmla="*/ 152 w 234"/>
                <a:gd name="T23" fmla="*/ 56 h 108"/>
                <a:gd name="T24" fmla="*/ 156 w 234"/>
                <a:gd name="T25" fmla="*/ 48 h 108"/>
                <a:gd name="T26" fmla="*/ 156 w 234"/>
                <a:gd name="T27" fmla="*/ 42 h 108"/>
                <a:gd name="T28" fmla="*/ 160 w 234"/>
                <a:gd name="T29" fmla="*/ 34 h 108"/>
                <a:gd name="T30" fmla="*/ 164 w 234"/>
                <a:gd name="T31" fmla="*/ 26 h 108"/>
                <a:gd name="T32" fmla="*/ 164 w 234"/>
                <a:gd name="T33" fmla="*/ 16 h 108"/>
                <a:gd name="T34" fmla="*/ 166 w 234"/>
                <a:gd name="T35" fmla="*/ 8 h 108"/>
                <a:gd name="T36" fmla="*/ 178 w 234"/>
                <a:gd name="T37" fmla="*/ 4 h 108"/>
                <a:gd name="T38" fmla="*/ 182 w 234"/>
                <a:gd name="T39" fmla="*/ 4 h 108"/>
                <a:gd name="T40" fmla="*/ 192 w 234"/>
                <a:gd name="T41" fmla="*/ 8 h 108"/>
                <a:gd name="T42" fmla="*/ 200 w 234"/>
                <a:gd name="T43" fmla="*/ 12 h 108"/>
                <a:gd name="T44" fmla="*/ 204 w 234"/>
                <a:gd name="T45" fmla="*/ 18 h 108"/>
                <a:gd name="T46" fmla="*/ 216 w 234"/>
                <a:gd name="T47" fmla="*/ 18 h 108"/>
                <a:gd name="T48" fmla="*/ 222 w 234"/>
                <a:gd name="T49" fmla="*/ 22 h 108"/>
                <a:gd name="T50" fmla="*/ 230 w 234"/>
                <a:gd name="T51" fmla="*/ 26 h 108"/>
                <a:gd name="T52" fmla="*/ 230 w 234"/>
                <a:gd name="T53" fmla="*/ 34 h 108"/>
                <a:gd name="T54" fmla="*/ 230 w 234"/>
                <a:gd name="T55" fmla="*/ 42 h 108"/>
                <a:gd name="T56" fmla="*/ 226 w 234"/>
                <a:gd name="T57" fmla="*/ 52 h 108"/>
                <a:gd name="T58" fmla="*/ 220 w 234"/>
                <a:gd name="T59" fmla="*/ 60 h 108"/>
                <a:gd name="T60" fmla="*/ 208 w 234"/>
                <a:gd name="T61" fmla="*/ 72 h 108"/>
                <a:gd name="T62" fmla="*/ 196 w 234"/>
                <a:gd name="T63" fmla="*/ 74 h 108"/>
                <a:gd name="T64" fmla="*/ 192 w 234"/>
                <a:gd name="T65" fmla="*/ 82 h 108"/>
                <a:gd name="T66" fmla="*/ 190 w 234"/>
                <a:gd name="T67" fmla="*/ 82 h 108"/>
                <a:gd name="T68" fmla="*/ 186 w 234"/>
                <a:gd name="T69" fmla="*/ 88 h 108"/>
                <a:gd name="T70" fmla="*/ 182 w 234"/>
                <a:gd name="T71" fmla="*/ 96 h 108"/>
                <a:gd name="T72" fmla="*/ 182 w 234"/>
                <a:gd name="T73" fmla="*/ 100 h 108"/>
                <a:gd name="T74" fmla="*/ 174 w 234"/>
                <a:gd name="T75" fmla="*/ 108 h 108"/>
                <a:gd name="T76" fmla="*/ 170 w 234"/>
                <a:gd name="T77" fmla="*/ 104 h 108"/>
                <a:gd name="T78" fmla="*/ 14 w 234"/>
                <a:gd name="T79" fmla="*/ 38 h 108"/>
                <a:gd name="T80" fmla="*/ 22 w 234"/>
                <a:gd name="T81" fmla="*/ 34 h 108"/>
                <a:gd name="T82" fmla="*/ 18 w 234"/>
                <a:gd name="T83" fmla="*/ 38 h 108"/>
                <a:gd name="T84" fmla="*/ 4 w 234"/>
                <a:gd name="T85" fmla="*/ 42 h 108"/>
                <a:gd name="T86" fmla="*/ 8 w 234"/>
                <a:gd name="T87" fmla="*/ 34 h 108"/>
                <a:gd name="T88" fmla="*/ 0 w 234"/>
                <a:gd name="T89" fmla="*/ 26 h 108"/>
                <a:gd name="T90" fmla="*/ 8 w 234"/>
                <a:gd name="T91" fmla="*/ 22 h 108"/>
                <a:gd name="T92" fmla="*/ 10 w 234"/>
                <a:gd name="T93" fmla="*/ 30 h 108"/>
                <a:gd name="T94" fmla="*/ 10 w 234"/>
                <a:gd name="T95" fmla="*/ 42 h 108"/>
                <a:gd name="T96" fmla="*/ 8 w 234"/>
                <a:gd name="T97" fmla="*/ 42 h 108"/>
                <a:gd name="T98" fmla="*/ 10 w 234"/>
                <a:gd name="T99" fmla="*/ 26 h 108"/>
                <a:gd name="T100" fmla="*/ 14 w 234"/>
                <a:gd name="T101" fmla="*/ 30 h 108"/>
                <a:gd name="T102" fmla="*/ 0 w 234"/>
                <a:gd name="T103" fmla="*/ 34 h 108"/>
                <a:gd name="T104" fmla="*/ 4 w 234"/>
                <a:gd name="T105" fmla="*/ 34 h 108"/>
                <a:gd name="T106" fmla="*/ 30 w 234"/>
                <a:gd name="T107" fmla="*/ 42 h 108"/>
                <a:gd name="T108" fmla="*/ 34 w 234"/>
                <a:gd name="T109" fmla="*/ 42 h 108"/>
                <a:gd name="T110" fmla="*/ 30 w 234"/>
                <a:gd name="T111" fmla="*/ 42 h 108"/>
                <a:gd name="T112" fmla="*/ 18 w 234"/>
                <a:gd name="T113" fmla="*/ 46 h 108"/>
                <a:gd name="T114" fmla="*/ 18 w 234"/>
                <a:gd name="T115" fmla="*/ 48 h 108"/>
                <a:gd name="T116" fmla="*/ 160 w 234"/>
                <a:gd name="T117" fmla="*/ 72 h 108"/>
                <a:gd name="T118" fmla="*/ 164 w 234"/>
                <a:gd name="T119" fmla="*/ 7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4" h="108">
                  <a:moveTo>
                    <a:pt x="170" y="104"/>
                  </a:moveTo>
                  <a:lnTo>
                    <a:pt x="170" y="100"/>
                  </a:lnTo>
                  <a:lnTo>
                    <a:pt x="166" y="100"/>
                  </a:lnTo>
                  <a:lnTo>
                    <a:pt x="164" y="100"/>
                  </a:lnTo>
                  <a:lnTo>
                    <a:pt x="164" y="96"/>
                  </a:lnTo>
                  <a:lnTo>
                    <a:pt x="164" y="100"/>
                  </a:lnTo>
                  <a:lnTo>
                    <a:pt x="160" y="100"/>
                  </a:lnTo>
                  <a:lnTo>
                    <a:pt x="160" y="96"/>
                  </a:lnTo>
                  <a:lnTo>
                    <a:pt x="160" y="92"/>
                  </a:lnTo>
                  <a:lnTo>
                    <a:pt x="164" y="88"/>
                  </a:lnTo>
                  <a:lnTo>
                    <a:pt x="164" y="86"/>
                  </a:lnTo>
                  <a:lnTo>
                    <a:pt x="160" y="82"/>
                  </a:lnTo>
                  <a:lnTo>
                    <a:pt x="164" y="82"/>
                  </a:lnTo>
                  <a:lnTo>
                    <a:pt x="164" y="78"/>
                  </a:lnTo>
                  <a:lnTo>
                    <a:pt x="166" y="78"/>
                  </a:lnTo>
                  <a:lnTo>
                    <a:pt x="166" y="74"/>
                  </a:lnTo>
                  <a:lnTo>
                    <a:pt x="166" y="72"/>
                  </a:lnTo>
                  <a:lnTo>
                    <a:pt x="166" y="68"/>
                  </a:lnTo>
                  <a:lnTo>
                    <a:pt x="166" y="64"/>
                  </a:lnTo>
                  <a:lnTo>
                    <a:pt x="166" y="60"/>
                  </a:lnTo>
                  <a:lnTo>
                    <a:pt x="166" y="64"/>
                  </a:lnTo>
                  <a:lnTo>
                    <a:pt x="166" y="68"/>
                  </a:lnTo>
                  <a:lnTo>
                    <a:pt x="164" y="68"/>
                  </a:lnTo>
                  <a:lnTo>
                    <a:pt x="164" y="64"/>
                  </a:lnTo>
                  <a:lnTo>
                    <a:pt x="166" y="64"/>
                  </a:lnTo>
                  <a:lnTo>
                    <a:pt x="164" y="64"/>
                  </a:lnTo>
                  <a:lnTo>
                    <a:pt x="164" y="68"/>
                  </a:lnTo>
                  <a:lnTo>
                    <a:pt x="164" y="72"/>
                  </a:lnTo>
                  <a:lnTo>
                    <a:pt x="160" y="72"/>
                  </a:lnTo>
                  <a:lnTo>
                    <a:pt x="156" y="68"/>
                  </a:lnTo>
                  <a:lnTo>
                    <a:pt x="156" y="64"/>
                  </a:lnTo>
                  <a:lnTo>
                    <a:pt x="152" y="64"/>
                  </a:lnTo>
                  <a:lnTo>
                    <a:pt x="152" y="60"/>
                  </a:lnTo>
                  <a:lnTo>
                    <a:pt x="156" y="60"/>
                  </a:lnTo>
                  <a:lnTo>
                    <a:pt x="156" y="56"/>
                  </a:lnTo>
                  <a:lnTo>
                    <a:pt x="152" y="56"/>
                  </a:lnTo>
                  <a:lnTo>
                    <a:pt x="152" y="52"/>
                  </a:lnTo>
                  <a:lnTo>
                    <a:pt x="152" y="48"/>
                  </a:lnTo>
                  <a:lnTo>
                    <a:pt x="156" y="48"/>
                  </a:lnTo>
                  <a:lnTo>
                    <a:pt x="152" y="46"/>
                  </a:lnTo>
                  <a:lnTo>
                    <a:pt x="152" y="42"/>
                  </a:lnTo>
                  <a:lnTo>
                    <a:pt x="156" y="42"/>
                  </a:lnTo>
                  <a:lnTo>
                    <a:pt x="156" y="38"/>
                  </a:lnTo>
                  <a:lnTo>
                    <a:pt x="160" y="38"/>
                  </a:lnTo>
                  <a:lnTo>
                    <a:pt x="160" y="34"/>
                  </a:lnTo>
                  <a:lnTo>
                    <a:pt x="160" y="30"/>
                  </a:lnTo>
                  <a:lnTo>
                    <a:pt x="160" y="26"/>
                  </a:lnTo>
                  <a:lnTo>
                    <a:pt x="164" y="26"/>
                  </a:lnTo>
                  <a:lnTo>
                    <a:pt x="164" y="22"/>
                  </a:lnTo>
                  <a:lnTo>
                    <a:pt x="164" y="18"/>
                  </a:lnTo>
                  <a:lnTo>
                    <a:pt x="164" y="16"/>
                  </a:lnTo>
                  <a:lnTo>
                    <a:pt x="164" y="12"/>
                  </a:lnTo>
                  <a:lnTo>
                    <a:pt x="166" y="12"/>
                  </a:lnTo>
                  <a:lnTo>
                    <a:pt x="166" y="8"/>
                  </a:lnTo>
                  <a:lnTo>
                    <a:pt x="170" y="8"/>
                  </a:lnTo>
                  <a:lnTo>
                    <a:pt x="174" y="8"/>
                  </a:lnTo>
                  <a:lnTo>
                    <a:pt x="178" y="4"/>
                  </a:lnTo>
                  <a:lnTo>
                    <a:pt x="182" y="4"/>
                  </a:lnTo>
                  <a:lnTo>
                    <a:pt x="182" y="0"/>
                  </a:lnTo>
                  <a:lnTo>
                    <a:pt x="182" y="4"/>
                  </a:lnTo>
                  <a:lnTo>
                    <a:pt x="186" y="4"/>
                  </a:lnTo>
                  <a:lnTo>
                    <a:pt x="190" y="8"/>
                  </a:lnTo>
                  <a:lnTo>
                    <a:pt x="192" y="8"/>
                  </a:lnTo>
                  <a:lnTo>
                    <a:pt x="192" y="12"/>
                  </a:lnTo>
                  <a:lnTo>
                    <a:pt x="196" y="12"/>
                  </a:lnTo>
                  <a:lnTo>
                    <a:pt x="200" y="12"/>
                  </a:lnTo>
                  <a:lnTo>
                    <a:pt x="200" y="16"/>
                  </a:lnTo>
                  <a:lnTo>
                    <a:pt x="200" y="18"/>
                  </a:lnTo>
                  <a:lnTo>
                    <a:pt x="204" y="18"/>
                  </a:lnTo>
                  <a:lnTo>
                    <a:pt x="208" y="18"/>
                  </a:lnTo>
                  <a:lnTo>
                    <a:pt x="212" y="18"/>
                  </a:lnTo>
                  <a:lnTo>
                    <a:pt x="216" y="18"/>
                  </a:lnTo>
                  <a:lnTo>
                    <a:pt x="220" y="18"/>
                  </a:lnTo>
                  <a:lnTo>
                    <a:pt x="222" y="18"/>
                  </a:lnTo>
                  <a:lnTo>
                    <a:pt x="222" y="22"/>
                  </a:lnTo>
                  <a:lnTo>
                    <a:pt x="226" y="22"/>
                  </a:lnTo>
                  <a:lnTo>
                    <a:pt x="226" y="26"/>
                  </a:lnTo>
                  <a:lnTo>
                    <a:pt x="230" y="26"/>
                  </a:lnTo>
                  <a:lnTo>
                    <a:pt x="226" y="26"/>
                  </a:lnTo>
                  <a:lnTo>
                    <a:pt x="230" y="30"/>
                  </a:lnTo>
                  <a:lnTo>
                    <a:pt x="230" y="34"/>
                  </a:lnTo>
                  <a:lnTo>
                    <a:pt x="230" y="38"/>
                  </a:lnTo>
                  <a:lnTo>
                    <a:pt x="234" y="42"/>
                  </a:lnTo>
                  <a:lnTo>
                    <a:pt x="230" y="42"/>
                  </a:lnTo>
                  <a:lnTo>
                    <a:pt x="230" y="46"/>
                  </a:lnTo>
                  <a:lnTo>
                    <a:pt x="226" y="48"/>
                  </a:lnTo>
                  <a:lnTo>
                    <a:pt x="226" y="52"/>
                  </a:lnTo>
                  <a:lnTo>
                    <a:pt x="222" y="56"/>
                  </a:lnTo>
                  <a:lnTo>
                    <a:pt x="222" y="60"/>
                  </a:lnTo>
                  <a:lnTo>
                    <a:pt x="220" y="60"/>
                  </a:lnTo>
                  <a:lnTo>
                    <a:pt x="216" y="64"/>
                  </a:lnTo>
                  <a:lnTo>
                    <a:pt x="212" y="68"/>
                  </a:lnTo>
                  <a:lnTo>
                    <a:pt x="208" y="72"/>
                  </a:lnTo>
                  <a:lnTo>
                    <a:pt x="204" y="72"/>
                  </a:lnTo>
                  <a:lnTo>
                    <a:pt x="200" y="74"/>
                  </a:lnTo>
                  <a:lnTo>
                    <a:pt x="196" y="74"/>
                  </a:lnTo>
                  <a:lnTo>
                    <a:pt x="192" y="74"/>
                  </a:lnTo>
                  <a:lnTo>
                    <a:pt x="192" y="78"/>
                  </a:lnTo>
                  <a:lnTo>
                    <a:pt x="192" y="82"/>
                  </a:lnTo>
                  <a:lnTo>
                    <a:pt x="190" y="82"/>
                  </a:lnTo>
                  <a:lnTo>
                    <a:pt x="190" y="86"/>
                  </a:lnTo>
                  <a:lnTo>
                    <a:pt x="190" y="82"/>
                  </a:lnTo>
                  <a:lnTo>
                    <a:pt x="190" y="86"/>
                  </a:lnTo>
                  <a:lnTo>
                    <a:pt x="190" y="88"/>
                  </a:lnTo>
                  <a:lnTo>
                    <a:pt x="186" y="88"/>
                  </a:lnTo>
                  <a:lnTo>
                    <a:pt x="186" y="92"/>
                  </a:lnTo>
                  <a:lnTo>
                    <a:pt x="186" y="96"/>
                  </a:lnTo>
                  <a:lnTo>
                    <a:pt x="182" y="96"/>
                  </a:lnTo>
                  <a:lnTo>
                    <a:pt x="182" y="100"/>
                  </a:lnTo>
                  <a:lnTo>
                    <a:pt x="186" y="100"/>
                  </a:lnTo>
                  <a:lnTo>
                    <a:pt x="182" y="100"/>
                  </a:lnTo>
                  <a:lnTo>
                    <a:pt x="182" y="104"/>
                  </a:lnTo>
                  <a:lnTo>
                    <a:pt x="178" y="108"/>
                  </a:lnTo>
                  <a:lnTo>
                    <a:pt x="174" y="108"/>
                  </a:lnTo>
                  <a:lnTo>
                    <a:pt x="174" y="104"/>
                  </a:lnTo>
                  <a:lnTo>
                    <a:pt x="170" y="104"/>
                  </a:lnTo>
                  <a:lnTo>
                    <a:pt x="170" y="104"/>
                  </a:lnTo>
                  <a:lnTo>
                    <a:pt x="170" y="104"/>
                  </a:lnTo>
                  <a:close/>
                  <a:moveTo>
                    <a:pt x="18" y="38"/>
                  </a:moveTo>
                  <a:lnTo>
                    <a:pt x="14" y="38"/>
                  </a:lnTo>
                  <a:lnTo>
                    <a:pt x="14" y="34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8" y="38"/>
                  </a:lnTo>
                  <a:lnTo>
                    <a:pt x="18" y="38"/>
                  </a:lnTo>
                  <a:close/>
                  <a:moveTo>
                    <a:pt x="8" y="42"/>
                  </a:moveTo>
                  <a:lnTo>
                    <a:pt x="4" y="42"/>
                  </a:lnTo>
                  <a:lnTo>
                    <a:pt x="4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8" y="26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0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close/>
                  <a:moveTo>
                    <a:pt x="14" y="30"/>
                  </a:moveTo>
                  <a:lnTo>
                    <a:pt x="10" y="30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4" y="34"/>
                  </a:moveTo>
                  <a:lnTo>
                    <a:pt x="0" y="34"/>
                  </a:lnTo>
                  <a:lnTo>
                    <a:pt x="0" y="30"/>
                  </a:lnTo>
                  <a:lnTo>
                    <a:pt x="4" y="30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close/>
                  <a:moveTo>
                    <a:pt x="30" y="42"/>
                  </a:moveTo>
                  <a:lnTo>
                    <a:pt x="30" y="38"/>
                  </a:lnTo>
                  <a:lnTo>
                    <a:pt x="34" y="38"/>
                  </a:lnTo>
                  <a:lnTo>
                    <a:pt x="34" y="42"/>
                  </a:lnTo>
                  <a:lnTo>
                    <a:pt x="30" y="42"/>
                  </a:lnTo>
                  <a:lnTo>
                    <a:pt x="30" y="42"/>
                  </a:lnTo>
                  <a:lnTo>
                    <a:pt x="30" y="42"/>
                  </a:lnTo>
                  <a:close/>
                  <a:moveTo>
                    <a:pt x="18" y="48"/>
                  </a:moveTo>
                  <a:lnTo>
                    <a:pt x="14" y="46"/>
                  </a:lnTo>
                  <a:lnTo>
                    <a:pt x="18" y="46"/>
                  </a:lnTo>
                  <a:lnTo>
                    <a:pt x="18" y="48"/>
                  </a:lnTo>
                  <a:lnTo>
                    <a:pt x="18" y="48"/>
                  </a:lnTo>
                  <a:lnTo>
                    <a:pt x="18" y="48"/>
                  </a:lnTo>
                  <a:close/>
                  <a:moveTo>
                    <a:pt x="164" y="74"/>
                  </a:moveTo>
                  <a:lnTo>
                    <a:pt x="160" y="74"/>
                  </a:lnTo>
                  <a:lnTo>
                    <a:pt x="160" y="72"/>
                  </a:lnTo>
                  <a:lnTo>
                    <a:pt x="164" y="72"/>
                  </a:lnTo>
                  <a:lnTo>
                    <a:pt x="166" y="72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64" y="7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Freeform 183">
              <a:extLst>
                <a:ext uri="{FF2B5EF4-FFF2-40B4-BE49-F238E27FC236}">
                  <a16:creationId xmlns:a16="http://schemas.microsoft.com/office/drawing/2014/main" id="{E7829CE0-15F4-A862-7705-981644CA9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8650" y="4403793"/>
              <a:ext cx="66675" cy="98425"/>
            </a:xfrm>
            <a:custGeom>
              <a:avLst/>
              <a:gdLst>
                <a:gd name="T0" fmla="*/ 4 w 42"/>
                <a:gd name="T1" fmla="*/ 56 h 62"/>
                <a:gd name="T2" fmla="*/ 4 w 42"/>
                <a:gd name="T3" fmla="*/ 52 h 62"/>
                <a:gd name="T4" fmla="*/ 4 w 42"/>
                <a:gd name="T5" fmla="*/ 48 h 62"/>
                <a:gd name="T6" fmla="*/ 4 w 42"/>
                <a:gd name="T7" fmla="*/ 44 h 62"/>
                <a:gd name="T8" fmla="*/ 8 w 42"/>
                <a:gd name="T9" fmla="*/ 40 h 62"/>
                <a:gd name="T10" fmla="*/ 8 w 42"/>
                <a:gd name="T11" fmla="*/ 32 h 62"/>
                <a:gd name="T12" fmla="*/ 4 w 42"/>
                <a:gd name="T13" fmla="*/ 30 h 62"/>
                <a:gd name="T14" fmla="*/ 0 w 42"/>
                <a:gd name="T15" fmla="*/ 22 h 62"/>
                <a:gd name="T16" fmla="*/ 0 w 42"/>
                <a:gd name="T17" fmla="*/ 18 h 62"/>
                <a:gd name="T18" fmla="*/ 0 w 42"/>
                <a:gd name="T19" fmla="*/ 14 h 62"/>
                <a:gd name="T20" fmla="*/ 4 w 42"/>
                <a:gd name="T21" fmla="*/ 10 h 62"/>
                <a:gd name="T22" fmla="*/ 4 w 42"/>
                <a:gd name="T23" fmla="*/ 6 h 62"/>
                <a:gd name="T24" fmla="*/ 8 w 42"/>
                <a:gd name="T25" fmla="*/ 6 h 62"/>
                <a:gd name="T26" fmla="*/ 8 w 42"/>
                <a:gd name="T27" fmla="*/ 4 h 62"/>
                <a:gd name="T28" fmla="*/ 8 w 42"/>
                <a:gd name="T29" fmla="*/ 0 h 62"/>
                <a:gd name="T30" fmla="*/ 12 w 42"/>
                <a:gd name="T31" fmla="*/ 0 h 62"/>
                <a:gd name="T32" fmla="*/ 16 w 42"/>
                <a:gd name="T33" fmla="*/ 4 h 62"/>
                <a:gd name="T34" fmla="*/ 20 w 42"/>
                <a:gd name="T35" fmla="*/ 4 h 62"/>
                <a:gd name="T36" fmla="*/ 24 w 42"/>
                <a:gd name="T37" fmla="*/ 4 h 62"/>
                <a:gd name="T38" fmla="*/ 28 w 42"/>
                <a:gd name="T39" fmla="*/ 6 h 62"/>
                <a:gd name="T40" fmla="*/ 30 w 42"/>
                <a:gd name="T41" fmla="*/ 14 h 62"/>
                <a:gd name="T42" fmla="*/ 38 w 42"/>
                <a:gd name="T43" fmla="*/ 18 h 62"/>
                <a:gd name="T44" fmla="*/ 38 w 42"/>
                <a:gd name="T45" fmla="*/ 22 h 62"/>
                <a:gd name="T46" fmla="*/ 38 w 42"/>
                <a:gd name="T47" fmla="*/ 26 h 62"/>
                <a:gd name="T48" fmla="*/ 38 w 42"/>
                <a:gd name="T49" fmla="*/ 22 h 62"/>
                <a:gd name="T50" fmla="*/ 38 w 42"/>
                <a:gd name="T51" fmla="*/ 22 h 62"/>
                <a:gd name="T52" fmla="*/ 38 w 42"/>
                <a:gd name="T53" fmla="*/ 18 h 62"/>
                <a:gd name="T54" fmla="*/ 42 w 42"/>
                <a:gd name="T55" fmla="*/ 22 h 62"/>
                <a:gd name="T56" fmla="*/ 42 w 42"/>
                <a:gd name="T57" fmla="*/ 26 h 62"/>
                <a:gd name="T58" fmla="*/ 42 w 42"/>
                <a:gd name="T59" fmla="*/ 26 h 62"/>
                <a:gd name="T60" fmla="*/ 42 w 42"/>
                <a:gd name="T61" fmla="*/ 30 h 62"/>
                <a:gd name="T62" fmla="*/ 42 w 42"/>
                <a:gd name="T63" fmla="*/ 30 h 62"/>
                <a:gd name="T64" fmla="*/ 38 w 42"/>
                <a:gd name="T65" fmla="*/ 32 h 62"/>
                <a:gd name="T66" fmla="*/ 38 w 42"/>
                <a:gd name="T67" fmla="*/ 36 h 62"/>
                <a:gd name="T68" fmla="*/ 34 w 42"/>
                <a:gd name="T69" fmla="*/ 44 h 62"/>
                <a:gd name="T70" fmla="*/ 30 w 42"/>
                <a:gd name="T71" fmla="*/ 44 h 62"/>
                <a:gd name="T72" fmla="*/ 30 w 42"/>
                <a:gd name="T73" fmla="*/ 48 h 62"/>
                <a:gd name="T74" fmla="*/ 30 w 42"/>
                <a:gd name="T75" fmla="*/ 56 h 62"/>
                <a:gd name="T76" fmla="*/ 28 w 42"/>
                <a:gd name="T77" fmla="*/ 58 h 62"/>
                <a:gd name="T78" fmla="*/ 24 w 42"/>
                <a:gd name="T79" fmla="*/ 62 h 62"/>
                <a:gd name="T80" fmla="*/ 24 w 42"/>
                <a:gd name="T81" fmla="*/ 58 h 62"/>
                <a:gd name="T82" fmla="*/ 20 w 42"/>
                <a:gd name="T83" fmla="*/ 58 h 62"/>
                <a:gd name="T84" fmla="*/ 20 w 42"/>
                <a:gd name="T85" fmla="*/ 58 h 62"/>
                <a:gd name="T86" fmla="*/ 12 w 42"/>
                <a:gd name="T87" fmla="*/ 58 h 62"/>
                <a:gd name="T88" fmla="*/ 8 w 42"/>
                <a:gd name="T89" fmla="*/ 58 h 62"/>
                <a:gd name="T90" fmla="*/ 4 w 42"/>
                <a:gd name="T91" fmla="*/ 62 h 62"/>
                <a:gd name="T92" fmla="*/ 0 w 42"/>
                <a:gd name="T93" fmla="*/ 58 h 62"/>
                <a:gd name="T94" fmla="*/ 0 w 42"/>
                <a:gd name="T95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" h="62">
                  <a:moveTo>
                    <a:pt x="0" y="58"/>
                  </a:moveTo>
                  <a:lnTo>
                    <a:pt x="0" y="58"/>
                  </a:lnTo>
                  <a:lnTo>
                    <a:pt x="0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4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2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48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62"/>
                  </a:lnTo>
                  <a:lnTo>
                    <a:pt x="4" y="62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Freeform 184">
              <a:extLst>
                <a:ext uri="{FF2B5EF4-FFF2-40B4-BE49-F238E27FC236}">
                  <a16:creationId xmlns:a16="http://schemas.microsoft.com/office/drawing/2014/main" id="{441380C8-02EA-5CC1-9877-0D0F7A662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6250" y="4327593"/>
              <a:ext cx="111125" cy="200025"/>
            </a:xfrm>
            <a:custGeom>
              <a:avLst/>
              <a:gdLst>
                <a:gd name="T0" fmla="*/ 48 w 70"/>
                <a:gd name="T1" fmla="*/ 32 h 126"/>
                <a:gd name="T2" fmla="*/ 52 w 70"/>
                <a:gd name="T3" fmla="*/ 36 h 126"/>
                <a:gd name="T4" fmla="*/ 56 w 70"/>
                <a:gd name="T5" fmla="*/ 40 h 126"/>
                <a:gd name="T6" fmla="*/ 60 w 70"/>
                <a:gd name="T7" fmla="*/ 44 h 126"/>
                <a:gd name="T8" fmla="*/ 60 w 70"/>
                <a:gd name="T9" fmla="*/ 56 h 126"/>
                <a:gd name="T10" fmla="*/ 60 w 70"/>
                <a:gd name="T11" fmla="*/ 58 h 126"/>
                <a:gd name="T12" fmla="*/ 56 w 70"/>
                <a:gd name="T13" fmla="*/ 58 h 126"/>
                <a:gd name="T14" fmla="*/ 52 w 70"/>
                <a:gd name="T15" fmla="*/ 62 h 126"/>
                <a:gd name="T16" fmla="*/ 48 w 70"/>
                <a:gd name="T17" fmla="*/ 66 h 126"/>
                <a:gd name="T18" fmla="*/ 48 w 70"/>
                <a:gd name="T19" fmla="*/ 74 h 126"/>
                <a:gd name="T20" fmla="*/ 48 w 70"/>
                <a:gd name="T21" fmla="*/ 78 h 126"/>
                <a:gd name="T22" fmla="*/ 48 w 70"/>
                <a:gd name="T23" fmla="*/ 82 h 126"/>
                <a:gd name="T24" fmla="*/ 52 w 70"/>
                <a:gd name="T25" fmla="*/ 86 h 126"/>
                <a:gd name="T26" fmla="*/ 52 w 70"/>
                <a:gd name="T27" fmla="*/ 88 h 126"/>
                <a:gd name="T28" fmla="*/ 60 w 70"/>
                <a:gd name="T29" fmla="*/ 92 h 126"/>
                <a:gd name="T30" fmla="*/ 60 w 70"/>
                <a:gd name="T31" fmla="*/ 96 h 126"/>
                <a:gd name="T32" fmla="*/ 64 w 70"/>
                <a:gd name="T33" fmla="*/ 108 h 126"/>
                <a:gd name="T34" fmla="*/ 70 w 70"/>
                <a:gd name="T35" fmla="*/ 114 h 126"/>
                <a:gd name="T36" fmla="*/ 68 w 70"/>
                <a:gd name="T37" fmla="*/ 114 h 126"/>
                <a:gd name="T38" fmla="*/ 60 w 70"/>
                <a:gd name="T39" fmla="*/ 112 h 126"/>
                <a:gd name="T40" fmla="*/ 60 w 70"/>
                <a:gd name="T41" fmla="*/ 112 h 126"/>
                <a:gd name="T42" fmla="*/ 56 w 70"/>
                <a:gd name="T43" fmla="*/ 118 h 126"/>
                <a:gd name="T44" fmla="*/ 52 w 70"/>
                <a:gd name="T45" fmla="*/ 118 h 126"/>
                <a:gd name="T46" fmla="*/ 44 w 70"/>
                <a:gd name="T47" fmla="*/ 122 h 126"/>
                <a:gd name="T48" fmla="*/ 40 w 70"/>
                <a:gd name="T49" fmla="*/ 122 h 126"/>
                <a:gd name="T50" fmla="*/ 38 w 70"/>
                <a:gd name="T51" fmla="*/ 126 h 126"/>
                <a:gd name="T52" fmla="*/ 34 w 70"/>
                <a:gd name="T53" fmla="*/ 126 h 126"/>
                <a:gd name="T54" fmla="*/ 30 w 70"/>
                <a:gd name="T55" fmla="*/ 118 h 126"/>
                <a:gd name="T56" fmla="*/ 26 w 70"/>
                <a:gd name="T57" fmla="*/ 114 h 126"/>
                <a:gd name="T58" fmla="*/ 22 w 70"/>
                <a:gd name="T59" fmla="*/ 108 h 126"/>
                <a:gd name="T60" fmla="*/ 22 w 70"/>
                <a:gd name="T61" fmla="*/ 104 h 126"/>
                <a:gd name="T62" fmla="*/ 18 w 70"/>
                <a:gd name="T63" fmla="*/ 96 h 126"/>
                <a:gd name="T64" fmla="*/ 22 w 70"/>
                <a:gd name="T65" fmla="*/ 88 h 126"/>
                <a:gd name="T66" fmla="*/ 26 w 70"/>
                <a:gd name="T67" fmla="*/ 82 h 126"/>
                <a:gd name="T68" fmla="*/ 26 w 70"/>
                <a:gd name="T69" fmla="*/ 70 h 126"/>
                <a:gd name="T70" fmla="*/ 18 w 70"/>
                <a:gd name="T71" fmla="*/ 70 h 126"/>
                <a:gd name="T72" fmla="*/ 18 w 70"/>
                <a:gd name="T73" fmla="*/ 66 h 126"/>
                <a:gd name="T74" fmla="*/ 18 w 70"/>
                <a:gd name="T75" fmla="*/ 58 h 126"/>
                <a:gd name="T76" fmla="*/ 14 w 70"/>
                <a:gd name="T77" fmla="*/ 58 h 126"/>
                <a:gd name="T78" fmla="*/ 12 w 70"/>
                <a:gd name="T79" fmla="*/ 58 h 126"/>
                <a:gd name="T80" fmla="*/ 0 w 70"/>
                <a:gd name="T81" fmla="*/ 44 h 126"/>
                <a:gd name="T82" fmla="*/ 4 w 70"/>
                <a:gd name="T83" fmla="*/ 40 h 126"/>
                <a:gd name="T84" fmla="*/ 4 w 70"/>
                <a:gd name="T85" fmla="*/ 32 h 126"/>
                <a:gd name="T86" fmla="*/ 12 w 70"/>
                <a:gd name="T87" fmla="*/ 32 h 126"/>
                <a:gd name="T88" fmla="*/ 12 w 70"/>
                <a:gd name="T89" fmla="*/ 30 h 126"/>
                <a:gd name="T90" fmla="*/ 14 w 70"/>
                <a:gd name="T91" fmla="*/ 26 h 126"/>
                <a:gd name="T92" fmla="*/ 12 w 70"/>
                <a:gd name="T93" fmla="*/ 26 h 126"/>
                <a:gd name="T94" fmla="*/ 12 w 70"/>
                <a:gd name="T95" fmla="*/ 22 h 126"/>
                <a:gd name="T96" fmla="*/ 12 w 70"/>
                <a:gd name="T97" fmla="*/ 18 h 126"/>
                <a:gd name="T98" fmla="*/ 12 w 70"/>
                <a:gd name="T99" fmla="*/ 14 h 126"/>
                <a:gd name="T100" fmla="*/ 18 w 70"/>
                <a:gd name="T101" fmla="*/ 10 h 126"/>
                <a:gd name="T102" fmla="*/ 22 w 70"/>
                <a:gd name="T103" fmla="*/ 6 h 126"/>
                <a:gd name="T104" fmla="*/ 18 w 70"/>
                <a:gd name="T105" fmla="*/ 0 h 126"/>
                <a:gd name="T106" fmla="*/ 22 w 70"/>
                <a:gd name="T107" fmla="*/ 4 h 126"/>
                <a:gd name="T108" fmla="*/ 26 w 70"/>
                <a:gd name="T109" fmla="*/ 4 h 126"/>
                <a:gd name="T110" fmla="*/ 34 w 70"/>
                <a:gd name="T111" fmla="*/ 10 h 126"/>
                <a:gd name="T112" fmla="*/ 38 w 70"/>
                <a:gd name="T113" fmla="*/ 18 h 126"/>
                <a:gd name="T114" fmla="*/ 40 w 70"/>
                <a:gd name="T115" fmla="*/ 26 h 126"/>
                <a:gd name="T116" fmla="*/ 40 w 70"/>
                <a:gd name="T117" fmla="*/ 30 h 126"/>
                <a:gd name="T118" fmla="*/ 40 w 70"/>
                <a:gd name="T119" fmla="*/ 36 h 126"/>
                <a:gd name="T120" fmla="*/ 40 w 70"/>
                <a:gd name="T121" fmla="*/ 32 h 126"/>
                <a:gd name="T122" fmla="*/ 44 w 70"/>
                <a:gd name="T123" fmla="*/ 3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" h="126">
                  <a:moveTo>
                    <a:pt x="44" y="30"/>
                  </a:moveTo>
                  <a:lnTo>
                    <a:pt x="44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48" y="32"/>
                  </a:lnTo>
                  <a:lnTo>
                    <a:pt x="52" y="32"/>
                  </a:lnTo>
                  <a:lnTo>
                    <a:pt x="52" y="36"/>
                  </a:lnTo>
                  <a:lnTo>
                    <a:pt x="52" y="36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0"/>
                  </a:lnTo>
                  <a:lnTo>
                    <a:pt x="60" y="44"/>
                  </a:lnTo>
                  <a:lnTo>
                    <a:pt x="60" y="44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56" y="56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60" y="58"/>
                  </a:lnTo>
                  <a:lnTo>
                    <a:pt x="56" y="58"/>
                  </a:lnTo>
                  <a:lnTo>
                    <a:pt x="56" y="58"/>
                  </a:lnTo>
                  <a:lnTo>
                    <a:pt x="56" y="62"/>
                  </a:lnTo>
                  <a:lnTo>
                    <a:pt x="56" y="62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52" y="62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52" y="66"/>
                  </a:lnTo>
                  <a:lnTo>
                    <a:pt x="48" y="66"/>
                  </a:lnTo>
                  <a:lnTo>
                    <a:pt x="48" y="70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4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78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2"/>
                  </a:lnTo>
                  <a:lnTo>
                    <a:pt x="48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2" y="88"/>
                  </a:lnTo>
                  <a:lnTo>
                    <a:pt x="56" y="88"/>
                  </a:lnTo>
                  <a:lnTo>
                    <a:pt x="56" y="88"/>
                  </a:lnTo>
                  <a:lnTo>
                    <a:pt x="60" y="88"/>
                  </a:lnTo>
                  <a:lnTo>
                    <a:pt x="60" y="88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2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0" y="96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8"/>
                  </a:lnTo>
                  <a:lnTo>
                    <a:pt x="64" y="108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4" y="114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4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56" y="112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6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48" y="118"/>
                  </a:lnTo>
                  <a:lnTo>
                    <a:pt x="48" y="122"/>
                  </a:lnTo>
                  <a:lnTo>
                    <a:pt x="44" y="122"/>
                  </a:lnTo>
                  <a:lnTo>
                    <a:pt x="44" y="118"/>
                  </a:lnTo>
                  <a:lnTo>
                    <a:pt x="44" y="118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0" y="122"/>
                  </a:lnTo>
                  <a:lnTo>
                    <a:pt x="40" y="126"/>
                  </a:lnTo>
                  <a:lnTo>
                    <a:pt x="40" y="126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8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34" y="122"/>
                  </a:lnTo>
                  <a:lnTo>
                    <a:pt x="30" y="122"/>
                  </a:lnTo>
                  <a:lnTo>
                    <a:pt x="30" y="118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26" y="118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2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22" y="104"/>
                  </a:lnTo>
                  <a:lnTo>
                    <a:pt x="18" y="104"/>
                  </a:lnTo>
                  <a:lnTo>
                    <a:pt x="18" y="100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22" y="92"/>
                  </a:lnTo>
                  <a:lnTo>
                    <a:pt x="22" y="92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2" y="86"/>
                  </a:lnTo>
                  <a:lnTo>
                    <a:pt x="26" y="82"/>
                  </a:lnTo>
                  <a:lnTo>
                    <a:pt x="26" y="82"/>
                  </a:lnTo>
                  <a:lnTo>
                    <a:pt x="26" y="78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2" y="74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70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2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4" y="52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4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6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38" y="18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40" y="36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2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0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3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Freeform 185">
              <a:extLst>
                <a:ext uri="{FF2B5EF4-FFF2-40B4-BE49-F238E27FC236}">
                  <a16:creationId xmlns:a16="http://schemas.microsoft.com/office/drawing/2014/main" id="{79B45C91-9DBC-34A5-89C3-105A07F74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0" y="5089593"/>
              <a:ext cx="190500" cy="231775"/>
            </a:xfrm>
            <a:custGeom>
              <a:avLst/>
              <a:gdLst>
                <a:gd name="T0" fmla="*/ 68 w 120"/>
                <a:gd name="T1" fmla="*/ 102 h 146"/>
                <a:gd name="T2" fmla="*/ 64 w 120"/>
                <a:gd name="T3" fmla="*/ 102 h 146"/>
                <a:gd name="T4" fmla="*/ 56 w 120"/>
                <a:gd name="T5" fmla="*/ 98 h 146"/>
                <a:gd name="T6" fmla="*/ 50 w 120"/>
                <a:gd name="T7" fmla="*/ 90 h 146"/>
                <a:gd name="T8" fmla="*/ 38 w 120"/>
                <a:gd name="T9" fmla="*/ 82 h 146"/>
                <a:gd name="T10" fmla="*/ 34 w 120"/>
                <a:gd name="T11" fmla="*/ 82 h 146"/>
                <a:gd name="T12" fmla="*/ 26 w 120"/>
                <a:gd name="T13" fmla="*/ 78 h 146"/>
                <a:gd name="T14" fmla="*/ 20 w 120"/>
                <a:gd name="T15" fmla="*/ 72 h 146"/>
                <a:gd name="T16" fmla="*/ 16 w 120"/>
                <a:gd name="T17" fmla="*/ 68 h 146"/>
                <a:gd name="T18" fmla="*/ 12 w 120"/>
                <a:gd name="T19" fmla="*/ 64 h 146"/>
                <a:gd name="T20" fmla="*/ 8 w 120"/>
                <a:gd name="T21" fmla="*/ 56 h 146"/>
                <a:gd name="T22" fmla="*/ 0 w 120"/>
                <a:gd name="T23" fmla="*/ 52 h 146"/>
                <a:gd name="T24" fmla="*/ 4 w 120"/>
                <a:gd name="T25" fmla="*/ 38 h 146"/>
                <a:gd name="T26" fmla="*/ 8 w 120"/>
                <a:gd name="T27" fmla="*/ 18 h 146"/>
                <a:gd name="T28" fmla="*/ 20 w 120"/>
                <a:gd name="T29" fmla="*/ 4 h 146"/>
                <a:gd name="T30" fmla="*/ 38 w 120"/>
                <a:gd name="T31" fmla="*/ 0 h 146"/>
                <a:gd name="T32" fmla="*/ 64 w 120"/>
                <a:gd name="T33" fmla="*/ 8 h 146"/>
                <a:gd name="T34" fmla="*/ 64 w 120"/>
                <a:gd name="T35" fmla="*/ 16 h 146"/>
                <a:gd name="T36" fmla="*/ 68 w 120"/>
                <a:gd name="T37" fmla="*/ 22 h 146"/>
                <a:gd name="T38" fmla="*/ 68 w 120"/>
                <a:gd name="T39" fmla="*/ 38 h 146"/>
                <a:gd name="T40" fmla="*/ 68 w 120"/>
                <a:gd name="T41" fmla="*/ 48 h 146"/>
                <a:gd name="T42" fmla="*/ 72 w 120"/>
                <a:gd name="T43" fmla="*/ 48 h 146"/>
                <a:gd name="T44" fmla="*/ 80 w 120"/>
                <a:gd name="T45" fmla="*/ 52 h 146"/>
                <a:gd name="T46" fmla="*/ 86 w 120"/>
                <a:gd name="T47" fmla="*/ 52 h 146"/>
                <a:gd name="T48" fmla="*/ 90 w 120"/>
                <a:gd name="T49" fmla="*/ 48 h 146"/>
                <a:gd name="T50" fmla="*/ 94 w 120"/>
                <a:gd name="T51" fmla="*/ 52 h 146"/>
                <a:gd name="T52" fmla="*/ 98 w 120"/>
                <a:gd name="T53" fmla="*/ 56 h 146"/>
                <a:gd name="T54" fmla="*/ 102 w 120"/>
                <a:gd name="T55" fmla="*/ 56 h 146"/>
                <a:gd name="T56" fmla="*/ 102 w 120"/>
                <a:gd name="T57" fmla="*/ 68 h 146"/>
                <a:gd name="T58" fmla="*/ 102 w 120"/>
                <a:gd name="T59" fmla="*/ 76 h 146"/>
                <a:gd name="T60" fmla="*/ 106 w 120"/>
                <a:gd name="T61" fmla="*/ 82 h 146"/>
                <a:gd name="T62" fmla="*/ 110 w 120"/>
                <a:gd name="T63" fmla="*/ 82 h 146"/>
                <a:gd name="T64" fmla="*/ 120 w 120"/>
                <a:gd name="T65" fmla="*/ 82 h 146"/>
                <a:gd name="T66" fmla="*/ 120 w 120"/>
                <a:gd name="T67" fmla="*/ 86 h 146"/>
                <a:gd name="T68" fmla="*/ 120 w 120"/>
                <a:gd name="T69" fmla="*/ 90 h 146"/>
                <a:gd name="T70" fmla="*/ 120 w 120"/>
                <a:gd name="T71" fmla="*/ 94 h 146"/>
                <a:gd name="T72" fmla="*/ 116 w 120"/>
                <a:gd name="T73" fmla="*/ 104 h 146"/>
                <a:gd name="T74" fmla="*/ 116 w 120"/>
                <a:gd name="T75" fmla="*/ 108 h 146"/>
                <a:gd name="T76" fmla="*/ 116 w 120"/>
                <a:gd name="T77" fmla="*/ 124 h 146"/>
                <a:gd name="T78" fmla="*/ 114 w 120"/>
                <a:gd name="T79" fmla="*/ 130 h 146"/>
                <a:gd name="T80" fmla="*/ 110 w 120"/>
                <a:gd name="T81" fmla="*/ 134 h 146"/>
                <a:gd name="T82" fmla="*/ 102 w 120"/>
                <a:gd name="T83" fmla="*/ 138 h 146"/>
                <a:gd name="T84" fmla="*/ 102 w 120"/>
                <a:gd name="T85" fmla="*/ 146 h 146"/>
                <a:gd name="T86" fmla="*/ 98 w 120"/>
                <a:gd name="T87" fmla="*/ 142 h 146"/>
                <a:gd name="T88" fmla="*/ 90 w 120"/>
                <a:gd name="T89" fmla="*/ 146 h 146"/>
                <a:gd name="T90" fmla="*/ 90 w 120"/>
                <a:gd name="T91" fmla="*/ 146 h 146"/>
                <a:gd name="T92" fmla="*/ 86 w 120"/>
                <a:gd name="T93" fmla="*/ 146 h 146"/>
                <a:gd name="T94" fmla="*/ 84 w 120"/>
                <a:gd name="T95" fmla="*/ 146 h 146"/>
                <a:gd name="T96" fmla="*/ 80 w 120"/>
                <a:gd name="T97" fmla="*/ 146 h 146"/>
                <a:gd name="T98" fmla="*/ 76 w 120"/>
                <a:gd name="T99" fmla="*/ 146 h 146"/>
                <a:gd name="T100" fmla="*/ 72 w 120"/>
                <a:gd name="T101" fmla="*/ 142 h 146"/>
                <a:gd name="T102" fmla="*/ 60 w 120"/>
                <a:gd name="T103" fmla="*/ 142 h 146"/>
                <a:gd name="T104" fmla="*/ 56 w 120"/>
                <a:gd name="T105" fmla="*/ 138 h 146"/>
                <a:gd name="T106" fmla="*/ 64 w 120"/>
                <a:gd name="T107" fmla="*/ 134 h 146"/>
                <a:gd name="T108" fmla="*/ 64 w 120"/>
                <a:gd name="T109" fmla="*/ 124 h 146"/>
                <a:gd name="T110" fmla="*/ 68 w 120"/>
                <a:gd name="T111" fmla="*/ 116 h 146"/>
                <a:gd name="T112" fmla="*/ 76 w 120"/>
                <a:gd name="T113" fmla="*/ 108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0" h="146">
                  <a:moveTo>
                    <a:pt x="72" y="104"/>
                  </a:moveTo>
                  <a:lnTo>
                    <a:pt x="72" y="104"/>
                  </a:lnTo>
                  <a:lnTo>
                    <a:pt x="72" y="104"/>
                  </a:lnTo>
                  <a:lnTo>
                    <a:pt x="72" y="104"/>
                  </a:lnTo>
                  <a:lnTo>
                    <a:pt x="72" y="104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8" y="102"/>
                  </a:lnTo>
                  <a:lnTo>
                    <a:pt x="64" y="102"/>
                  </a:lnTo>
                  <a:lnTo>
                    <a:pt x="64" y="102"/>
                  </a:lnTo>
                  <a:lnTo>
                    <a:pt x="64" y="102"/>
                  </a:lnTo>
                  <a:lnTo>
                    <a:pt x="64" y="102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60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6" y="98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4" y="94"/>
                  </a:lnTo>
                  <a:lnTo>
                    <a:pt x="50" y="94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50" y="90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86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8" y="82"/>
                  </a:lnTo>
                  <a:lnTo>
                    <a:pt x="34" y="82"/>
                  </a:lnTo>
                  <a:lnTo>
                    <a:pt x="34" y="82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82"/>
                  </a:lnTo>
                  <a:lnTo>
                    <a:pt x="30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6" y="78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0" y="76"/>
                  </a:lnTo>
                  <a:lnTo>
                    <a:pt x="20" y="72"/>
                  </a:lnTo>
                  <a:lnTo>
                    <a:pt x="20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72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6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8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12" y="64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8"/>
                  </a:lnTo>
                  <a:lnTo>
                    <a:pt x="64" y="12"/>
                  </a:lnTo>
                  <a:lnTo>
                    <a:pt x="64" y="12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18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2"/>
                  </a:lnTo>
                  <a:lnTo>
                    <a:pt x="68" y="26"/>
                  </a:lnTo>
                  <a:lnTo>
                    <a:pt x="68" y="26"/>
                  </a:lnTo>
                  <a:lnTo>
                    <a:pt x="72" y="30"/>
                  </a:lnTo>
                  <a:lnTo>
                    <a:pt x="68" y="34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38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68" y="46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68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6" y="52"/>
                  </a:lnTo>
                  <a:lnTo>
                    <a:pt x="76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4" y="52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6" y="52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48"/>
                  </a:lnTo>
                  <a:lnTo>
                    <a:pt x="90" y="52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4" y="52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98" y="56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2" y="60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72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2" y="76"/>
                  </a:lnTo>
                  <a:lnTo>
                    <a:pt x="106" y="76"/>
                  </a:lnTo>
                  <a:lnTo>
                    <a:pt x="106" y="78"/>
                  </a:lnTo>
                  <a:lnTo>
                    <a:pt x="106" y="78"/>
                  </a:lnTo>
                  <a:lnTo>
                    <a:pt x="106" y="78"/>
                  </a:lnTo>
                  <a:lnTo>
                    <a:pt x="106" y="78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06" y="82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10" y="82"/>
                  </a:lnTo>
                  <a:lnTo>
                    <a:pt x="114" y="82"/>
                  </a:lnTo>
                  <a:lnTo>
                    <a:pt x="114" y="82"/>
                  </a:lnTo>
                  <a:lnTo>
                    <a:pt x="114" y="82"/>
                  </a:lnTo>
                  <a:lnTo>
                    <a:pt x="116" y="78"/>
                  </a:lnTo>
                  <a:lnTo>
                    <a:pt x="116" y="78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0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4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4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6" y="108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16" y="120"/>
                  </a:lnTo>
                  <a:lnTo>
                    <a:pt x="116" y="120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4" y="126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4" y="130"/>
                  </a:lnTo>
                  <a:lnTo>
                    <a:pt x="110" y="130"/>
                  </a:lnTo>
                  <a:lnTo>
                    <a:pt x="110" y="130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10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02" y="138"/>
                  </a:lnTo>
                  <a:lnTo>
                    <a:pt x="102" y="138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2"/>
                  </a:lnTo>
                  <a:lnTo>
                    <a:pt x="102" y="146"/>
                  </a:lnTo>
                  <a:lnTo>
                    <a:pt x="98" y="146"/>
                  </a:lnTo>
                  <a:lnTo>
                    <a:pt x="98" y="142"/>
                  </a:lnTo>
                  <a:lnTo>
                    <a:pt x="98" y="142"/>
                  </a:lnTo>
                  <a:lnTo>
                    <a:pt x="98" y="142"/>
                  </a:lnTo>
                  <a:lnTo>
                    <a:pt x="98" y="142"/>
                  </a:lnTo>
                  <a:lnTo>
                    <a:pt x="98" y="142"/>
                  </a:lnTo>
                  <a:lnTo>
                    <a:pt x="98" y="142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4" y="142"/>
                  </a:lnTo>
                  <a:lnTo>
                    <a:pt x="90" y="142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90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4" y="146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80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6" y="146"/>
                  </a:lnTo>
                  <a:lnTo>
                    <a:pt x="72" y="142"/>
                  </a:lnTo>
                  <a:lnTo>
                    <a:pt x="72" y="142"/>
                  </a:lnTo>
                  <a:lnTo>
                    <a:pt x="72" y="142"/>
                  </a:lnTo>
                  <a:lnTo>
                    <a:pt x="72" y="142"/>
                  </a:lnTo>
                  <a:lnTo>
                    <a:pt x="72" y="142"/>
                  </a:lnTo>
                  <a:lnTo>
                    <a:pt x="72" y="142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56" y="138"/>
                  </a:lnTo>
                  <a:lnTo>
                    <a:pt x="56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38"/>
                  </a:lnTo>
                  <a:lnTo>
                    <a:pt x="60" y="134"/>
                  </a:lnTo>
                  <a:lnTo>
                    <a:pt x="60" y="134"/>
                  </a:lnTo>
                  <a:lnTo>
                    <a:pt x="64" y="134"/>
                  </a:lnTo>
                  <a:lnTo>
                    <a:pt x="64" y="134"/>
                  </a:lnTo>
                  <a:lnTo>
                    <a:pt x="64" y="130"/>
                  </a:lnTo>
                  <a:lnTo>
                    <a:pt x="64" y="130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64" y="124"/>
                  </a:lnTo>
                  <a:lnTo>
                    <a:pt x="68" y="120"/>
                  </a:lnTo>
                  <a:lnTo>
                    <a:pt x="68" y="120"/>
                  </a:lnTo>
                  <a:lnTo>
                    <a:pt x="68" y="120"/>
                  </a:lnTo>
                  <a:lnTo>
                    <a:pt x="68" y="120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72" y="116"/>
                  </a:lnTo>
                  <a:lnTo>
                    <a:pt x="72" y="116"/>
                  </a:lnTo>
                  <a:lnTo>
                    <a:pt x="72" y="116"/>
                  </a:lnTo>
                  <a:lnTo>
                    <a:pt x="72" y="112"/>
                  </a:lnTo>
                  <a:lnTo>
                    <a:pt x="76" y="112"/>
                  </a:lnTo>
                  <a:lnTo>
                    <a:pt x="76" y="108"/>
                  </a:lnTo>
                  <a:lnTo>
                    <a:pt x="76" y="108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72" y="104"/>
                  </a:lnTo>
                  <a:lnTo>
                    <a:pt x="72" y="104"/>
                  </a:lnTo>
                  <a:lnTo>
                    <a:pt x="72" y="104"/>
                  </a:lnTo>
                  <a:lnTo>
                    <a:pt x="72" y="10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Freeform 186">
              <a:extLst>
                <a:ext uri="{FF2B5EF4-FFF2-40B4-BE49-F238E27FC236}">
                  <a16:creationId xmlns:a16="http://schemas.microsoft.com/office/drawing/2014/main" id="{ED93146C-1AB9-D335-2FBF-BC00A84E4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400" y="4562543"/>
              <a:ext cx="285750" cy="498475"/>
            </a:xfrm>
            <a:custGeom>
              <a:avLst/>
              <a:gdLst>
                <a:gd name="T0" fmla="*/ 166 w 180"/>
                <a:gd name="T1" fmla="*/ 310 h 314"/>
                <a:gd name="T2" fmla="*/ 154 w 180"/>
                <a:gd name="T3" fmla="*/ 310 h 314"/>
                <a:gd name="T4" fmla="*/ 142 w 180"/>
                <a:gd name="T5" fmla="*/ 298 h 314"/>
                <a:gd name="T6" fmla="*/ 132 w 180"/>
                <a:gd name="T7" fmla="*/ 290 h 314"/>
                <a:gd name="T8" fmla="*/ 120 w 180"/>
                <a:gd name="T9" fmla="*/ 284 h 314"/>
                <a:gd name="T10" fmla="*/ 106 w 180"/>
                <a:gd name="T11" fmla="*/ 276 h 314"/>
                <a:gd name="T12" fmla="*/ 94 w 180"/>
                <a:gd name="T13" fmla="*/ 264 h 314"/>
                <a:gd name="T14" fmla="*/ 82 w 180"/>
                <a:gd name="T15" fmla="*/ 254 h 314"/>
                <a:gd name="T16" fmla="*/ 76 w 180"/>
                <a:gd name="T17" fmla="*/ 238 h 314"/>
                <a:gd name="T18" fmla="*/ 76 w 180"/>
                <a:gd name="T19" fmla="*/ 230 h 314"/>
                <a:gd name="T20" fmla="*/ 68 w 180"/>
                <a:gd name="T21" fmla="*/ 212 h 314"/>
                <a:gd name="T22" fmla="*/ 60 w 180"/>
                <a:gd name="T23" fmla="*/ 200 h 314"/>
                <a:gd name="T24" fmla="*/ 54 w 180"/>
                <a:gd name="T25" fmla="*/ 186 h 314"/>
                <a:gd name="T26" fmla="*/ 46 w 180"/>
                <a:gd name="T27" fmla="*/ 168 h 314"/>
                <a:gd name="T28" fmla="*/ 38 w 180"/>
                <a:gd name="T29" fmla="*/ 152 h 314"/>
                <a:gd name="T30" fmla="*/ 34 w 180"/>
                <a:gd name="T31" fmla="*/ 138 h 314"/>
                <a:gd name="T32" fmla="*/ 26 w 180"/>
                <a:gd name="T33" fmla="*/ 126 h 314"/>
                <a:gd name="T34" fmla="*/ 20 w 180"/>
                <a:gd name="T35" fmla="*/ 114 h 314"/>
                <a:gd name="T36" fmla="*/ 12 w 180"/>
                <a:gd name="T37" fmla="*/ 104 h 314"/>
                <a:gd name="T38" fmla="*/ 8 w 180"/>
                <a:gd name="T39" fmla="*/ 96 h 314"/>
                <a:gd name="T40" fmla="*/ 4 w 180"/>
                <a:gd name="T41" fmla="*/ 82 h 314"/>
                <a:gd name="T42" fmla="*/ 4 w 180"/>
                <a:gd name="T43" fmla="*/ 66 h 314"/>
                <a:gd name="T44" fmla="*/ 16 w 180"/>
                <a:gd name="T45" fmla="*/ 56 h 314"/>
                <a:gd name="T46" fmla="*/ 16 w 180"/>
                <a:gd name="T47" fmla="*/ 74 h 314"/>
                <a:gd name="T48" fmla="*/ 26 w 180"/>
                <a:gd name="T49" fmla="*/ 74 h 314"/>
                <a:gd name="T50" fmla="*/ 38 w 180"/>
                <a:gd name="T51" fmla="*/ 78 h 314"/>
                <a:gd name="T52" fmla="*/ 42 w 180"/>
                <a:gd name="T53" fmla="*/ 70 h 314"/>
                <a:gd name="T54" fmla="*/ 46 w 180"/>
                <a:gd name="T55" fmla="*/ 56 h 314"/>
                <a:gd name="T56" fmla="*/ 50 w 180"/>
                <a:gd name="T57" fmla="*/ 48 h 314"/>
                <a:gd name="T58" fmla="*/ 68 w 180"/>
                <a:gd name="T59" fmla="*/ 42 h 314"/>
                <a:gd name="T60" fmla="*/ 82 w 180"/>
                <a:gd name="T61" fmla="*/ 26 h 314"/>
                <a:gd name="T62" fmla="*/ 86 w 180"/>
                <a:gd name="T63" fmla="*/ 12 h 314"/>
                <a:gd name="T64" fmla="*/ 90 w 180"/>
                <a:gd name="T65" fmla="*/ 0 h 314"/>
                <a:gd name="T66" fmla="*/ 98 w 180"/>
                <a:gd name="T67" fmla="*/ 4 h 314"/>
                <a:gd name="T68" fmla="*/ 110 w 180"/>
                <a:gd name="T69" fmla="*/ 18 h 314"/>
                <a:gd name="T70" fmla="*/ 120 w 180"/>
                <a:gd name="T71" fmla="*/ 30 h 314"/>
                <a:gd name="T72" fmla="*/ 120 w 180"/>
                <a:gd name="T73" fmla="*/ 42 h 314"/>
                <a:gd name="T74" fmla="*/ 132 w 180"/>
                <a:gd name="T75" fmla="*/ 42 h 314"/>
                <a:gd name="T76" fmla="*/ 142 w 180"/>
                <a:gd name="T77" fmla="*/ 38 h 314"/>
                <a:gd name="T78" fmla="*/ 158 w 180"/>
                <a:gd name="T79" fmla="*/ 42 h 314"/>
                <a:gd name="T80" fmla="*/ 154 w 180"/>
                <a:gd name="T81" fmla="*/ 62 h 314"/>
                <a:gd name="T82" fmla="*/ 162 w 180"/>
                <a:gd name="T83" fmla="*/ 70 h 314"/>
                <a:gd name="T84" fmla="*/ 150 w 180"/>
                <a:gd name="T85" fmla="*/ 70 h 314"/>
                <a:gd name="T86" fmla="*/ 140 w 180"/>
                <a:gd name="T87" fmla="*/ 74 h 314"/>
                <a:gd name="T88" fmla="*/ 128 w 180"/>
                <a:gd name="T89" fmla="*/ 82 h 314"/>
                <a:gd name="T90" fmla="*/ 120 w 180"/>
                <a:gd name="T91" fmla="*/ 96 h 314"/>
                <a:gd name="T92" fmla="*/ 116 w 180"/>
                <a:gd name="T93" fmla="*/ 108 h 314"/>
                <a:gd name="T94" fmla="*/ 110 w 180"/>
                <a:gd name="T95" fmla="*/ 122 h 314"/>
                <a:gd name="T96" fmla="*/ 112 w 180"/>
                <a:gd name="T97" fmla="*/ 134 h 314"/>
                <a:gd name="T98" fmla="*/ 120 w 180"/>
                <a:gd name="T99" fmla="*/ 148 h 314"/>
                <a:gd name="T100" fmla="*/ 120 w 180"/>
                <a:gd name="T101" fmla="*/ 160 h 314"/>
                <a:gd name="T102" fmla="*/ 132 w 180"/>
                <a:gd name="T103" fmla="*/ 168 h 314"/>
                <a:gd name="T104" fmla="*/ 150 w 180"/>
                <a:gd name="T105" fmla="*/ 168 h 314"/>
                <a:gd name="T106" fmla="*/ 154 w 180"/>
                <a:gd name="T107" fmla="*/ 172 h 314"/>
                <a:gd name="T108" fmla="*/ 158 w 180"/>
                <a:gd name="T109" fmla="*/ 186 h 314"/>
                <a:gd name="T110" fmla="*/ 172 w 180"/>
                <a:gd name="T111" fmla="*/ 194 h 314"/>
                <a:gd name="T112" fmla="*/ 180 w 180"/>
                <a:gd name="T113" fmla="*/ 208 h 314"/>
                <a:gd name="T114" fmla="*/ 176 w 180"/>
                <a:gd name="T115" fmla="*/ 224 h 314"/>
                <a:gd name="T116" fmla="*/ 180 w 180"/>
                <a:gd name="T117" fmla="*/ 238 h 314"/>
                <a:gd name="T118" fmla="*/ 172 w 180"/>
                <a:gd name="T119" fmla="*/ 254 h 314"/>
                <a:gd name="T120" fmla="*/ 172 w 180"/>
                <a:gd name="T121" fmla="*/ 264 h 314"/>
                <a:gd name="T122" fmla="*/ 176 w 180"/>
                <a:gd name="T123" fmla="*/ 280 h 314"/>
                <a:gd name="T124" fmla="*/ 168 w 180"/>
                <a:gd name="T125" fmla="*/ 29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" h="314">
                  <a:moveTo>
                    <a:pt x="168" y="298"/>
                  </a:moveTo>
                  <a:lnTo>
                    <a:pt x="168" y="302"/>
                  </a:lnTo>
                  <a:lnTo>
                    <a:pt x="166" y="302"/>
                  </a:lnTo>
                  <a:lnTo>
                    <a:pt x="166" y="306"/>
                  </a:lnTo>
                  <a:lnTo>
                    <a:pt x="166" y="310"/>
                  </a:lnTo>
                  <a:lnTo>
                    <a:pt x="166" y="314"/>
                  </a:lnTo>
                  <a:lnTo>
                    <a:pt x="162" y="314"/>
                  </a:lnTo>
                  <a:lnTo>
                    <a:pt x="158" y="314"/>
                  </a:lnTo>
                  <a:lnTo>
                    <a:pt x="154" y="314"/>
                  </a:lnTo>
                  <a:lnTo>
                    <a:pt x="154" y="310"/>
                  </a:lnTo>
                  <a:lnTo>
                    <a:pt x="150" y="310"/>
                  </a:lnTo>
                  <a:lnTo>
                    <a:pt x="150" y="306"/>
                  </a:lnTo>
                  <a:lnTo>
                    <a:pt x="146" y="306"/>
                  </a:lnTo>
                  <a:lnTo>
                    <a:pt x="142" y="302"/>
                  </a:lnTo>
                  <a:lnTo>
                    <a:pt x="142" y="298"/>
                  </a:lnTo>
                  <a:lnTo>
                    <a:pt x="142" y="294"/>
                  </a:lnTo>
                  <a:lnTo>
                    <a:pt x="140" y="294"/>
                  </a:lnTo>
                  <a:lnTo>
                    <a:pt x="136" y="294"/>
                  </a:lnTo>
                  <a:lnTo>
                    <a:pt x="136" y="290"/>
                  </a:lnTo>
                  <a:lnTo>
                    <a:pt x="132" y="290"/>
                  </a:lnTo>
                  <a:lnTo>
                    <a:pt x="132" y="286"/>
                  </a:lnTo>
                  <a:lnTo>
                    <a:pt x="128" y="286"/>
                  </a:lnTo>
                  <a:lnTo>
                    <a:pt x="128" y="284"/>
                  </a:lnTo>
                  <a:lnTo>
                    <a:pt x="124" y="284"/>
                  </a:lnTo>
                  <a:lnTo>
                    <a:pt x="120" y="284"/>
                  </a:lnTo>
                  <a:lnTo>
                    <a:pt x="116" y="280"/>
                  </a:lnTo>
                  <a:lnTo>
                    <a:pt x="112" y="280"/>
                  </a:lnTo>
                  <a:lnTo>
                    <a:pt x="112" y="276"/>
                  </a:lnTo>
                  <a:lnTo>
                    <a:pt x="110" y="276"/>
                  </a:lnTo>
                  <a:lnTo>
                    <a:pt x="106" y="276"/>
                  </a:lnTo>
                  <a:lnTo>
                    <a:pt x="106" y="272"/>
                  </a:lnTo>
                  <a:lnTo>
                    <a:pt x="102" y="272"/>
                  </a:lnTo>
                  <a:lnTo>
                    <a:pt x="102" y="268"/>
                  </a:lnTo>
                  <a:lnTo>
                    <a:pt x="98" y="268"/>
                  </a:lnTo>
                  <a:lnTo>
                    <a:pt x="94" y="264"/>
                  </a:lnTo>
                  <a:lnTo>
                    <a:pt x="90" y="264"/>
                  </a:lnTo>
                  <a:lnTo>
                    <a:pt x="90" y="260"/>
                  </a:lnTo>
                  <a:lnTo>
                    <a:pt x="86" y="260"/>
                  </a:lnTo>
                  <a:lnTo>
                    <a:pt x="86" y="256"/>
                  </a:lnTo>
                  <a:lnTo>
                    <a:pt x="82" y="254"/>
                  </a:lnTo>
                  <a:lnTo>
                    <a:pt x="80" y="250"/>
                  </a:lnTo>
                  <a:lnTo>
                    <a:pt x="80" y="246"/>
                  </a:lnTo>
                  <a:lnTo>
                    <a:pt x="76" y="246"/>
                  </a:lnTo>
                  <a:lnTo>
                    <a:pt x="76" y="242"/>
                  </a:lnTo>
                  <a:lnTo>
                    <a:pt x="76" y="238"/>
                  </a:lnTo>
                  <a:lnTo>
                    <a:pt x="72" y="234"/>
                  </a:lnTo>
                  <a:lnTo>
                    <a:pt x="72" y="238"/>
                  </a:lnTo>
                  <a:lnTo>
                    <a:pt x="72" y="234"/>
                  </a:lnTo>
                  <a:lnTo>
                    <a:pt x="76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2" y="224"/>
                  </a:lnTo>
                  <a:lnTo>
                    <a:pt x="72" y="220"/>
                  </a:lnTo>
                  <a:lnTo>
                    <a:pt x="68" y="216"/>
                  </a:lnTo>
                  <a:lnTo>
                    <a:pt x="68" y="212"/>
                  </a:lnTo>
                  <a:lnTo>
                    <a:pt x="68" y="208"/>
                  </a:lnTo>
                  <a:lnTo>
                    <a:pt x="64" y="208"/>
                  </a:lnTo>
                  <a:lnTo>
                    <a:pt x="64" y="204"/>
                  </a:lnTo>
                  <a:lnTo>
                    <a:pt x="60" y="204"/>
                  </a:lnTo>
                  <a:lnTo>
                    <a:pt x="60" y="200"/>
                  </a:lnTo>
                  <a:lnTo>
                    <a:pt x="60" y="198"/>
                  </a:lnTo>
                  <a:lnTo>
                    <a:pt x="60" y="194"/>
                  </a:lnTo>
                  <a:lnTo>
                    <a:pt x="56" y="194"/>
                  </a:lnTo>
                  <a:lnTo>
                    <a:pt x="54" y="190"/>
                  </a:lnTo>
                  <a:lnTo>
                    <a:pt x="54" y="186"/>
                  </a:lnTo>
                  <a:lnTo>
                    <a:pt x="54" y="182"/>
                  </a:lnTo>
                  <a:lnTo>
                    <a:pt x="50" y="178"/>
                  </a:lnTo>
                  <a:lnTo>
                    <a:pt x="50" y="174"/>
                  </a:lnTo>
                  <a:lnTo>
                    <a:pt x="46" y="172"/>
                  </a:lnTo>
                  <a:lnTo>
                    <a:pt x="46" y="168"/>
                  </a:lnTo>
                  <a:lnTo>
                    <a:pt x="46" y="164"/>
                  </a:lnTo>
                  <a:lnTo>
                    <a:pt x="42" y="160"/>
                  </a:lnTo>
                  <a:lnTo>
                    <a:pt x="42" y="156"/>
                  </a:lnTo>
                  <a:lnTo>
                    <a:pt x="42" y="152"/>
                  </a:lnTo>
                  <a:lnTo>
                    <a:pt x="38" y="152"/>
                  </a:lnTo>
                  <a:lnTo>
                    <a:pt x="38" y="148"/>
                  </a:lnTo>
                  <a:lnTo>
                    <a:pt x="38" y="144"/>
                  </a:lnTo>
                  <a:lnTo>
                    <a:pt x="34" y="142"/>
                  </a:lnTo>
                  <a:lnTo>
                    <a:pt x="38" y="142"/>
                  </a:lnTo>
                  <a:lnTo>
                    <a:pt x="34" y="138"/>
                  </a:lnTo>
                  <a:lnTo>
                    <a:pt x="34" y="134"/>
                  </a:lnTo>
                  <a:lnTo>
                    <a:pt x="30" y="134"/>
                  </a:lnTo>
                  <a:lnTo>
                    <a:pt x="30" y="130"/>
                  </a:lnTo>
                  <a:lnTo>
                    <a:pt x="26" y="130"/>
                  </a:lnTo>
                  <a:lnTo>
                    <a:pt x="26" y="126"/>
                  </a:lnTo>
                  <a:lnTo>
                    <a:pt x="26" y="122"/>
                  </a:lnTo>
                  <a:lnTo>
                    <a:pt x="26" y="118"/>
                  </a:lnTo>
                  <a:lnTo>
                    <a:pt x="24" y="11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20" y="112"/>
                  </a:lnTo>
                  <a:lnTo>
                    <a:pt x="16" y="112"/>
                  </a:lnTo>
                  <a:lnTo>
                    <a:pt x="16" y="108"/>
                  </a:lnTo>
                  <a:lnTo>
                    <a:pt x="12" y="108"/>
                  </a:lnTo>
                  <a:lnTo>
                    <a:pt x="12" y="104"/>
                  </a:lnTo>
                  <a:lnTo>
                    <a:pt x="8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8" y="96"/>
                  </a:lnTo>
                  <a:lnTo>
                    <a:pt x="8" y="92"/>
                  </a:lnTo>
                  <a:lnTo>
                    <a:pt x="8" y="88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4" y="82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4" y="74"/>
                  </a:lnTo>
                  <a:lnTo>
                    <a:pt x="4" y="70"/>
                  </a:lnTo>
                  <a:lnTo>
                    <a:pt x="4" y="66"/>
                  </a:lnTo>
                  <a:lnTo>
                    <a:pt x="8" y="66"/>
                  </a:lnTo>
                  <a:lnTo>
                    <a:pt x="8" y="62"/>
                  </a:lnTo>
                  <a:lnTo>
                    <a:pt x="12" y="58"/>
                  </a:lnTo>
                  <a:lnTo>
                    <a:pt x="16" y="58"/>
                  </a:lnTo>
                  <a:lnTo>
                    <a:pt x="16" y="56"/>
                  </a:lnTo>
                  <a:lnTo>
                    <a:pt x="20" y="58"/>
                  </a:lnTo>
                  <a:lnTo>
                    <a:pt x="20" y="62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4"/>
                  </a:lnTo>
                  <a:lnTo>
                    <a:pt x="20" y="74"/>
                  </a:lnTo>
                  <a:lnTo>
                    <a:pt x="20" y="70"/>
                  </a:lnTo>
                  <a:lnTo>
                    <a:pt x="20" y="74"/>
                  </a:lnTo>
                  <a:lnTo>
                    <a:pt x="24" y="74"/>
                  </a:lnTo>
                  <a:lnTo>
                    <a:pt x="26" y="74"/>
                  </a:lnTo>
                  <a:lnTo>
                    <a:pt x="26" y="78"/>
                  </a:lnTo>
                  <a:lnTo>
                    <a:pt x="30" y="78"/>
                  </a:lnTo>
                  <a:lnTo>
                    <a:pt x="30" y="82"/>
                  </a:lnTo>
                  <a:lnTo>
                    <a:pt x="34" y="82"/>
                  </a:lnTo>
                  <a:lnTo>
                    <a:pt x="38" y="78"/>
                  </a:lnTo>
                  <a:lnTo>
                    <a:pt x="38" y="74"/>
                  </a:lnTo>
                  <a:lnTo>
                    <a:pt x="42" y="74"/>
                  </a:lnTo>
                  <a:lnTo>
                    <a:pt x="38" y="74"/>
                  </a:lnTo>
                  <a:lnTo>
                    <a:pt x="38" y="70"/>
                  </a:lnTo>
                  <a:lnTo>
                    <a:pt x="42" y="70"/>
                  </a:lnTo>
                  <a:lnTo>
                    <a:pt x="42" y="66"/>
                  </a:lnTo>
                  <a:lnTo>
                    <a:pt x="42" y="62"/>
                  </a:lnTo>
                  <a:lnTo>
                    <a:pt x="46" y="62"/>
                  </a:lnTo>
                  <a:lnTo>
                    <a:pt x="46" y="58"/>
                  </a:lnTo>
                  <a:lnTo>
                    <a:pt x="46" y="56"/>
                  </a:lnTo>
                  <a:lnTo>
                    <a:pt x="46" y="58"/>
                  </a:lnTo>
                  <a:lnTo>
                    <a:pt x="46" y="56"/>
                  </a:lnTo>
                  <a:lnTo>
                    <a:pt x="50" y="56"/>
                  </a:lnTo>
                  <a:lnTo>
                    <a:pt x="50" y="52"/>
                  </a:lnTo>
                  <a:lnTo>
                    <a:pt x="50" y="48"/>
                  </a:lnTo>
                  <a:lnTo>
                    <a:pt x="54" y="48"/>
                  </a:lnTo>
                  <a:lnTo>
                    <a:pt x="56" y="48"/>
                  </a:lnTo>
                  <a:lnTo>
                    <a:pt x="60" y="44"/>
                  </a:lnTo>
                  <a:lnTo>
                    <a:pt x="64" y="44"/>
                  </a:lnTo>
                  <a:lnTo>
                    <a:pt x="68" y="42"/>
                  </a:lnTo>
                  <a:lnTo>
                    <a:pt x="72" y="38"/>
                  </a:lnTo>
                  <a:lnTo>
                    <a:pt x="76" y="34"/>
                  </a:lnTo>
                  <a:lnTo>
                    <a:pt x="80" y="34"/>
                  </a:lnTo>
                  <a:lnTo>
                    <a:pt x="80" y="30"/>
                  </a:lnTo>
                  <a:lnTo>
                    <a:pt x="82" y="26"/>
                  </a:lnTo>
                  <a:lnTo>
                    <a:pt x="82" y="22"/>
                  </a:lnTo>
                  <a:lnTo>
                    <a:pt x="86" y="18"/>
                  </a:lnTo>
                  <a:lnTo>
                    <a:pt x="86" y="16"/>
                  </a:lnTo>
                  <a:lnTo>
                    <a:pt x="90" y="16"/>
                  </a:lnTo>
                  <a:lnTo>
                    <a:pt x="86" y="12"/>
                  </a:lnTo>
                  <a:lnTo>
                    <a:pt x="86" y="8"/>
                  </a:lnTo>
                  <a:lnTo>
                    <a:pt x="86" y="4"/>
                  </a:lnTo>
                  <a:lnTo>
                    <a:pt x="82" y="0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4" y="0"/>
                  </a:lnTo>
                  <a:lnTo>
                    <a:pt x="94" y="4"/>
                  </a:lnTo>
                  <a:lnTo>
                    <a:pt x="98" y="4"/>
                  </a:lnTo>
                  <a:lnTo>
                    <a:pt x="102" y="8"/>
                  </a:lnTo>
                  <a:lnTo>
                    <a:pt x="102" y="12"/>
                  </a:lnTo>
                  <a:lnTo>
                    <a:pt x="102" y="16"/>
                  </a:lnTo>
                  <a:lnTo>
                    <a:pt x="106" y="16"/>
                  </a:lnTo>
                  <a:lnTo>
                    <a:pt x="110" y="18"/>
                  </a:lnTo>
                  <a:lnTo>
                    <a:pt x="112" y="22"/>
                  </a:lnTo>
                  <a:lnTo>
                    <a:pt x="112" y="26"/>
                  </a:lnTo>
                  <a:lnTo>
                    <a:pt x="112" y="30"/>
                  </a:lnTo>
                  <a:lnTo>
                    <a:pt x="116" y="30"/>
                  </a:lnTo>
                  <a:lnTo>
                    <a:pt x="120" y="30"/>
                  </a:lnTo>
                  <a:lnTo>
                    <a:pt x="120" y="34"/>
                  </a:lnTo>
                  <a:lnTo>
                    <a:pt x="120" y="38"/>
                  </a:lnTo>
                  <a:lnTo>
                    <a:pt x="116" y="38"/>
                  </a:lnTo>
                  <a:lnTo>
                    <a:pt x="120" y="38"/>
                  </a:lnTo>
                  <a:lnTo>
                    <a:pt x="120" y="42"/>
                  </a:lnTo>
                  <a:lnTo>
                    <a:pt x="120" y="38"/>
                  </a:lnTo>
                  <a:lnTo>
                    <a:pt x="120" y="42"/>
                  </a:lnTo>
                  <a:lnTo>
                    <a:pt x="124" y="42"/>
                  </a:lnTo>
                  <a:lnTo>
                    <a:pt x="128" y="42"/>
                  </a:lnTo>
                  <a:lnTo>
                    <a:pt x="132" y="42"/>
                  </a:lnTo>
                  <a:lnTo>
                    <a:pt x="136" y="42"/>
                  </a:lnTo>
                  <a:lnTo>
                    <a:pt x="136" y="38"/>
                  </a:lnTo>
                  <a:lnTo>
                    <a:pt x="140" y="34"/>
                  </a:lnTo>
                  <a:lnTo>
                    <a:pt x="140" y="38"/>
                  </a:lnTo>
                  <a:lnTo>
                    <a:pt x="142" y="38"/>
                  </a:lnTo>
                  <a:lnTo>
                    <a:pt x="146" y="38"/>
                  </a:lnTo>
                  <a:lnTo>
                    <a:pt x="150" y="38"/>
                  </a:lnTo>
                  <a:lnTo>
                    <a:pt x="154" y="38"/>
                  </a:lnTo>
                  <a:lnTo>
                    <a:pt x="154" y="42"/>
                  </a:lnTo>
                  <a:lnTo>
                    <a:pt x="158" y="42"/>
                  </a:lnTo>
                  <a:lnTo>
                    <a:pt x="162" y="42"/>
                  </a:lnTo>
                  <a:lnTo>
                    <a:pt x="162" y="44"/>
                  </a:lnTo>
                  <a:lnTo>
                    <a:pt x="158" y="56"/>
                  </a:lnTo>
                  <a:lnTo>
                    <a:pt x="154" y="58"/>
                  </a:lnTo>
                  <a:lnTo>
                    <a:pt x="154" y="62"/>
                  </a:lnTo>
                  <a:lnTo>
                    <a:pt x="158" y="62"/>
                  </a:lnTo>
                  <a:lnTo>
                    <a:pt x="162" y="66"/>
                  </a:lnTo>
                  <a:lnTo>
                    <a:pt x="162" y="70"/>
                  </a:lnTo>
                  <a:lnTo>
                    <a:pt x="166" y="70"/>
                  </a:lnTo>
                  <a:lnTo>
                    <a:pt x="162" y="70"/>
                  </a:lnTo>
                  <a:lnTo>
                    <a:pt x="158" y="70"/>
                  </a:lnTo>
                  <a:lnTo>
                    <a:pt x="158" y="66"/>
                  </a:lnTo>
                  <a:lnTo>
                    <a:pt x="158" y="70"/>
                  </a:lnTo>
                  <a:lnTo>
                    <a:pt x="154" y="70"/>
                  </a:lnTo>
                  <a:lnTo>
                    <a:pt x="150" y="70"/>
                  </a:lnTo>
                  <a:lnTo>
                    <a:pt x="150" y="74"/>
                  </a:lnTo>
                  <a:lnTo>
                    <a:pt x="146" y="74"/>
                  </a:lnTo>
                  <a:lnTo>
                    <a:pt x="146" y="70"/>
                  </a:lnTo>
                  <a:lnTo>
                    <a:pt x="142" y="74"/>
                  </a:lnTo>
                  <a:lnTo>
                    <a:pt x="140" y="74"/>
                  </a:lnTo>
                  <a:lnTo>
                    <a:pt x="136" y="74"/>
                  </a:lnTo>
                  <a:lnTo>
                    <a:pt x="136" y="78"/>
                  </a:lnTo>
                  <a:lnTo>
                    <a:pt x="132" y="78"/>
                  </a:lnTo>
                  <a:lnTo>
                    <a:pt x="128" y="78"/>
                  </a:lnTo>
                  <a:lnTo>
                    <a:pt x="128" y="82"/>
                  </a:lnTo>
                  <a:lnTo>
                    <a:pt x="124" y="86"/>
                  </a:lnTo>
                  <a:lnTo>
                    <a:pt x="120" y="86"/>
                  </a:lnTo>
                  <a:lnTo>
                    <a:pt x="120" y="88"/>
                  </a:lnTo>
                  <a:lnTo>
                    <a:pt x="120" y="92"/>
                  </a:lnTo>
                  <a:lnTo>
                    <a:pt x="120" y="96"/>
                  </a:lnTo>
                  <a:lnTo>
                    <a:pt x="116" y="96"/>
                  </a:lnTo>
                  <a:lnTo>
                    <a:pt x="116" y="100"/>
                  </a:lnTo>
                  <a:lnTo>
                    <a:pt x="116" y="104"/>
                  </a:lnTo>
                  <a:lnTo>
                    <a:pt x="120" y="108"/>
                  </a:lnTo>
                  <a:lnTo>
                    <a:pt x="116" y="108"/>
                  </a:lnTo>
                  <a:lnTo>
                    <a:pt x="116" y="112"/>
                  </a:lnTo>
                  <a:lnTo>
                    <a:pt x="112" y="112"/>
                  </a:lnTo>
                  <a:lnTo>
                    <a:pt x="110" y="114"/>
                  </a:lnTo>
                  <a:lnTo>
                    <a:pt x="110" y="118"/>
                  </a:lnTo>
                  <a:lnTo>
                    <a:pt x="110" y="122"/>
                  </a:lnTo>
                  <a:lnTo>
                    <a:pt x="106" y="122"/>
                  </a:lnTo>
                  <a:lnTo>
                    <a:pt x="106" y="126"/>
                  </a:lnTo>
                  <a:lnTo>
                    <a:pt x="110" y="130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2" y="138"/>
                  </a:lnTo>
                  <a:lnTo>
                    <a:pt x="112" y="142"/>
                  </a:lnTo>
                  <a:lnTo>
                    <a:pt x="116" y="144"/>
                  </a:lnTo>
                  <a:lnTo>
                    <a:pt x="116" y="148"/>
                  </a:lnTo>
                  <a:lnTo>
                    <a:pt x="120" y="148"/>
                  </a:lnTo>
                  <a:lnTo>
                    <a:pt x="120" y="152"/>
                  </a:lnTo>
                  <a:lnTo>
                    <a:pt x="120" y="156"/>
                  </a:lnTo>
                  <a:lnTo>
                    <a:pt x="116" y="156"/>
                  </a:lnTo>
                  <a:lnTo>
                    <a:pt x="116" y="160"/>
                  </a:lnTo>
                  <a:lnTo>
                    <a:pt x="120" y="160"/>
                  </a:lnTo>
                  <a:lnTo>
                    <a:pt x="124" y="160"/>
                  </a:lnTo>
                  <a:lnTo>
                    <a:pt x="128" y="160"/>
                  </a:lnTo>
                  <a:lnTo>
                    <a:pt x="132" y="160"/>
                  </a:lnTo>
                  <a:lnTo>
                    <a:pt x="132" y="164"/>
                  </a:lnTo>
                  <a:lnTo>
                    <a:pt x="132" y="168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2" y="168"/>
                  </a:lnTo>
                  <a:lnTo>
                    <a:pt x="146" y="168"/>
                  </a:lnTo>
                  <a:lnTo>
                    <a:pt x="150" y="168"/>
                  </a:lnTo>
                  <a:lnTo>
                    <a:pt x="150" y="164"/>
                  </a:lnTo>
                  <a:lnTo>
                    <a:pt x="154" y="160"/>
                  </a:lnTo>
                  <a:lnTo>
                    <a:pt x="154" y="164"/>
                  </a:lnTo>
                  <a:lnTo>
                    <a:pt x="154" y="168"/>
                  </a:lnTo>
                  <a:lnTo>
                    <a:pt x="154" y="172"/>
                  </a:lnTo>
                  <a:lnTo>
                    <a:pt x="154" y="174"/>
                  </a:lnTo>
                  <a:lnTo>
                    <a:pt x="154" y="178"/>
                  </a:lnTo>
                  <a:lnTo>
                    <a:pt x="154" y="182"/>
                  </a:lnTo>
                  <a:lnTo>
                    <a:pt x="154" y="186"/>
                  </a:lnTo>
                  <a:lnTo>
                    <a:pt x="158" y="186"/>
                  </a:lnTo>
                  <a:lnTo>
                    <a:pt x="162" y="186"/>
                  </a:lnTo>
                  <a:lnTo>
                    <a:pt x="166" y="186"/>
                  </a:lnTo>
                  <a:lnTo>
                    <a:pt x="168" y="186"/>
                  </a:lnTo>
                  <a:lnTo>
                    <a:pt x="172" y="190"/>
                  </a:lnTo>
                  <a:lnTo>
                    <a:pt x="172" y="194"/>
                  </a:lnTo>
                  <a:lnTo>
                    <a:pt x="172" y="198"/>
                  </a:lnTo>
                  <a:lnTo>
                    <a:pt x="176" y="200"/>
                  </a:lnTo>
                  <a:lnTo>
                    <a:pt x="176" y="204"/>
                  </a:lnTo>
                  <a:lnTo>
                    <a:pt x="180" y="204"/>
                  </a:lnTo>
                  <a:lnTo>
                    <a:pt x="180" y="208"/>
                  </a:lnTo>
                  <a:lnTo>
                    <a:pt x="180" y="212"/>
                  </a:lnTo>
                  <a:lnTo>
                    <a:pt x="180" y="216"/>
                  </a:lnTo>
                  <a:lnTo>
                    <a:pt x="176" y="216"/>
                  </a:lnTo>
                  <a:lnTo>
                    <a:pt x="176" y="220"/>
                  </a:lnTo>
                  <a:lnTo>
                    <a:pt x="176" y="224"/>
                  </a:lnTo>
                  <a:lnTo>
                    <a:pt x="176" y="228"/>
                  </a:lnTo>
                  <a:lnTo>
                    <a:pt x="176" y="230"/>
                  </a:lnTo>
                  <a:lnTo>
                    <a:pt x="176" y="234"/>
                  </a:lnTo>
                  <a:lnTo>
                    <a:pt x="176" y="238"/>
                  </a:lnTo>
                  <a:lnTo>
                    <a:pt x="180" y="238"/>
                  </a:lnTo>
                  <a:lnTo>
                    <a:pt x="180" y="242"/>
                  </a:lnTo>
                  <a:lnTo>
                    <a:pt x="176" y="242"/>
                  </a:lnTo>
                  <a:lnTo>
                    <a:pt x="176" y="246"/>
                  </a:lnTo>
                  <a:lnTo>
                    <a:pt x="172" y="250"/>
                  </a:lnTo>
                  <a:lnTo>
                    <a:pt x="172" y="254"/>
                  </a:lnTo>
                  <a:lnTo>
                    <a:pt x="172" y="256"/>
                  </a:lnTo>
                  <a:lnTo>
                    <a:pt x="176" y="256"/>
                  </a:lnTo>
                  <a:lnTo>
                    <a:pt x="176" y="260"/>
                  </a:lnTo>
                  <a:lnTo>
                    <a:pt x="172" y="260"/>
                  </a:lnTo>
                  <a:lnTo>
                    <a:pt x="172" y="264"/>
                  </a:lnTo>
                  <a:lnTo>
                    <a:pt x="172" y="268"/>
                  </a:lnTo>
                  <a:lnTo>
                    <a:pt x="172" y="276"/>
                  </a:lnTo>
                  <a:lnTo>
                    <a:pt x="176" y="276"/>
                  </a:lnTo>
                  <a:lnTo>
                    <a:pt x="180" y="280"/>
                  </a:lnTo>
                  <a:lnTo>
                    <a:pt x="176" y="280"/>
                  </a:lnTo>
                  <a:lnTo>
                    <a:pt x="176" y="284"/>
                  </a:lnTo>
                  <a:lnTo>
                    <a:pt x="176" y="286"/>
                  </a:lnTo>
                  <a:lnTo>
                    <a:pt x="172" y="286"/>
                  </a:lnTo>
                  <a:lnTo>
                    <a:pt x="172" y="290"/>
                  </a:lnTo>
                  <a:lnTo>
                    <a:pt x="168" y="290"/>
                  </a:lnTo>
                  <a:lnTo>
                    <a:pt x="168" y="294"/>
                  </a:lnTo>
                  <a:lnTo>
                    <a:pt x="168" y="298"/>
                  </a:lnTo>
                  <a:lnTo>
                    <a:pt x="168" y="298"/>
                  </a:lnTo>
                  <a:lnTo>
                    <a:pt x="168" y="29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Freeform 187">
              <a:extLst>
                <a:ext uri="{FF2B5EF4-FFF2-40B4-BE49-F238E27FC236}">
                  <a16:creationId xmlns:a16="http://schemas.microsoft.com/office/drawing/2014/main" id="{37311613-6F1E-9AB2-82F3-4FB46E171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450" y="4397443"/>
              <a:ext cx="88900" cy="111125"/>
            </a:xfrm>
            <a:custGeom>
              <a:avLst/>
              <a:gdLst>
                <a:gd name="T0" fmla="*/ 42 w 56"/>
                <a:gd name="T1" fmla="*/ 4 h 70"/>
                <a:gd name="T2" fmla="*/ 42 w 56"/>
                <a:gd name="T3" fmla="*/ 4 h 70"/>
                <a:gd name="T4" fmla="*/ 42 w 56"/>
                <a:gd name="T5" fmla="*/ 0 h 70"/>
                <a:gd name="T6" fmla="*/ 46 w 56"/>
                <a:gd name="T7" fmla="*/ 0 h 70"/>
                <a:gd name="T8" fmla="*/ 52 w 56"/>
                <a:gd name="T9" fmla="*/ 4 h 70"/>
                <a:gd name="T10" fmla="*/ 56 w 56"/>
                <a:gd name="T11" fmla="*/ 4 h 70"/>
                <a:gd name="T12" fmla="*/ 56 w 56"/>
                <a:gd name="T13" fmla="*/ 6 h 70"/>
                <a:gd name="T14" fmla="*/ 52 w 56"/>
                <a:gd name="T15" fmla="*/ 10 h 70"/>
                <a:gd name="T16" fmla="*/ 52 w 56"/>
                <a:gd name="T17" fmla="*/ 10 h 70"/>
                <a:gd name="T18" fmla="*/ 52 w 56"/>
                <a:gd name="T19" fmla="*/ 14 h 70"/>
                <a:gd name="T20" fmla="*/ 48 w 56"/>
                <a:gd name="T21" fmla="*/ 22 h 70"/>
                <a:gd name="T22" fmla="*/ 48 w 56"/>
                <a:gd name="T23" fmla="*/ 26 h 70"/>
                <a:gd name="T24" fmla="*/ 48 w 56"/>
                <a:gd name="T25" fmla="*/ 26 h 70"/>
                <a:gd name="T26" fmla="*/ 52 w 56"/>
                <a:gd name="T27" fmla="*/ 34 h 70"/>
                <a:gd name="T28" fmla="*/ 56 w 56"/>
                <a:gd name="T29" fmla="*/ 40 h 70"/>
                <a:gd name="T30" fmla="*/ 56 w 56"/>
                <a:gd name="T31" fmla="*/ 44 h 70"/>
                <a:gd name="T32" fmla="*/ 52 w 56"/>
                <a:gd name="T33" fmla="*/ 48 h 70"/>
                <a:gd name="T34" fmla="*/ 52 w 56"/>
                <a:gd name="T35" fmla="*/ 56 h 70"/>
                <a:gd name="T36" fmla="*/ 52 w 56"/>
                <a:gd name="T37" fmla="*/ 56 h 70"/>
                <a:gd name="T38" fmla="*/ 48 w 56"/>
                <a:gd name="T39" fmla="*/ 60 h 70"/>
                <a:gd name="T40" fmla="*/ 46 w 56"/>
                <a:gd name="T41" fmla="*/ 64 h 70"/>
                <a:gd name="T42" fmla="*/ 46 w 56"/>
                <a:gd name="T43" fmla="*/ 60 h 70"/>
                <a:gd name="T44" fmla="*/ 46 w 56"/>
                <a:gd name="T45" fmla="*/ 60 h 70"/>
                <a:gd name="T46" fmla="*/ 34 w 56"/>
                <a:gd name="T47" fmla="*/ 60 h 70"/>
                <a:gd name="T48" fmla="*/ 30 w 56"/>
                <a:gd name="T49" fmla="*/ 60 h 70"/>
                <a:gd name="T50" fmla="*/ 26 w 56"/>
                <a:gd name="T51" fmla="*/ 60 h 70"/>
                <a:gd name="T52" fmla="*/ 30 w 56"/>
                <a:gd name="T53" fmla="*/ 66 h 70"/>
                <a:gd name="T54" fmla="*/ 30 w 56"/>
                <a:gd name="T55" fmla="*/ 70 h 70"/>
                <a:gd name="T56" fmla="*/ 26 w 56"/>
                <a:gd name="T57" fmla="*/ 70 h 70"/>
                <a:gd name="T58" fmla="*/ 22 w 56"/>
                <a:gd name="T59" fmla="*/ 70 h 70"/>
                <a:gd name="T60" fmla="*/ 18 w 56"/>
                <a:gd name="T61" fmla="*/ 66 h 70"/>
                <a:gd name="T62" fmla="*/ 14 w 56"/>
                <a:gd name="T63" fmla="*/ 60 h 70"/>
                <a:gd name="T64" fmla="*/ 12 w 56"/>
                <a:gd name="T65" fmla="*/ 52 h 70"/>
                <a:gd name="T66" fmla="*/ 12 w 56"/>
                <a:gd name="T67" fmla="*/ 48 h 70"/>
                <a:gd name="T68" fmla="*/ 12 w 56"/>
                <a:gd name="T69" fmla="*/ 44 h 70"/>
                <a:gd name="T70" fmla="*/ 4 w 56"/>
                <a:gd name="T71" fmla="*/ 44 h 70"/>
                <a:gd name="T72" fmla="*/ 4 w 56"/>
                <a:gd name="T73" fmla="*/ 40 h 70"/>
                <a:gd name="T74" fmla="*/ 4 w 56"/>
                <a:gd name="T75" fmla="*/ 40 h 70"/>
                <a:gd name="T76" fmla="*/ 0 w 56"/>
                <a:gd name="T77" fmla="*/ 36 h 70"/>
                <a:gd name="T78" fmla="*/ 0 w 56"/>
                <a:gd name="T79" fmla="*/ 36 h 70"/>
                <a:gd name="T80" fmla="*/ 0 w 56"/>
                <a:gd name="T81" fmla="*/ 30 h 70"/>
                <a:gd name="T82" fmla="*/ 0 w 56"/>
                <a:gd name="T83" fmla="*/ 30 h 70"/>
                <a:gd name="T84" fmla="*/ 0 w 56"/>
                <a:gd name="T85" fmla="*/ 22 h 70"/>
                <a:gd name="T86" fmla="*/ 0 w 56"/>
                <a:gd name="T87" fmla="*/ 22 h 70"/>
                <a:gd name="T88" fmla="*/ 4 w 56"/>
                <a:gd name="T89" fmla="*/ 18 h 70"/>
                <a:gd name="T90" fmla="*/ 8 w 56"/>
                <a:gd name="T91" fmla="*/ 18 h 70"/>
                <a:gd name="T92" fmla="*/ 12 w 56"/>
                <a:gd name="T93" fmla="*/ 14 h 70"/>
                <a:gd name="T94" fmla="*/ 12 w 56"/>
                <a:gd name="T95" fmla="*/ 14 h 70"/>
                <a:gd name="T96" fmla="*/ 8 w 56"/>
                <a:gd name="T97" fmla="*/ 10 h 70"/>
                <a:gd name="T98" fmla="*/ 12 w 56"/>
                <a:gd name="T99" fmla="*/ 6 h 70"/>
                <a:gd name="T100" fmla="*/ 12 w 56"/>
                <a:gd name="T101" fmla="*/ 4 h 70"/>
                <a:gd name="T102" fmla="*/ 18 w 56"/>
                <a:gd name="T103" fmla="*/ 0 h 70"/>
                <a:gd name="T104" fmla="*/ 26 w 56"/>
                <a:gd name="T105" fmla="*/ 0 h 70"/>
                <a:gd name="T106" fmla="*/ 30 w 56"/>
                <a:gd name="T107" fmla="*/ 4 h 70"/>
                <a:gd name="T108" fmla="*/ 30 w 56"/>
                <a:gd name="T109" fmla="*/ 4 h 70"/>
                <a:gd name="T110" fmla="*/ 30 w 56"/>
                <a:gd name="T111" fmla="*/ 0 h 70"/>
                <a:gd name="T112" fmla="*/ 38 w 56"/>
                <a:gd name="T113" fmla="*/ 0 h 70"/>
                <a:gd name="T114" fmla="*/ 38 w 56"/>
                <a:gd name="T115" fmla="*/ 0 h 70"/>
                <a:gd name="T116" fmla="*/ 42 w 56"/>
                <a:gd name="T117" fmla="*/ 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6" h="70">
                  <a:moveTo>
                    <a:pt x="42" y="4"/>
                  </a:move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0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48" y="14"/>
                  </a:lnTo>
                  <a:lnTo>
                    <a:pt x="48" y="18"/>
                  </a:lnTo>
                  <a:lnTo>
                    <a:pt x="48" y="18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52" y="30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36"/>
                  </a:lnTo>
                  <a:lnTo>
                    <a:pt x="56" y="36"/>
                  </a:lnTo>
                  <a:lnTo>
                    <a:pt x="56" y="36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6" y="44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48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56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52" y="60"/>
                  </a:lnTo>
                  <a:lnTo>
                    <a:pt x="48" y="60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8" y="64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6" y="6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34" y="60"/>
                  </a:lnTo>
                  <a:lnTo>
                    <a:pt x="34" y="64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30" y="60"/>
                  </a:lnTo>
                  <a:lnTo>
                    <a:pt x="26" y="60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30" y="66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6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22" y="70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14" y="60"/>
                  </a:lnTo>
                  <a:lnTo>
                    <a:pt x="14" y="6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8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Freeform 188">
              <a:extLst>
                <a:ext uri="{FF2B5EF4-FFF2-40B4-BE49-F238E27FC236}">
                  <a16:creationId xmlns:a16="http://schemas.microsoft.com/office/drawing/2014/main" id="{1D1C9A21-F1E5-5609-7D0F-7A3CD6E67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750" y="5397568"/>
              <a:ext cx="123825" cy="142875"/>
            </a:xfrm>
            <a:custGeom>
              <a:avLst/>
              <a:gdLst>
                <a:gd name="T0" fmla="*/ 4 w 78"/>
                <a:gd name="T1" fmla="*/ 60 h 90"/>
                <a:gd name="T2" fmla="*/ 4 w 78"/>
                <a:gd name="T3" fmla="*/ 56 h 90"/>
                <a:gd name="T4" fmla="*/ 4 w 78"/>
                <a:gd name="T5" fmla="*/ 56 h 90"/>
                <a:gd name="T6" fmla="*/ 8 w 78"/>
                <a:gd name="T7" fmla="*/ 48 h 90"/>
                <a:gd name="T8" fmla="*/ 4 w 78"/>
                <a:gd name="T9" fmla="*/ 48 h 90"/>
                <a:gd name="T10" fmla="*/ 4 w 78"/>
                <a:gd name="T11" fmla="*/ 40 h 90"/>
                <a:gd name="T12" fmla="*/ 4 w 78"/>
                <a:gd name="T13" fmla="*/ 40 h 90"/>
                <a:gd name="T14" fmla="*/ 4 w 78"/>
                <a:gd name="T15" fmla="*/ 36 h 90"/>
                <a:gd name="T16" fmla="*/ 4 w 78"/>
                <a:gd name="T17" fmla="*/ 34 h 90"/>
                <a:gd name="T18" fmla="*/ 4 w 78"/>
                <a:gd name="T19" fmla="*/ 30 h 90"/>
                <a:gd name="T20" fmla="*/ 8 w 78"/>
                <a:gd name="T21" fmla="*/ 26 h 90"/>
                <a:gd name="T22" fmla="*/ 8 w 78"/>
                <a:gd name="T23" fmla="*/ 22 h 90"/>
                <a:gd name="T24" fmla="*/ 8 w 78"/>
                <a:gd name="T25" fmla="*/ 14 h 90"/>
                <a:gd name="T26" fmla="*/ 12 w 78"/>
                <a:gd name="T27" fmla="*/ 10 h 90"/>
                <a:gd name="T28" fmla="*/ 8 w 78"/>
                <a:gd name="T29" fmla="*/ 6 h 90"/>
                <a:gd name="T30" fmla="*/ 12 w 78"/>
                <a:gd name="T31" fmla="*/ 2 h 90"/>
                <a:gd name="T32" fmla="*/ 16 w 78"/>
                <a:gd name="T33" fmla="*/ 0 h 90"/>
                <a:gd name="T34" fmla="*/ 16 w 78"/>
                <a:gd name="T35" fmla="*/ 2 h 90"/>
                <a:gd name="T36" fmla="*/ 18 w 78"/>
                <a:gd name="T37" fmla="*/ 2 h 90"/>
                <a:gd name="T38" fmla="*/ 18 w 78"/>
                <a:gd name="T39" fmla="*/ 0 h 90"/>
                <a:gd name="T40" fmla="*/ 22 w 78"/>
                <a:gd name="T41" fmla="*/ 0 h 90"/>
                <a:gd name="T42" fmla="*/ 26 w 78"/>
                <a:gd name="T43" fmla="*/ 2 h 90"/>
                <a:gd name="T44" fmla="*/ 34 w 78"/>
                <a:gd name="T45" fmla="*/ 6 h 90"/>
                <a:gd name="T46" fmla="*/ 38 w 78"/>
                <a:gd name="T47" fmla="*/ 14 h 90"/>
                <a:gd name="T48" fmla="*/ 38 w 78"/>
                <a:gd name="T49" fmla="*/ 14 h 90"/>
                <a:gd name="T50" fmla="*/ 42 w 78"/>
                <a:gd name="T51" fmla="*/ 14 h 90"/>
                <a:gd name="T52" fmla="*/ 46 w 78"/>
                <a:gd name="T53" fmla="*/ 14 h 90"/>
                <a:gd name="T54" fmla="*/ 48 w 78"/>
                <a:gd name="T55" fmla="*/ 22 h 90"/>
                <a:gd name="T56" fmla="*/ 52 w 78"/>
                <a:gd name="T57" fmla="*/ 22 h 90"/>
                <a:gd name="T58" fmla="*/ 52 w 78"/>
                <a:gd name="T59" fmla="*/ 22 h 90"/>
                <a:gd name="T60" fmla="*/ 60 w 78"/>
                <a:gd name="T61" fmla="*/ 30 h 90"/>
                <a:gd name="T62" fmla="*/ 64 w 78"/>
                <a:gd name="T63" fmla="*/ 30 h 90"/>
                <a:gd name="T64" fmla="*/ 68 w 78"/>
                <a:gd name="T65" fmla="*/ 36 h 90"/>
                <a:gd name="T66" fmla="*/ 72 w 78"/>
                <a:gd name="T67" fmla="*/ 40 h 90"/>
                <a:gd name="T68" fmla="*/ 76 w 78"/>
                <a:gd name="T69" fmla="*/ 44 h 90"/>
                <a:gd name="T70" fmla="*/ 76 w 78"/>
                <a:gd name="T71" fmla="*/ 48 h 90"/>
                <a:gd name="T72" fmla="*/ 72 w 78"/>
                <a:gd name="T73" fmla="*/ 52 h 90"/>
                <a:gd name="T74" fmla="*/ 72 w 78"/>
                <a:gd name="T75" fmla="*/ 56 h 90"/>
                <a:gd name="T76" fmla="*/ 72 w 78"/>
                <a:gd name="T77" fmla="*/ 60 h 90"/>
                <a:gd name="T78" fmla="*/ 72 w 78"/>
                <a:gd name="T79" fmla="*/ 64 h 90"/>
                <a:gd name="T80" fmla="*/ 72 w 78"/>
                <a:gd name="T81" fmla="*/ 66 h 90"/>
                <a:gd name="T82" fmla="*/ 72 w 78"/>
                <a:gd name="T83" fmla="*/ 66 h 90"/>
                <a:gd name="T84" fmla="*/ 72 w 78"/>
                <a:gd name="T85" fmla="*/ 70 h 90"/>
                <a:gd name="T86" fmla="*/ 68 w 78"/>
                <a:gd name="T87" fmla="*/ 78 h 90"/>
                <a:gd name="T88" fmla="*/ 64 w 78"/>
                <a:gd name="T89" fmla="*/ 82 h 90"/>
                <a:gd name="T90" fmla="*/ 60 w 78"/>
                <a:gd name="T91" fmla="*/ 82 h 90"/>
                <a:gd name="T92" fmla="*/ 60 w 78"/>
                <a:gd name="T93" fmla="*/ 82 h 90"/>
                <a:gd name="T94" fmla="*/ 52 w 78"/>
                <a:gd name="T95" fmla="*/ 86 h 90"/>
                <a:gd name="T96" fmla="*/ 48 w 78"/>
                <a:gd name="T97" fmla="*/ 86 h 90"/>
                <a:gd name="T98" fmla="*/ 46 w 78"/>
                <a:gd name="T99" fmla="*/ 90 h 90"/>
                <a:gd name="T100" fmla="*/ 46 w 78"/>
                <a:gd name="T101" fmla="*/ 86 h 90"/>
                <a:gd name="T102" fmla="*/ 38 w 78"/>
                <a:gd name="T103" fmla="*/ 86 h 90"/>
                <a:gd name="T104" fmla="*/ 34 w 78"/>
                <a:gd name="T105" fmla="*/ 86 h 90"/>
                <a:gd name="T106" fmla="*/ 30 w 78"/>
                <a:gd name="T107" fmla="*/ 86 h 90"/>
                <a:gd name="T108" fmla="*/ 22 w 78"/>
                <a:gd name="T109" fmla="*/ 82 h 90"/>
                <a:gd name="T110" fmla="*/ 16 w 78"/>
                <a:gd name="T111" fmla="*/ 78 h 90"/>
                <a:gd name="T112" fmla="*/ 8 w 78"/>
                <a:gd name="T113" fmla="*/ 78 h 90"/>
                <a:gd name="T114" fmla="*/ 4 w 78"/>
                <a:gd name="T115" fmla="*/ 74 h 90"/>
                <a:gd name="T116" fmla="*/ 4 w 78"/>
                <a:gd name="T117" fmla="*/ 70 h 90"/>
                <a:gd name="T118" fmla="*/ 0 w 78"/>
                <a:gd name="T119" fmla="*/ 64 h 90"/>
                <a:gd name="T120" fmla="*/ 0 w 78"/>
                <a:gd name="T121" fmla="*/ 6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" h="90">
                  <a:moveTo>
                    <a:pt x="0" y="60"/>
                  </a:move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4" y="60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8"/>
                  </a:lnTo>
                  <a:lnTo>
                    <a:pt x="4" y="44"/>
                  </a:lnTo>
                  <a:lnTo>
                    <a:pt x="4" y="44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4" y="40"/>
                  </a:lnTo>
                  <a:lnTo>
                    <a:pt x="8" y="40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8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10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2" y="14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2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8"/>
                  </a:lnTo>
                  <a:lnTo>
                    <a:pt x="46" y="18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6" y="22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0" y="30"/>
                  </a:lnTo>
                  <a:lnTo>
                    <a:pt x="64" y="30"/>
                  </a:lnTo>
                  <a:lnTo>
                    <a:pt x="64" y="30"/>
                  </a:lnTo>
                  <a:lnTo>
                    <a:pt x="64" y="34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68" y="40"/>
                  </a:lnTo>
                  <a:lnTo>
                    <a:pt x="68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72" y="40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8" y="48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6" y="52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56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0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64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66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0"/>
                  </a:lnTo>
                  <a:lnTo>
                    <a:pt x="72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4"/>
                  </a:lnTo>
                  <a:lnTo>
                    <a:pt x="68" y="78"/>
                  </a:lnTo>
                  <a:lnTo>
                    <a:pt x="68" y="78"/>
                  </a:lnTo>
                  <a:lnTo>
                    <a:pt x="64" y="78"/>
                  </a:lnTo>
                  <a:lnTo>
                    <a:pt x="64" y="78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4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2"/>
                  </a:lnTo>
                  <a:lnTo>
                    <a:pt x="60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6" y="86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90"/>
                  </a:lnTo>
                  <a:lnTo>
                    <a:pt x="52" y="90"/>
                  </a:lnTo>
                  <a:lnTo>
                    <a:pt x="48" y="90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6" y="90"/>
                  </a:lnTo>
                  <a:lnTo>
                    <a:pt x="46" y="90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6" y="86"/>
                  </a:lnTo>
                  <a:lnTo>
                    <a:pt x="42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8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4" y="86"/>
                  </a:lnTo>
                  <a:lnTo>
                    <a:pt x="34" y="90"/>
                  </a:lnTo>
                  <a:lnTo>
                    <a:pt x="30" y="90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30" y="86"/>
                  </a:lnTo>
                  <a:lnTo>
                    <a:pt x="26" y="86"/>
                  </a:lnTo>
                  <a:lnTo>
                    <a:pt x="22" y="82"/>
                  </a:lnTo>
                  <a:lnTo>
                    <a:pt x="22" y="82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8" y="78"/>
                  </a:lnTo>
                  <a:lnTo>
                    <a:pt x="16" y="78"/>
                  </a:lnTo>
                  <a:lnTo>
                    <a:pt x="16" y="78"/>
                  </a:lnTo>
                  <a:lnTo>
                    <a:pt x="12" y="78"/>
                  </a:lnTo>
                  <a:lnTo>
                    <a:pt x="12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8"/>
                  </a:lnTo>
                  <a:lnTo>
                    <a:pt x="8" y="74"/>
                  </a:lnTo>
                  <a:lnTo>
                    <a:pt x="8" y="74"/>
                  </a:lnTo>
                  <a:lnTo>
                    <a:pt x="4" y="74"/>
                  </a:lnTo>
                  <a:lnTo>
                    <a:pt x="4" y="74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4" y="70"/>
                  </a:lnTo>
                  <a:lnTo>
                    <a:pt x="0" y="7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Freeform 189">
              <a:extLst>
                <a:ext uri="{FF2B5EF4-FFF2-40B4-BE49-F238E27FC236}">
                  <a16:creationId xmlns:a16="http://schemas.microsoft.com/office/drawing/2014/main" id="{2DDCC8A9-0837-A536-C985-9E67D11940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49550" y="4222818"/>
              <a:ext cx="301625" cy="323850"/>
            </a:xfrm>
            <a:custGeom>
              <a:avLst/>
              <a:gdLst>
                <a:gd name="T0" fmla="*/ 108 w 190"/>
                <a:gd name="T1" fmla="*/ 38 h 204"/>
                <a:gd name="T2" fmla="*/ 126 w 190"/>
                <a:gd name="T3" fmla="*/ 30 h 204"/>
                <a:gd name="T4" fmla="*/ 126 w 190"/>
                <a:gd name="T5" fmla="*/ 30 h 204"/>
                <a:gd name="T6" fmla="*/ 148 w 190"/>
                <a:gd name="T7" fmla="*/ 28 h 204"/>
                <a:gd name="T8" fmla="*/ 152 w 190"/>
                <a:gd name="T9" fmla="*/ 30 h 204"/>
                <a:gd name="T10" fmla="*/ 148 w 190"/>
                <a:gd name="T11" fmla="*/ 34 h 204"/>
                <a:gd name="T12" fmla="*/ 152 w 190"/>
                <a:gd name="T13" fmla="*/ 42 h 204"/>
                <a:gd name="T14" fmla="*/ 156 w 190"/>
                <a:gd name="T15" fmla="*/ 42 h 204"/>
                <a:gd name="T16" fmla="*/ 160 w 190"/>
                <a:gd name="T17" fmla="*/ 42 h 204"/>
                <a:gd name="T18" fmla="*/ 172 w 190"/>
                <a:gd name="T19" fmla="*/ 46 h 204"/>
                <a:gd name="T20" fmla="*/ 172 w 190"/>
                <a:gd name="T21" fmla="*/ 58 h 204"/>
                <a:gd name="T22" fmla="*/ 168 w 190"/>
                <a:gd name="T23" fmla="*/ 68 h 204"/>
                <a:gd name="T24" fmla="*/ 190 w 190"/>
                <a:gd name="T25" fmla="*/ 68 h 204"/>
                <a:gd name="T26" fmla="*/ 178 w 190"/>
                <a:gd name="T27" fmla="*/ 84 h 204"/>
                <a:gd name="T28" fmla="*/ 178 w 190"/>
                <a:gd name="T29" fmla="*/ 94 h 204"/>
                <a:gd name="T30" fmla="*/ 172 w 190"/>
                <a:gd name="T31" fmla="*/ 106 h 204"/>
                <a:gd name="T32" fmla="*/ 178 w 190"/>
                <a:gd name="T33" fmla="*/ 128 h 204"/>
                <a:gd name="T34" fmla="*/ 168 w 190"/>
                <a:gd name="T35" fmla="*/ 140 h 204"/>
                <a:gd name="T36" fmla="*/ 152 w 190"/>
                <a:gd name="T37" fmla="*/ 144 h 204"/>
                <a:gd name="T38" fmla="*/ 142 w 190"/>
                <a:gd name="T39" fmla="*/ 144 h 204"/>
                <a:gd name="T40" fmla="*/ 130 w 190"/>
                <a:gd name="T41" fmla="*/ 148 h 204"/>
                <a:gd name="T42" fmla="*/ 118 w 190"/>
                <a:gd name="T43" fmla="*/ 140 h 204"/>
                <a:gd name="T44" fmla="*/ 126 w 190"/>
                <a:gd name="T45" fmla="*/ 154 h 204"/>
                <a:gd name="T46" fmla="*/ 134 w 190"/>
                <a:gd name="T47" fmla="*/ 170 h 204"/>
                <a:gd name="T48" fmla="*/ 134 w 190"/>
                <a:gd name="T49" fmla="*/ 178 h 204"/>
                <a:gd name="T50" fmla="*/ 118 w 190"/>
                <a:gd name="T51" fmla="*/ 192 h 204"/>
                <a:gd name="T52" fmla="*/ 108 w 190"/>
                <a:gd name="T53" fmla="*/ 204 h 204"/>
                <a:gd name="T54" fmla="*/ 98 w 190"/>
                <a:gd name="T55" fmla="*/ 200 h 204"/>
                <a:gd name="T56" fmla="*/ 86 w 190"/>
                <a:gd name="T57" fmla="*/ 174 h 204"/>
                <a:gd name="T58" fmla="*/ 82 w 190"/>
                <a:gd name="T59" fmla="*/ 154 h 204"/>
                <a:gd name="T60" fmla="*/ 78 w 190"/>
                <a:gd name="T61" fmla="*/ 144 h 204"/>
                <a:gd name="T62" fmla="*/ 78 w 190"/>
                <a:gd name="T63" fmla="*/ 120 h 204"/>
                <a:gd name="T64" fmla="*/ 74 w 190"/>
                <a:gd name="T65" fmla="*/ 106 h 204"/>
                <a:gd name="T66" fmla="*/ 56 w 190"/>
                <a:gd name="T67" fmla="*/ 106 h 204"/>
                <a:gd name="T68" fmla="*/ 42 w 190"/>
                <a:gd name="T69" fmla="*/ 90 h 204"/>
                <a:gd name="T70" fmla="*/ 26 w 190"/>
                <a:gd name="T71" fmla="*/ 90 h 204"/>
                <a:gd name="T72" fmla="*/ 12 w 190"/>
                <a:gd name="T73" fmla="*/ 84 h 204"/>
                <a:gd name="T74" fmla="*/ 12 w 190"/>
                <a:gd name="T75" fmla="*/ 68 h 204"/>
                <a:gd name="T76" fmla="*/ 0 w 190"/>
                <a:gd name="T77" fmla="*/ 54 h 204"/>
                <a:gd name="T78" fmla="*/ 4 w 190"/>
                <a:gd name="T79" fmla="*/ 34 h 204"/>
                <a:gd name="T80" fmla="*/ 14 w 190"/>
                <a:gd name="T81" fmla="*/ 20 h 204"/>
                <a:gd name="T82" fmla="*/ 26 w 190"/>
                <a:gd name="T83" fmla="*/ 12 h 204"/>
                <a:gd name="T84" fmla="*/ 22 w 190"/>
                <a:gd name="T85" fmla="*/ 24 h 204"/>
                <a:gd name="T86" fmla="*/ 14 w 190"/>
                <a:gd name="T87" fmla="*/ 42 h 204"/>
                <a:gd name="T88" fmla="*/ 22 w 190"/>
                <a:gd name="T89" fmla="*/ 58 h 204"/>
                <a:gd name="T90" fmla="*/ 30 w 190"/>
                <a:gd name="T91" fmla="*/ 38 h 204"/>
                <a:gd name="T92" fmla="*/ 26 w 190"/>
                <a:gd name="T93" fmla="*/ 24 h 204"/>
                <a:gd name="T94" fmla="*/ 42 w 190"/>
                <a:gd name="T95" fmla="*/ 16 h 204"/>
                <a:gd name="T96" fmla="*/ 44 w 190"/>
                <a:gd name="T97" fmla="*/ 12 h 204"/>
                <a:gd name="T98" fmla="*/ 48 w 190"/>
                <a:gd name="T99" fmla="*/ 8 h 204"/>
                <a:gd name="T100" fmla="*/ 64 w 190"/>
                <a:gd name="T101" fmla="*/ 16 h 204"/>
                <a:gd name="T102" fmla="*/ 78 w 190"/>
                <a:gd name="T103" fmla="*/ 30 h 204"/>
                <a:gd name="T104" fmla="*/ 98 w 190"/>
                <a:gd name="T105" fmla="*/ 30 h 204"/>
                <a:gd name="T106" fmla="*/ 174 w 190"/>
                <a:gd name="T107" fmla="*/ 58 h 204"/>
                <a:gd name="T108" fmla="*/ 174 w 190"/>
                <a:gd name="T109" fmla="*/ 60 h 204"/>
                <a:gd name="T110" fmla="*/ 172 w 190"/>
                <a:gd name="T111" fmla="*/ 64 h 204"/>
                <a:gd name="T112" fmla="*/ 172 w 190"/>
                <a:gd name="T113" fmla="*/ 64 h 204"/>
                <a:gd name="T114" fmla="*/ 172 w 190"/>
                <a:gd name="T115" fmla="*/ 64 h 204"/>
                <a:gd name="T116" fmla="*/ 168 w 190"/>
                <a:gd name="T117" fmla="*/ 68 h 204"/>
                <a:gd name="T118" fmla="*/ 172 w 190"/>
                <a:gd name="T119" fmla="*/ 64 h 204"/>
                <a:gd name="T120" fmla="*/ 126 w 190"/>
                <a:gd name="T121" fmla="*/ 24 h 204"/>
                <a:gd name="T122" fmla="*/ 130 w 190"/>
                <a:gd name="T123" fmla="*/ 28 h 204"/>
                <a:gd name="T124" fmla="*/ 112 w 190"/>
                <a:gd name="T125" fmla="*/ 2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0" h="204">
                  <a:moveTo>
                    <a:pt x="98" y="30"/>
                  </a:moveTo>
                  <a:lnTo>
                    <a:pt x="100" y="30"/>
                  </a:lnTo>
                  <a:lnTo>
                    <a:pt x="100" y="34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8" y="38"/>
                  </a:lnTo>
                  <a:lnTo>
                    <a:pt x="112" y="38"/>
                  </a:lnTo>
                  <a:lnTo>
                    <a:pt x="116" y="38"/>
                  </a:lnTo>
                  <a:lnTo>
                    <a:pt x="118" y="38"/>
                  </a:lnTo>
                  <a:lnTo>
                    <a:pt x="122" y="34"/>
                  </a:lnTo>
                  <a:lnTo>
                    <a:pt x="126" y="34"/>
                  </a:lnTo>
                  <a:lnTo>
                    <a:pt x="126" y="30"/>
                  </a:lnTo>
                  <a:lnTo>
                    <a:pt x="130" y="30"/>
                  </a:lnTo>
                  <a:lnTo>
                    <a:pt x="130" y="34"/>
                  </a:lnTo>
                  <a:lnTo>
                    <a:pt x="134" y="34"/>
                  </a:lnTo>
                  <a:lnTo>
                    <a:pt x="134" y="30"/>
                  </a:lnTo>
                  <a:lnTo>
                    <a:pt x="130" y="30"/>
                  </a:lnTo>
                  <a:lnTo>
                    <a:pt x="126" y="30"/>
                  </a:lnTo>
                  <a:lnTo>
                    <a:pt x="130" y="30"/>
                  </a:lnTo>
                  <a:lnTo>
                    <a:pt x="134" y="30"/>
                  </a:lnTo>
                  <a:lnTo>
                    <a:pt x="138" y="30"/>
                  </a:lnTo>
                  <a:lnTo>
                    <a:pt x="142" y="28"/>
                  </a:lnTo>
                  <a:lnTo>
                    <a:pt x="144" y="28"/>
                  </a:lnTo>
                  <a:lnTo>
                    <a:pt x="148" y="28"/>
                  </a:lnTo>
                  <a:lnTo>
                    <a:pt x="152" y="28"/>
                  </a:lnTo>
                  <a:lnTo>
                    <a:pt x="156" y="28"/>
                  </a:lnTo>
                  <a:lnTo>
                    <a:pt x="160" y="28"/>
                  </a:lnTo>
                  <a:lnTo>
                    <a:pt x="160" y="30"/>
                  </a:lnTo>
                  <a:lnTo>
                    <a:pt x="156" y="30"/>
                  </a:lnTo>
                  <a:lnTo>
                    <a:pt x="152" y="30"/>
                  </a:lnTo>
                  <a:lnTo>
                    <a:pt x="148" y="30"/>
                  </a:lnTo>
                  <a:lnTo>
                    <a:pt x="144" y="30"/>
                  </a:lnTo>
                  <a:lnTo>
                    <a:pt x="148" y="30"/>
                  </a:lnTo>
                  <a:lnTo>
                    <a:pt x="148" y="34"/>
                  </a:lnTo>
                  <a:lnTo>
                    <a:pt x="144" y="34"/>
                  </a:lnTo>
                  <a:lnTo>
                    <a:pt x="148" y="34"/>
                  </a:lnTo>
                  <a:lnTo>
                    <a:pt x="148" y="38"/>
                  </a:lnTo>
                  <a:lnTo>
                    <a:pt x="144" y="38"/>
                  </a:lnTo>
                  <a:lnTo>
                    <a:pt x="148" y="42"/>
                  </a:lnTo>
                  <a:lnTo>
                    <a:pt x="148" y="38"/>
                  </a:lnTo>
                  <a:lnTo>
                    <a:pt x="152" y="38"/>
                  </a:lnTo>
                  <a:lnTo>
                    <a:pt x="152" y="42"/>
                  </a:lnTo>
                  <a:lnTo>
                    <a:pt x="156" y="46"/>
                  </a:lnTo>
                  <a:lnTo>
                    <a:pt x="152" y="46"/>
                  </a:lnTo>
                  <a:lnTo>
                    <a:pt x="156" y="46"/>
                  </a:lnTo>
                  <a:lnTo>
                    <a:pt x="156" y="42"/>
                  </a:lnTo>
                  <a:lnTo>
                    <a:pt x="156" y="46"/>
                  </a:lnTo>
                  <a:lnTo>
                    <a:pt x="156" y="42"/>
                  </a:lnTo>
                  <a:lnTo>
                    <a:pt x="160" y="42"/>
                  </a:lnTo>
                  <a:lnTo>
                    <a:pt x="156" y="42"/>
                  </a:lnTo>
                  <a:lnTo>
                    <a:pt x="160" y="42"/>
                  </a:lnTo>
                  <a:lnTo>
                    <a:pt x="160" y="46"/>
                  </a:lnTo>
                  <a:lnTo>
                    <a:pt x="164" y="46"/>
                  </a:lnTo>
                  <a:lnTo>
                    <a:pt x="160" y="42"/>
                  </a:lnTo>
                  <a:lnTo>
                    <a:pt x="164" y="42"/>
                  </a:lnTo>
                  <a:lnTo>
                    <a:pt x="164" y="46"/>
                  </a:lnTo>
                  <a:lnTo>
                    <a:pt x="164" y="42"/>
                  </a:lnTo>
                  <a:lnTo>
                    <a:pt x="168" y="42"/>
                  </a:lnTo>
                  <a:lnTo>
                    <a:pt x="168" y="46"/>
                  </a:lnTo>
                  <a:lnTo>
                    <a:pt x="172" y="46"/>
                  </a:lnTo>
                  <a:lnTo>
                    <a:pt x="172" y="50"/>
                  </a:lnTo>
                  <a:lnTo>
                    <a:pt x="174" y="50"/>
                  </a:lnTo>
                  <a:lnTo>
                    <a:pt x="174" y="54"/>
                  </a:lnTo>
                  <a:lnTo>
                    <a:pt x="172" y="58"/>
                  </a:lnTo>
                  <a:lnTo>
                    <a:pt x="174" y="54"/>
                  </a:lnTo>
                  <a:lnTo>
                    <a:pt x="172" y="58"/>
                  </a:lnTo>
                  <a:lnTo>
                    <a:pt x="172" y="60"/>
                  </a:lnTo>
                  <a:lnTo>
                    <a:pt x="172" y="64"/>
                  </a:lnTo>
                  <a:lnTo>
                    <a:pt x="168" y="64"/>
                  </a:lnTo>
                  <a:lnTo>
                    <a:pt x="164" y="64"/>
                  </a:lnTo>
                  <a:lnTo>
                    <a:pt x="168" y="64"/>
                  </a:lnTo>
                  <a:lnTo>
                    <a:pt x="168" y="68"/>
                  </a:lnTo>
                  <a:lnTo>
                    <a:pt x="172" y="68"/>
                  </a:lnTo>
                  <a:lnTo>
                    <a:pt x="174" y="64"/>
                  </a:lnTo>
                  <a:lnTo>
                    <a:pt x="178" y="64"/>
                  </a:lnTo>
                  <a:lnTo>
                    <a:pt x="182" y="64"/>
                  </a:lnTo>
                  <a:lnTo>
                    <a:pt x="186" y="64"/>
                  </a:lnTo>
                  <a:lnTo>
                    <a:pt x="190" y="68"/>
                  </a:lnTo>
                  <a:lnTo>
                    <a:pt x="190" y="72"/>
                  </a:lnTo>
                  <a:lnTo>
                    <a:pt x="186" y="72"/>
                  </a:lnTo>
                  <a:lnTo>
                    <a:pt x="186" y="76"/>
                  </a:lnTo>
                  <a:lnTo>
                    <a:pt x="182" y="76"/>
                  </a:lnTo>
                  <a:lnTo>
                    <a:pt x="178" y="80"/>
                  </a:lnTo>
                  <a:lnTo>
                    <a:pt x="178" y="84"/>
                  </a:lnTo>
                  <a:lnTo>
                    <a:pt x="178" y="88"/>
                  </a:lnTo>
                  <a:lnTo>
                    <a:pt x="178" y="90"/>
                  </a:lnTo>
                  <a:lnTo>
                    <a:pt x="182" y="88"/>
                  </a:lnTo>
                  <a:lnTo>
                    <a:pt x="182" y="90"/>
                  </a:lnTo>
                  <a:lnTo>
                    <a:pt x="182" y="94"/>
                  </a:lnTo>
                  <a:lnTo>
                    <a:pt x="178" y="94"/>
                  </a:lnTo>
                  <a:lnTo>
                    <a:pt x="178" y="98"/>
                  </a:lnTo>
                  <a:lnTo>
                    <a:pt x="174" y="94"/>
                  </a:lnTo>
                  <a:lnTo>
                    <a:pt x="174" y="98"/>
                  </a:lnTo>
                  <a:lnTo>
                    <a:pt x="172" y="98"/>
                  </a:lnTo>
                  <a:lnTo>
                    <a:pt x="172" y="102"/>
                  </a:lnTo>
                  <a:lnTo>
                    <a:pt x="172" y="106"/>
                  </a:lnTo>
                  <a:lnTo>
                    <a:pt x="168" y="110"/>
                  </a:lnTo>
                  <a:lnTo>
                    <a:pt x="172" y="118"/>
                  </a:lnTo>
                  <a:lnTo>
                    <a:pt x="174" y="120"/>
                  </a:lnTo>
                  <a:lnTo>
                    <a:pt x="174" y="124"/>
                  </a:lnTo>
                  <a:lnTo>
                    <a:pt x="178" y="124"/>
                  </a:lnTo>
                  <a:lnTo>
                    <a:pt x="178" y="128"/>
                  </a:lnTo>
                  <a:lnTo>
                    <a:pt x="178" y="132"/>
                  </a:lnTo>
                  <a:lnTo>
                    <a:pt x="174" y="132"/>
                  </a:lnTo>
                  <a:lnTo>
                    <a:pt x="174" y="136"/>
                  </a:lnTo>
                  <a:lnTo>
                    <a:pt x="172" y="136"/>
                  </a:lnTo>
                  <a:lnTo>
                    <a:pt x="168" y="136"/>
                  </a:lnTo>
                  <a:lnTo>
                    <a:pt x="168" y="140"/>
                  </a:lnTo>
                  <a:lnTo>
                    <a:pt x="164" y="140"/>
                  </a:lnTo>
                  <a:lnTo>
                    <a:pt x="160" y="140"/>
                  </a:lnTo>
                  <a:lnTo>
                    <a:pt x="156" y="144"/>
                  </a:lnTo>
                  <a:lnTo>
                    <a:pt x="156" y="140"/>
                  </a:lnTo>
                  <a:lnTo>
                    <a:pt x="152" y="140"/>
                  </a:lnTo>
                  <a:lnTo>
                    <a:pt x="152" y="144"/>
                  </a:lnTo>
                  <a:lnTo>
                    <a:pt x="148" y="144"/>
                  </a:lnTo>
                  <a:lnTo>
                    <a:pt x="148" y="148"/>
                  </a:lnTo>
                  <a:lnTo>
                    <a:pt x="148" y="152"/>
                  </a:lnTo>
                  <a:lnTo>
                    <a:pt x="144" y="152"/>
                  </a:lnTo>
                  <a:lnTo>
                    <a:pt x="142" y="148"/>
                  </a:lnTo>
                  <a:lnTo>
                    <a:pt x="142" y="144"/>
                  </a:lnTo>
                  <a:lnTo>
                    <a:pt x="138" y="144"/>
                  </a:lnTo>
                  <a:lnTo>
                    <a:pt x="138" y="148"/>
                  </a:lnTo>
                  <a:lnTo>
                    <a:pt x="138" y="144"/>
                  </a:lnTo>
                  <a:lnTo>
                    <a:pt x="134" y="144"/>
                  </a:lnTo>
                  <a:lnTo>
                    <a:pt x="130" y="144"/>
                  </a:lnTo>
                  <a:lnTo>
                    <a:pt x="130" y="148"/>
                  </a:lnTo>
                  <a:lnTo>
                    <a:pt x="130" y="144"/>
                  </a:lnTo>
                  <a:lnTo>
                    <a:pt x="126" y="144"/>
                  </a:lnTo>
                  <a:lnTo>
                    <a:pt x="126" y="140"/>
                  </a:lnTo>
                  <a:lnTo>
                    <a:pt x="122" y="144"/>
                  </a:lnTo>
                  <a:lnTo>
                    <a:pt x="122" y="140"/>
                  </a:lnTo>
                  <a:lnTo>
                    <a:pt x="118" y="140"/>
                  </a:lnTo>
                  <a:lnTo>
                    <a:pt x="118" y="144"/>
                  </a:lnTo>
                  <a:lnTo>
                    <a:pt x="122" y="144"/>
                  </a:lnTo>
                  <a:lnTo>
                    <a:pt x="122" y="148"/>
                  </a:lnTo>
                  <a:lnTo>
                    <a:pt x="126" y="148"/>
                  </a:lnTo>
                  <a:lnTo>
                    <a:pt x="126" y="152"/>
                  </a:lnTo>
                  <a:lnTo>
                    <a:pt x="126" y="154"/>
                  </a:lnTo>
                  <a:lnTo>
                    <a:pt x="126" y="158"/>
                  </a:lnTo>
                  <a:lnTo>
                    <a:pt x="130" y="158"/>
                  </a:lnTo>
                  <a:lnTo>
                    <a:pt x="130" y="162"/>
                  </a:lnTo>
                  <a:lnTo>
                    <a:pt x="130" y="166"/>
                  </a:lnTo>
                  <a:lnTo>
                    <a:pt x="130" y="170"/>
                  </a:lnTo>
                  <a:lnTo>
                    <a:pt x="134" y="170"/>
                  </a:lnTo>
                  <a:lnTo>
                    <a:pt x="138" y="170"/>
                  </a:lnTo>
                  <a:lnTo>
                    <a:pt x="142" y="170"/>
                  </a:lnTo>
                  <a:lnTo>
                    <a:pt x="142" y="174"/>
                  </a:lnTo>
                  <a:lnTo>
                    <a:pt x="138" y="174"/>
                  </a:lnTo>
                  <a:lnTo>
                    <a:pt x="138" y="178"/>
                  </a:lnTo>
                  <a:lnTo>
                    <a:pt x="134" y="178"/>
                  </a:lnTo>
                  <a:lnTo>
                    <a:pt x="130" y="178"/>
                  </a:lnTo>
                  <a:lnTo>
                    <a:pt x="130" y="182"/>
                  </a:lnTo>
                  <a:lnTo>
                    <a:pt x="130" y="184"/>
                  </a:lnTo>
                  <a:lnTo>
                    <a:pt x="126" y="188"/>
                  </a:lnTo>
                  <a:lnTo>
                    <a:pt x="122" y="188"/>
                  </a:lnTo>
                  <a:lnTo>
                    <a:pt x="118" y="192"/>
                  </a:lnTo>
                  <a:lnTo>
                    <a:pt x="116" y="192"/>
                  </a:lnTo>
                  <a:lnTo>
                    <a:pt x="116" y="196"/>
                  </a:lnTo>
                  <a:lnTo>
                    <a:pt x="112" y="196"/>
                  </a:lnTo>
                  <a:lnTo>
                    <a:pt x="112" y="200"/>
                  </a:lnTo>
                  <a:lnTo>
                    <a:pt x="108" y="200"/>
                  </a:lnTo>
                  <a:lnTo>
                    <a:pt x="108" y="204"/>
                  </a:lnTo>
                  <a:lnTo>
                    <a:pt x="108" y="200"/>
                  </a:lnTo>
                  <a:lnTo>
                    <a:pt x="108" y="196"/>
                  </a:lnTo>
                  <a:lnTo>
                    <a:pt x="104" y="196"/>
                  </a:lnTo>
                  <a:lnTo>
                    <a:pt x="104" y="200"/>
                  </a:lnTo>
                  <a:lnTo>
                    <a:pt x="100" y="200"/>
                  </a:lnTo>
                  <a:lnTo>
                    <a:pt x="98" y="200"/>
                  </a:lnTo>
                  <a:lnTo>
                    <a:pt x="94" y="192"/>
                  </a:lnTo>
                  <a:lnTo>
                    <a:pt x="90" y="192"/>
                  </a:lnTo>
                  <a:lnTo>
                    <a:pt x="90" y="188"/>
                  </a:lnTo>
                  <a:lnTo>
                    <a:pt x="90" y="184"/>
                  </a:lnTo>
                  <a:lnTo>
                    <a:pt x="86" y="178"/>
                  </a:lnTo>
                  <a:lnTo>
                    <a:pt x="86" y="174"/>
                  </a:lnTo>
                  <a:lnTo>
                    <a:pt x="86" y="170"/>
                  </a:lnTo>
                  <a:lnTo>
                    <a:pt x="82" y="166"/>
                  </a:lnTo>
                  <a:lnTo>
                    <a:pt x="78" y="166"/>
                  </a:lnTo>
                  <a:lnTo>
                    <a:pt x="78" y="162"/>
                  </a:lnTo>
                  <a:lnTo>
                    <a:pt x="82" y="158"/>
                  </a:lnTo>
                  <a:lnTo>
                    <a:pt x="82" y="154"/>
                  </a:lnTo>
                  <a:lnTo>
                    <a:pt x="86" y="154"/>
                  </a:lnTo>
                  <a:lnTo>
                    <a:pt x="82" y="154"/>
                  </a:lnTo>
                  <a:lnTo>
                    <a:pt x="82" y="152"/>
                  </a:lnTo>
                  <a:lnTo>
                    <a:pt x="82" y="148"/>
                  </a:lnTo>
                  <a:lnTo>
                    <a:pt x="78" y="148"/>
                  </a:lnTo>
                  <a:lnTo>
                    <a:pt x="78" y="144"/>
                  </a:lnTo>
                  <a:lnTo>
                    <a:pt x="78" y="140"/>
                  </a:lnTo>
                  <a:lnTo>
                    <a:pt x="74" y="136"/>
                  </a:lnTo>
                  <a:lnTo>
                    <a:pt x="78" y="132"/>
                  </a:lnTo>
                  <a:lnTo>
                    <a:pt x="78" y="128"/>
                  </a:lnTo>
                  <a:lnTo>
                    <a:pt x="78" y="124"/>
                  </a:lnTo>
                  <a:lnTo>
                    <a:pt x="78" y="120"/>
                  </a:lnTo>
                  <a:lnTo>
                    <a:pt x="78" y="118"/>
                  </a:lnTo>
                  <a:lnTo>
                    <a:pt x="78" y="114"/>
                  </a:lnTo>
                  <a:lnTo>
                    <a:pt x="82" y="110"/>
                  </a:lnTo>
                  <a:lnTo>
                    <a:pt x="82" y="106"/>
                  </a:lnTo>
                  <a:lnTo>
                    <a:pt x="78" y="106"/>
                  </a:lnTo>
                  <a:lnTo>
                    <a:pt x="74" y="106"/>
                  </a:lnTo>
                  <a:lnTo>
                    <a:pt x="72" y="106"/>
                  </a:lnTo>
                  <a:lnTo>
                    <a:pt x="68" y="106"/>
                  </a:lnTo>
                  <a:lnTo>
                    <a:pt x="64" y="106"/>
                  </a:lnTo>
                  <a:lnTo>
                    <a:pt x="60" y="106"/>
                  </a:lnTo>
                  <a:lnTo>
                    <a:pt x="56" y="110"/>
                  </a:lnTo>
                  <a:lnTo>
                    <a:pt x="56" y="106"/>
                  </a:lnTo>
                  <a:lnTo>
                    <a:pt x="48" y="102"/>
                  </a:lnTo>
                  <a:lnTo>
                    <a:pt x="44" y="94"/>
                  </a:lnTo>
                  <a:lnTo>
                    <a:pt x="44" y="90"/>
                  </a:lnTo>
                  <a:lnTo>
                    <a:pt x="44" y="94"/>
                  </a:lnTo>
                  <a:lnTo>
                    <a:pt x="42" y="94"/>
                  </a:lnTo>
                  <a:lnTo>
                    <a:pt x="42" y="90"/>
                  </a:lnTo>
                  <a:lnTo>
                    <a:pt x="38" y="90"/>
                  </a:lnTo>
                  <a:lnTo>
                    <a:pt x="34" y="90"/>
                  </a:lnTo>
                  <a:lnTo>
                    <a:pt x="30" y="90"/>
                  </a:lnTo>
                  <a:lnTo>
                    <a:pt x="30" y="94"/>
                  </a:lnTo>
                  <a:lnTo>
                    <a:pt x="30" y="90"/>
                  </a:lnTo>
                  <a:lnTo>
                    <a:pt x="26" y="90"/>
                  </a:lnTo>
                  <a:lnTo>
                    <a:pt x="22" y="90"/>
                  </a:lnTo>
                  <a:lnTo>
                    <a:pt x="18" y="90"/>
                  </a:lnTo>
                  <a:lnTo>
                    <a:pt x="14" y="90"/>
                  </a:lnTo>
                  <a:lnTo>
                    <a:pt x="14" y="88"/>
                  </a:lnTo>
                  <a:lnTo>
                    <a:pt x="12" y="88"/>
                  </a:lnTo>
                  <a:lnTo>
                    <a:pt x="12" y="84"/>
                  </a:lnTo>
                  <a:lnTo>
                    <a:pt x="12" y="80"/>
                  </a:lnTo>
                  <a:lnTo>
                    <a:pt x="12" y="76"/>
                  </a:lnTo>
                  <a:lnTo>
                    <a:pt x="14" y="76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2" y="68"/>
                  </a:lnTo>
                  <a:lnTo>
                    <a:pt x="8" y="64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4" y="58"/>
                  </a:lnTo>
                  <a:lnTo>
                    <a:pt x="4" y="54"/>
                  </a:lnTo>
                  <a:lnTo>
                    <a:pt x="0" y="54"/>
                  </a:lnTo>
                  <a:lnTo>
                    <a:pt x="0" y="50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20"/>
                  </a:lnTo>
                  <a:lnTo>
                    <a:pt x="22" y="20"/>
                  </a:lnTo>
                  <a:lnTo>
                    <a:pt x="22" y="24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8" y="38"/>
                  </a:lnTo>
                  <a:lnTo>
                    <a:pt x="14" y="42"/>
                  </a:lnTo>
                  <a:lnTo>
                    <a:pt x="14" y="46"/>
                  </a:lnTo>
                  <a:lnTo>
                    <a:pt x="18" y="46"/>
                  </a:lnTo>
                  <a:lnTo>
                    <a:pt x="18" y="50"/>
                  </a:lnTo>
                  <a:lnTo>
                    <a:pt x="22" y="50"/>
                  </a:lnTo>
                  <a:lnTo>
                    <a:pt x="22" y="54"/>
                  </a:lnTo>
                  <a:lnTo>
                    <a:pt x="22" y="58"/>
                  </a:lnTo>
                  <a:lnTo>
                    <a:pt x="26" y="58"/>
                  </a:lnTo>
                  <a:lnTo>
                    <a:pt x="30" y="54"/>
                  </a:lnTo>
                  <a:lnTo>
                    <a:pt x="30" y="50"/>
                  </a:lnTo>
                  <a:lnTo>
                    <a:pt x="30" y="46"/>
                  </a:lnTo>
                  <a:lnTo>
                    <a:pt x="30" y="42"/>
                  </a:lnTo>
                  <a:lnTo>
                    <a:pt x="30" y="38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6" y="30"/>
                  </a:lnTo>
                  <a:lnTo>
                    <a:pt x="22" y="30"/>
                  </a:lnTo>
                  <a:lnTo>
                    <a:pt x="26" y="28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0" y="20"/>
                  </a:lnTo>
                  <a:lnTo>
                    <a:pt x="34" y="20"/>
                  </a:lnTo>
                  <a:lnTo>
                    <a:pt x="38" y="20"/>
                  </a:lnTo>
                  <a:lnTo>
                    <a:pt x="42" y="20"/>
                  </a:lnTo>
                  <a:lnTo>
                    <a:pt x="42" y="16"/>
                  </a:lnTo>
                  <a:lnTo>
                    <a:pt x="44" y="16"/>
                  </a:lnTo>
                  <a:lnTo>
                    <a:pt x="48" y="16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52" y="16"/>
                  </a:lnTo>
                  <a:lnTo>
                    <a:pt x="56" y="16"/>
                  </a:lnTo>
                  <a:lnTo>
                    <a:pt x="56" y="12"/>
                  </a:lnTo>
                  <a:lnTo>
                    <a:pt x="60" y="16"/>
                  </a:lnTo>
                  <a:lnTo>
                    <a:pt x="64" y="16"/>
                  </a:lnTo>
                  <a:lnTo>
                    <a:pt x="68" y="20"/>
                  </a:lnTo>
                  <a:lnTo>
                    <a:pt x="72" y="24"/>
                  </a:lnTo>
                  <a:lnTo>
                    <a:pt x="72" y="28"/>
                  </a:lnTo>
                  <a:lnTo>
                    <a:pt x="72" y="30"/>
                  </a:lnTo>
                  <a:lnTo>
                    <a:pt x="74" y="30"/>
                  </a:lnTo>
                  <a:lnTo>
                    <a:pt x="78" y="30"/>
                  </a:lnTo>
                  <a:lnTo>
                    <a:pt x="82" y="30"/>
                  </a:lnTo>
                  <a:lnTo>
                    <a:pt x="86" y="30"/>
                  </a:lnTo>
                  <a:lnTo>
                    <a:pt x="90" y="30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98" y="30"/>
                  </a:lnTo>
                  <a:close/>
                  <a:moveTo>
                    <a:pt x="174" y="58"/>
                  </a:moveTo>
                  <a:lnTo>
                    <a:pt x="172" y="60"/>
                  </a:lnTo>
                  <a:lnTo>
                    <a:pt x="172" y="58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174" y="58"/>
                  </a:lnTo>
                  <a:close/>
                  <a:moveTo>
                    <a:pt x="174" y="60"/>
                  </a:moveTo>
                  <a:lnTo>
                    <a:pt x="172" y="60"/>
                  </a:lnTo>
                  <a:lnTo>
                    <a:pt x="174" y="58"/>
                  </a:lnTo>
                  <a:lnTo>
                    <a:pt x="174" y="60"/>
                  </a:lnTo>
                  <a:lnTo>
                    <a:pt x="174" y="60"/>
                  </a:lnTo>
                  <a:lnTo>
                    <a:pt x="174" y="60"/>
                  </a:lnTo>
                  <a:close/>
                  <a:moveTo>
                    <a:pt x="172" y="64"/>
                  </a:moveTo>
                  <a:lnTo>
                    <a:pt x="172" y="60"/>
                  </a:lnTo>
                  <a:lnTo>
                    <a:pt x="174" y="60"/>
                  </a:lnTo>
                  <a:lnTo>
                    <a:pt x="172" y="64"/>
                  </a:lnTo>
                  <a:lnTo>
                    <a:pt x="172" y="64"/>
                  </a:lnTo>
                  <a:lnTo>
                    <a:pt x="172" y="64"/>
                  </a:lnTo>
                  <a:close/>
                  <a:moveTo>
                    <a:pt x="174" y="64"/>
                  </a:moveTo>
                  <a:lnTo>
                    <a:pt x="174" y="60"/>
                  </a:lnTo>
                  <a:lnTo>
                    <a:pt x="174" y="64"/>
                  </a:lnTo>
                  <a:lnTo>
                    <a:pt x="174" y="64"/>
                  </a:lnTo>
                  <a:lnTo>
                    <a:pt x="174" y="64"/>
                  </a:lnTo>
                  <a:close/>
                  <a:moveTo>
                    <a:pt x="172" y="64"/>
                  </a:moveTo>
                  <a:lnTo>
                    <a:pt x="174" y="60"/>
                  </a:lnTo>
                  <a:lnTo>
                    <a:pt x="174" y="64"/>
                  </a:lnTo>
                  <a:lnTo>
                    <a:pt x="172" y="64"/>
                  </a:lnTo>
                  <a:lnTo>
                    <a:pt x="172" y="64"/>
                  </a:lnTo>
                  <a:lnTo>
                    <a:pt x="172" y="64"/>
                  </a:lnTo>
                  <a:close/>
                  <a:moveTo>
                    <a:pt x="172" y="64"/>
                  </a:moveTo>
                  <a:lnTo>
                    <a:pt x="174" y="64"/>
                  </a:lnTo>
                  <a:lnTo>
                    <a:pt x="172" y="64"/>
                  </a:lnTo>
                  <a:lnTo>
                    <a:pt x="172" y="64"/>
                  </a:lnTo>
                  <a:lnTo>
                    <a:pt x="172" y="64"/>
                  </a:lnTo>
                  <a:close/>
                  <a:moveTo>
                    <a:pt x="172" y="68"/>
                  </a:moveTo>
                  <a:lnTo>
                    <a:pt x="168" y="68"/>
                  </a:lnTo>
                  <a:lnTo>
                    <a:pt x="168" y="64"/>
                  </a:lnTo>
                  <a:lnTo>
                    <a:pt x="164" y="64"/>
                  </a:lnTo>
                  <a:lnTo>
                    <a:pt x="168" y="64"/>
                  </a:lnTo>
                  <a:lnTo>
                    <a:pt x="172" y="64"/>
                  </a:lnTo>
                  <a:lnTo>
                    <a:pt x="168" y="64"/>
                  </a:lnTo>
                  <a:lnTo>
                    <a:pt x="172" y="64"/>
                  </a:lnTo>
                  <a:lnTo>
                    <a:pt x="172" y="68"/>
                  </a:lnTo>
                  <a:lnTo>
                    <a:pt x="172" y="68"/>
                  </a:lnTo>
                  <a:lnTo>
                    <a:pt x="172" y="68"/>
                  </a:lnTo>
                  <a:close/>
                  <a:moveTo>
                    <a:pt x="130" y="28"/>
                  </a:moveTo>
                  <a:lnTo>
                    <a:pt x="130" y="24"/>
                  </a:lnTo>
                  <a:lnTo>
                    <a:pt x="126" y="24"/>
                  </a:lnTo>
                  <a:lnTo>
                    <a:pt x="130" y="24"/>
                  </a:lnTo>
                  <a:lnTo>
                    <a:pt x="130" y="20"/>
                  </a:lnTo>
                  <a:lnTo>
                    <a:pt x="134" y="20"/>
                  </a:lnTo>
                  <a:lnTo>
                    <a:pt x="134" y="24"/>
                  </a:lnTo>
                  <a:lnTo>
                    <a:pt x="130" y="24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0" y="28"/>
                  </a:lnTo>
                  <a:close/>
                  <a:moveTo>
                    <a:pt x="112" y="28"/>
                  </a:moveTo>
                  <a:lnTo>
                    <a:pt x="112" y="24"/>
                  </a:lnTo>
                  <a:lnTo>
                    <a:pt x="116" y="24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2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Freeform 190">
              <a:extLst>
                <a:ext uri="{FF2B5EF4-FFF2-40B4-BE49-F238E27FC236}">
                  <a16:creationId xmlns:a16="http://schemas.microsoft.com/office/drawing/2014/main" id="{1CD75C38-6C3F-8B39-AABA-D9E90E08E6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4675" y="4832418"/>
              <a:ext cx="1035050" cy="1333500"/>
            </a:xfrm>
            <a:custGeom>
              <a:avLst/>
              <a:gdLst>
                <a:gd name="T0" fmla="*/ 570 w 652"/>
                <a:gd name="T1" fmla="*/ 288 h 840"/>
                <a:gd name="T2" fmla="*/ 570 w 652"/>
                <a:gd name="T3" fmla="*/ 362 h 840"/>
                <a:gd name="T4" fmla="*/ 540 w 652"/>
                <a:gd name="T5" fmla="*/ 426 h 840"/>
                <a:gd name="T6" fmla="*/ 526 w 652"/>
                <a:gd name="T7" fmla="*/ 482 h 840"/>
                <a:gd name="T8" fmla="*/ 472 w 652"/>
                <a:gd name="T9" fmla="*/ 516 h 840"/>
                <a:gd name="T10" fmla="*/ 454 w 652"/>
                <a:gd name="T11" fmla="*/ 500 h 840"/>
                <a:gd name="T12" fmla="*/ 410 w 652"/>
                <a:gd name="T13" fmla="*/ 508 h 840"/>
                <a:gd name="T14" fmla="*/ 372 w 652"/>
                <a:gd name="T15" fmla="*/ 456 h 840"/>
                <a:gd name="T16" fmla="*/ 362 w 652"/>
                <a:gd name="T17" fmla="*/ 448 h 840"/>
                <a:gd name="T18" fmla="*/ 350 w 652"/>
                <a:gd name="T19" fmla="*/ 442 h 840"/>
                <a:gd name="T20" fmla="*/ 342 w 652"/>
                <a:gd name="T21" fmla="*/ 418 h 840"/>
                <a:gd name="T22" fmla="*/ 320 w 652"/>
                <a:gd name="T23" fmla="*/ 438 h 840"/>
                <a:gd name="T24" fmla="*/ 294 w 652"/>
                <a:gd name="T25" fmla="*/ 392 h 840"/>
                <a:gd name="T26" fmla="*/ 228 w 652"/>
                <a:gd name="T27" fmla="*/ 384 h 840"/>
                <a:gd name="T28" fmla="*/ 160 w 652"/>
                <a:gd name="T29" fmla="*/ 408 h 840"/>
                <a:gd name="T30" fmla="*/ 120 w 652"/>
                <a:gd name="T31" fmla="*/ 422 h 840"/>
                <a:gd name="T32" fmla="*/ 74 w 652"/>
                <a:gd name="T33" fmla="*/ 448 h 840"/>
                <a:gd name="T34" fmla="*/ 30 w 652"/>
                <a:gd name="T35" fmla="*/ 422 h 840"/>
                <a:gd name="T36" fmla="*/ 34 w 652"/>
                <a:gd name="T37" fmla="*/ 366 h 840"/>
                <a:gd name="T38" fmla="*/ 16 w 652"/>
                <a:gd name="T39" fmla="*/ 296 h 840"/>
                <a:gd name="T40" fmla="*/ 12 w 652"/>
                <a:gd name="T41" fmla="*/ 278 h 840"/>
                <a:gd name="T42" fmla="*/ 12 w 652"/>
                <a:gd name="T43" fmla="*/ 244 h 840"/>
                <a:gd name="T44" fmla="*/ 26 w 652"/>
                <a:gd name="T45" fmla="*/ 210 h 840"/>
                <a:gd name="T46" fmla="*/ 78 w 652"/>
                <a:gd name="T47" fmla="*/ 180 h 840"/>
                <a:gd name="T48" fmla="*/ 134 w 652"/>
                <a:gd name="T49" fmla="*/ 132 h 840"/>
                <a:gd name="T50" fmla="*/ 152 w 652"/>
                <a:gd name="T51" fmla="*/ 120 h 840"/>
                <a:gd name="T52" fmla="*/ 164 w 652"/>
                <a:gd name="T53" fmla="*/ 106 h 840"/>
                <a:gd name="T54" fmla="*/ 174 w 652"/>
                <a:gd name="T55" fmla="*/ 86 h 840"/>
                <a:gd name="T56" fmla="*/ 194 w 652"/>
                <a:gd name="T57" fmla="*/ 72 h 840"/>
                <a:gd name="T58" fmla="*/ 216 w 652"/>
                <a:gd name="T59" fmla="*/ 86 h 840"/>
                <a:gd name="T60" fmla="*/ 238 w 652"/>
                <a:gd name="T61" fmla="*/ 80 h 840"/>
                <a:gd name="T62" fmla="*/ 258 w 652"/>
                <a:gd name="T63" fmla="*/ 46 h 840"/>
                <a:gd name="T64" fmla="*/ 280 w 652"/>
                <a:gd name="T65" fmla="*/ 24 h 840"/>
                <a:gd name="T66" fmla="*/ 298 w 652"/>
                <a:gd name="T67" fmla="*/ 30 h 840"/>
                <a:gd name="T68" fmla="*/ 332 w 652"/>
                <a:gd name="T69" fmla="*/ 34 h 840"/>
                <a:gd name="T70" fmla="*/ 324 w 652"/>
                <a:gd name="T71" fmla="*/ 76 h 840"/>
                <a:gd name="T72" fmla="*/ 362 w 652"/>
                <a:gd name="T73" fmla="*/ 116 h 840"/>
                <a:gd name="T74" fmla="*/ 402 w 652"/>
                <a:gd name="T75" fmla="*/ 110 h 840"/>
                <a:gd name="T76" fmla="*/ 410 w 652"/>
                <a:gd name="T77" fmla="*/ 46 h 840"/>
                <a:gd name="T78" fmla="*/ 426 w 652"/>
                <a:gd name="T79" fmla="*/ 20 h 840"/>
                <a:gd name="T80" fmla="*/ 452 w 652"/>
                <a:gd name="T81" fmla="*/ 72 h 840"/>
                <a:gd name="T82" fmla="*/ 470 w 652"/>
                <a:gd name="T83" fmla="*/ 132 h 840"/>
                <a:gd name="T84" fmla="*/ 502 w 652"/>
                <a:gd name="T85" fmla="*/ 172 h 840"/>
                <a:gd name="T86" fmla="*/ 522 w 652"/>
                <a:gd name="T87" fmla="*/ 218 h 840"/>
                <a:gd name="T88" fmla="*/ 548 w 652"/>
                <a:gd name="T89" fmla="*/ 244 h 840"/>
                <a:gd name="T90" fmla="*/ 574 w 652"/>
                <a:gd name="T91" fmla="*/ 266 h 840"/>
                <a:gd name="T92" fmla="*/ 498 w 652"/>
                <a:gd name="T93" fmla="*/ 594 h 840"/>
                <a:gd name="T94" fmla="*/ 652 w 652"/>
                <a:gd name="T95" fmla="*/ 840 h 840"/>
                <a:gd name="T96" fmla="*/ 336 w 652"/>
                <a:gd name="T97" fmla="*/ 24 h 840"/>
                <a:gd name="T98" fmla="*/ 260 w 652"/>
                <a:gd name="T99" fmla="*/ 24 h 840"/>
                <a:gd name="T100" fmla="*/ 250 w 652"/>
                <a:gd name="T101" fmla="*/ 30 h 840"/>
                <a:gd name="T102" fmla="*/ 332 w 652"/>
                <a:gd name="T103" fmla="*/ 64 h 840"/>
                <a:gd name="T104" fmla="*/ 372 w 652"/>
                <a:gd name="T105" fmla="*/ 114 h 840"/>
                <a:gd name="T106" fmla="*/ 0 w 652"/>
                <a:gd name="T107" fmla="*/ 274 h 840"/>
                <a:gd name="T108" fmla="*/ 574 w 652"/>
                <a:gd name="T109" fmla="*/ 310 h 840"/>
                <a:gd name="T110" fmla="*/ 462 w 652"/>
                <a:gd name="T111" fmla="*/ 508 h 840"/>
                <a:gd name="T112" fmla="*/ 502 w 652"/>
                <a:gd name="T113" fmla="*/ 550 h 840"/>
                <a:gd name="T114" fmla="*/ 458 w 652"/>
                <a:gd name="T115" fmla="*/ 586 h 840"/>
                <a:gd name="T116" fmla="*/ 480 w 652"/>
                <a:gd name="T117" fmla="*/ 560 h 840"/>
                <a:gd name="T118" fmla="*/ 498 w 652"/>
                <a:gd name="T119" fmla="*/ 580 h 840"/>
                <a:gd name="T120" fmla="*/ 488 w 652"/>
                <a:gd name="T121" fmla="*/ 598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52" h="840">
                  <a:moveTo>
                    <a:pt x="548" y="244"/>
                  </a:moveTo>
                  <a:lnTo>
                    <a:pt x="548" y="248"/>
                  </a:lnTo>
                  <a:lnTo>
                    <a:pt x="548" y="244"/>
                  </a:lnTo>
                  <a:lnTo>
                    <a:pt x="552" y="244"/>
                  </a:lnTo>
                  <a:lnTo>
                    <a:pt x="552" y="248"/>
                  </a:lnTo>
                  <a:lnTo>
                    <a:pt x="554" y="248"/>
                  </a:lnTo>
                  <a:lnTo>
                    <a:pt x="554" y="252"/>
                  </a:lnTo>
                  <a:lnTo>
                    <a:pt x="554" y="256"/>
                  </a:lnTo>
                  <a:lnTo>
                    <a:pt x="558" y="256"/>
                  </a:lnTo>
                  <a:lnTo>
                    <a:pt x="558" y="258"/>
                  </a:lnTo>
                  <a:lnTo>
                    <a:pt x="562" y="258"/>
                  </a:lnTo>
                  <a:lnTo>
                    <a:pt x="562" y="262"/>
                  </a:lnTo>
                  <a:lnTo>
                    <a:pt x="562" y="266"/>
                  </a:lnTo>
                  <a:lnTo>
                    <a:pt x="566" y="266"/>
                  </a:lnTo>
                  <a:lnTo>
                    <a:pt x="566" y="270"/>
                  </a:lnTo>
                  <a:lnTo>
                    <a:pt x="566" y="274"/>
                  </a:lnTo>
                  <a:lnTo>
                    <a:pt x="566" y="278"/>
                  </a:lnTo>
                  <a:lnTo>
                    <a:pt x="570" y="278"/>
                  </a:lnTo>
                  <a:lnTo>
                    <a:pt x="570" y="282"/>
                  </a:lnTo>
                  <a:lnTo>
                    <a:pt x="570" y="286"/>
                  </a:lnTo>
                  <a:lnTo>
                    <a:pt x="570" y="288"/>
                  </a:lnTo>
                  <a:lnTo>
                    <a:pt x="570" y="292"/>
                  </a:lnTo>
                  <a:lnTo>
                    <a:pt x="570" y="296"/>
                  </a:lnTo>
                  <a:lnTo>
                    <a:pt x="570" y="300"/>
                  </a:lnTo>
                  <a:lnTo>
                    <a:pt x="570" y="302"/>
                  </a:lnTo>
                  <a:lnTo>
                    <a:pt x="574" y="306"/>
                  </a:lnTo>
                  <a:lnTo>
                    <a:pt x="574" y="310"/>
                  </a:lnTo>
                  <a:lnTo>
                    <a:pt x="574" y="314"/>
                  </a:lnTo>
                  <a:lnTo>
                    <a:pt x="574" y="318"/>
                  </a:lnTo>
                  <a:lnTo>
                    <a:pt x="578" y="318"/>
                  </a:lnTo>
                  <a:lnTo>
                    <a:pt x="578" y="322"/>
                  </a:lnTo>
                  <a:lnTo>
                    <a:pt x="578" y="326"/>
                  </a:lnTo>
                  <a:lnTo>
                    <a:pt x="578" y="328"/>
                  </a:lnTo>
                  <a:lnTo>
                    <a:pt x="578" y="332"/>
                  </a:lnTo>
                  <a:lnTo>
                    <a:pt x="574" y="332"/>
                  </a:lnTo>
                  <a:lnTo>
                    <a:pt x="574" y="336"/>
                  </a:lnTo>
                  <a:lnTo>
                    <a:pt x="574" y="340"/>
                  </a:lnTo>
                  <a:lnTo>
                    <a:pt x="574" y="344"/>
                  </a:lnTo>
                  <a:lnTo>
                    <a:pt x="574" y="348"/>
                  </a:lnTo>
                  <a:lnTo>
                    <a:pt x="574" y="352"/>
                  </a:lnTo>
                  <a:lnTo>
                    <a:pt x="570" y="356"/>
                  </a:lnTo>
                  <a:lnTo>
                    <a:pt x="570" y="362"/>
                  </a:lnTo>
                  <a:lnTo>
                    <a:pt x="570" y="366"/>
                  </a:lnTo>
                  <a:lnTo>
                    <a:pt x="570" y="370"/>
                  </a:lnTo>
                  <a:lnTo>
                    <a:pt x="570" y="374"/>
                  </a:lnTo>
                  <a:lnTo>
                    <a:pt x="566" y="378"/>
                  </a:lnTo>
                  <a:lnTo>
                    <a:pt x="566" y="382"/>
                  </a:lnTo>
                  <a:lnTo>
                    <a:pt x="566" y="384"/>
                  </a:lnTo>
                  <a:lnTo>
                    <a:pt x="562" y="384"/>
                  </a:lnTo>
                  <a:lnTo>
                    <a:pt x="562" y="388"/>
                  </a:lnTo>
                  <a:lnTo>
                    <a:pt x="562" y="392"/>
                  </a:lnTo>
                  <a:lnTo>
                    <a:pt x="562" y="396"/>
                  </a:lnTo>
                  <a:lnTo>
                    <a:pt x="558" y="400"/>
                  </a:lnTo>
                  <a:lnTo>
                    <a:pt x="554" y="400"/>
                  </a:lnTo>
                  <a:lnTo>
                    <a:pt x="554" y="404"/>
                  </a:lnTo>
                  <a:lnTo>
                    <a:pt x="552" y="404"/>
                  </a:lnTo>
                  <a:lnTo>
                    <a:pt x="552" y="408"/>
                  </a:lnTo>
                  <a:lnTo>
                    <a:pt x="548" y="412"/>
                  </a:lnTo>
                  <a:lnTo>
                    <a:pt x="548" y="414"/>
                  </a:lnTo>
                  <a:lnTo>
                    <a:pt x="544" y="418"/>
                  </a:lnTo>
                  <a:lnTo>
                    <a:pt x="544" y="422"/>
                  </a:lnTo>
                  <a:lnTo>
                    <a:pt x="544" y="426"/>
                  </a:lnTo>
                  <a:lnTo>
                    <a:pt x="540" y="426"/>
                  </a:lnTo>
                  <a:lnTo>
                    <a:pt x="544" y="426"/>
                  </a:lnTo>
                  <a:lnTo>
                    <a:pt x="540" y="430"/>
                  </a:lnTo>
                  <a:lnTo>
                    <a:pt x="540" y="434"/>
                  </a:lnTo>
                  <a:lnTo>
                    <a:pt x="536" y="438"/>
                  </a:lnTo>
                  <a:lnTo>
                    <a:pt x="540" y="438"/>
                  </a:lnTo>
                  <a:lnTo>
                    <a:pt x="536" y="442"/>
                  </a:lnTo>
                  <a:lnTo>
                    <a:pt x="536" y="444"/>
                  </a:lnTo>
                  <a:lnTo>
                    <a:pt x="536" y="448"/>
                  </a:lnTo>
                  <a:lnTo>
                    <a:pt x="536" y="444"/>
                  </a:lnTo>
                  <a:lnTo>
                    <a:pt x="536" y="448"/>
                  </a:lnTo>
                  <a:lnTo>
                    <a:pt x="532" y="448"/>
                  </a:lnTo>
                  <a:lnTo>
                    <a:pt x="532" y="452"/>
                  </a:lnTo>
                  <a:lnTo>
                    <a:pt x="532" y="456"/>
                  </a:lnTo>
                  <a:lnTo>
                    <a:pt x="528" y="460"/>
                  </a:lnTo>
                  <a:lnTo>
                    <a:pt x="528" y="464"/>
                  </a:lnTo>
                  <a:lnTo>
                    <a:pt x="528" y="468"/>
                  </a:lnTo>
                  <a:lnTo>
                    <a:pt x="528" y="470"/>
                  </a:lnTo>
                  <a:lnTo>
                    <a:pt x="526" y="470"/>
                  </a:lnTo>
                  <a:lnTo>
                    <a:pt x="526" y="474"/>
                  </a:lnTo>
                  <a:lnTo>
                    <a:pt x="526" y="478"/>
                  </a:lnTo>
                  <a:lnTo>
                    <a:pt x="526" y="482"/>
                  </a:lnTo>
                  <a:lnTo>
                    <a:pt x="526" y="486"/>
                  </a:lnTo>
                  <a:lnTo>
                    <a:pt x="526" y="490"/>
                  </a:lnTo>
                  <a:lnTo>
                    <a:pt x="526" y="494"/>
                  </a:lnTo>
                  <a:lnTo>
                    <a:pt x="522" y="494"/>
                  </a:lnTo>
                  <a:lnTo>
                    <a:pt x="522" y="498"/>
                  </a:lnTo>
                  <a:lnTo>
                    <a:pt x="518" y="498"/>
                  </a:lnTo>
                  <a:lnTo>
                    <a:pt x="514" y="498"/>
                  </a:lnTo>
                  <a:lnTo>
                    <a:pt x="510" y="498"/>
                  </a:lnTo>
                  <a:lnTo>
                    <a:pt x="506" y="498"/>
                  </a:lnTo>
                  <a:lnTo>
                    <a:pt x="502" y="498"/>
                  </a:lnTo>
                  <a:lnTo>
                    <a:pt x="498" y="498"/>
                  </a:lnTo>
                  <a:lnTo>
                    <a:pt x="498" y="500"/>
                  </a:lnTo>
                  <a:lnTo>
                    <a:pt x="496" y="500"/>
                  </a:lnTo>
                  <a:lnTo>
                    <a:pt x="492" y="500"/>
                  </a:lnTo>
                  <a:lnTo>
                    <a:pt x="492" y="504"/>
                  </a:lnTo>
                  <a:lnTo>
                    <a:pt x="488" y="504"/>
                  </a:lnTo>
                  <a:lnTo>
                    <a:pt x="488" y="508"/>
                  </a:lnTo>
                  <a:lnTo>
                    <a:pt x="484" y="512"/>
                  </a:lnTo>
                  <a:lnTo>
                    <a:pt x="480" y="516"/>
                  </a:lnTo>
                  <a:lnTo>
                    <a:pt x="476" y="516"/>
                  </a:lnTo>
                  <a:lnTo>
                    <a:pt x="472" y="516"/>
                  </a:lnTo>
                  <a:lnTo>
                    <a:pt x="472" y="520"/>
                  </a:lnTo>
                  <a:lnTo>
                    <a:pt x="476" y="520"/>
                  </a:lnTo>
                  <a:lnTo>
                    <a:pt x="476" y="516"/>
                  </a:lnTo>
                  <a:lnTo>
                    <a:pt x="476" y="524"/>
                  </a:lnTo>
                  <a:lnTo>
                    <a:pt x="472" y="524"/>
                  </a:lnTo>
                  <a:lnTo>
                    <a:pt x="472" y="520"/>
                  </a:lnTo>
                  <a:lnTo>
                    <a:pt x="470" y="516"/>
                  </a:lnTo>
                  <a:lnTo>
                    <a:pt x="470" y="520"/>
                  </a:lnTo>
                  <a:lnTo>
                    <a:pt x="466" y="516"/>
                  </a:lnTo>
                  <a:lnTo>
                    <a:pt x="462" y="516"/>
                  </a:lnTo>
                  <a:lnTo>
                    <a:pt x="462" y="512"/>
                  </a:lnTo>
                  <a:lnTo>
                    <a:pt x="462" y="508"/>
                  </a:lnTo>
                  <a:lnTo>
                    <a:pt x="462" y="504"/>
                  </a:lnTo>
                  <a:lnTo>
                    <a:pt x="458" y="504"/>
                  </a:lnTo>
                  <a:lnTo>
                    <a:pt x="458" y="508"/>
                  </a:lnTo>
                  <a:lnTo>
                    <a:pt x="454" y="512"/>
                  </a:lnTo>
                  <a:lnTo>
                    <a:pt x="452" y="508"/>
                  </a:lnTo>
                  <a:lnTo>
                    <a:pt x="454" y="508"/>
                  </a:lnTo>
                  <a:lnTo>
                    <a:pt x="458" y="504"/>
                  </a:lnTo>
                  <a:lnTo>
                    <a:pt x="458" y="500"/>
                  </a:lnTo>
                  <a:lnTo>
                    <a:pt x="454" y="500"/>
                  </a:lnTo>
                  <a:lnTo>
                    <a:pt x="452" y="500"/>
                  </a:lnTo>
                  <a:lnTo>
                    <a:pt x="448" y="504"/>
                  </a:lnTo>
                  <a:lnTo>
                    <a:pt x="452" y="504"/>
                  </a:lnTo>
                  <a:lnTo>
                    <a:pt x="452" y="508"/>
                  </a:lnTo>
                  <a:lnTo>
                    <a:pt x="448" y="508"/>
                  </a:lnTo>
                  <a:lnTo>
                    <a:pt x="444" y="512"/>
                  </a:lnTo>
                  <a:lnTo>
                    <a:pt x="440" y="512"/>
                  </a:lnTo>
                  <a:lnTo>
                    <a:pt x="440" y="516"/>
                  </a:lnTo>
                  <a:lnTo>
                    <a:pt x="436" y="516"/>
                  </a:lnTo>
                  <a:lnTo>
                    <a:pt x="436" y="520"/>
                  </a:lnTo>
                  <a:lnTo>
                    <a:pt x="432" y="516"/>
                  </a:lnTo>
                  <a:lnTo>
                    <a:pt x="428" y="516"/>
                  </a:lnTo>
                  <a:lnTo>
                    <a:pt x="428" y="512"/>
                  </a:lnTo>
                  <a:lnTo>
                    <a:pt x="426" y="512"/>
                  </a:lnTo>
                  <a:lnTo>
                    <a:pt x="422" y="512"/>
                  </a:lnTo>
                  <a:lnTo>
                    <a:pt x="422" y="508"/>
                  </a:lnTo>
                  <a:lnTo>
                    <a:pt x="418" y="508"/>
                  </a:lnTo>
                  <a:lnTo>
                    <a:pt x="414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410" y="508"/>
                  </a:lnTo>
                  <a:lnTo>
                    <a:pt x="406" y="508"/>
                  </a:lnTo>
                  <a:lnTo>
                    <a:pt x="402" y="508"/>
                  </a:lnTo>
                  <a:lnTo>
                    <a:pt x="402" y="504"/>
                  </a:lnTo>
                  <a:lnTo>
                    <a:pt x="400" y="504"/>
                  </a:lnTo>
                  <a:lnTo>
                    <a:pt x="396" y="504"/>
                  </a:lnTo>
                  <a:lnTo>
                    <a:pt x="396" y="500"/>
                  </a:lnTo>
                  <a:lnTo>
                    <a:pt x="392" y="500"/>
                  </a:lnTo>
                  <a:lnTo>
                    <a:pt x="392" y="498"/>
                  </a:lnTo>
                  <a:lnTo>
                    <a:pt x="388" y="498"/>
                  </a:lnTo>
                  <a:lnTo>
                    <a:pt x="388" y="494"/>
                  </a:lnTo>
                  <a:lnTo>
                    <a:pt x="384" y="494"/>
                  </a:lnTo>
                  <a:lnTo>
                    <a:pt x="384" y="490"/>
                  </a:lnTo>
                  <a:lnTo>
                    <a:pt x="380" y="486"/>
                  </a:lnTo>
                  <a:lnTo>
                    <a:pt x="380" y="482"/>
                  </a:lnTo>
                  <a:lnTo>
                    <a:pt x="384" y="478"/>
                  </a:lnTo>
                  <a:lnTo>
                    <a:pt x="384" y="474"/>
                  </a:lnTo>
                  <a:lnTo>
                    <a:pt x="380" y="468"/>
                  </a:lnTo>
                  <a:lnTo>
                    <a:pt x="376" y="464"/>
                  </a:lnTo>
                  <a:lnTo>
                    <a:pt x="376" y="460"/>
                  </a:lnTo>
                  <a:lnTo>
                    <a:pt x="372" y="460"/>
                  </a:lnTo>
                  <a:lnTo>
                    <a:pt x="372" y="456"/>
                  </a:lnTo>
                  <a:lnTo>
                    <a:pt x="372" y="460"/>
                  </a:lnTo>
                  <a:lnTo>
                    <a:pt x="376" y="460"/>
                  </a:lnTo>
                  <a:lnTo>
                    <a:pt x="376" y="464"/>
                  </a:lnTo>
                  <a:lnTo>
                    <a:pt x="380" y="468"/>
                  </a:lnTo>
                  <a:lnTo>
                    <a:pt x="380" y="464"/>
                  </a:lnTo>
                  <a:lnTo>
                    <a:pt x="376" y="464"/>
                  </a:lnTo>
                  <a:lnTo>
                    <a:pt x="376" y="460"/>
                  </a:lnTo>
                  <a:lnTo>
                    <a:pt x="372" y="456"/>
                  </a:lnTo>
                  <a:lnTo>
                    <a:pt x="372" y="460"/>
                  </a:lnTo>
                  <a:lnTo>
                    <a:pt x="376" y="456"/>
                  </a:lnTo>
                  <a:lnTo>
                    <a:pt x="376" y="452"/>
                  </a:lnTo>
                  <a:lnTo>
                    <a:pt x="372" y="452"/>
                  </a:lnTo>
                  <a:lnTo>
                    <a:pt x="370" y="452"/>
                  </a:lnTo>
                  <a:lnTo>
                    <a:pt x="372" y="452"/>
                  </a:lnTo>
                  <a:lnTo>
                    <a:pt x="372" y="456"/>
                  </a:lnTo>
                  <a:lnTo>
                    <a:pt x="370" y="456"/>
                  </a:lnTo>
                  <a:lnTo>
                    <a:pt x="366" y="456"/>
                  </a:lnTo>
                  <a:lnTo>
                    <a:pt x="358" y="456"/>
                  </a:lnTo>
                  <a:lnTo>
                    <a:pt x="362" y="456"/>
                  </a:lnTo>
                  <a:lnTo>
                    <a:pt x="362" y="452"/>
                  </a:lnTo>
                  <a:lnTo>
                    <a:pt x="362" y="448"/>
                  </a:lnTo>
                  <a:lnTo>
                    <a:pt x="366" y="444"/>
                  </a:lnTo>
                  <a:lnTo>
                    <a:pt x="366" y="442"/>
                  </a:lnTo>
                  <a:lnTo>
                    <a:pt x="362" y="438"/>
                  </a:lnTo>
                  <a:lnTo>
                    <a:pt x="362" y="434"/>
                  </a:lnTo>
                  <a:lnTo>
                    <a:pt x="358" y="430"/>
                  </a:lnTo>
                  <a:lnTo>
                    <a:pt x="358" y="434"/>
                  </a:lnTo>
                  <a:lnTo>
                    <a:pt x="354" y="434"/>
                  </a:lnTo>
                  <a:lnTo>
                    <a:pt x="354" y="438"/>
                  </a:lnTo>
                  <a:lnTo>
                    <a:pt x="354" y="442"/>
                  </a:lnTo>
                  <a:lnTo>
                    <a:pt x="354" y="444"/>
                  </a:lnTo>
                  <a:lnTo>
                    <a:pt x="354" y="448"/>
                  </a:lnTo>
                  <a:lnTo>
                    <a:pt x="350" y="448"/>
                  </a:lnTo>
                  <a:lnTo>
                    <a:pt x="346" y="448"/>
                  </a:lnTo>
                  <a:lnTo>
                    <a:pt x="342" y="448"/>
                  </a:lnTo>
                  <a:lnTo>
                    <a:pt x="340" y="452"/>
                  </a:lnTo>
                  <a:lnTo>
                    <a:pt x="340" y="448"/>
                  </a:lnTo>
                  <a:lnTo>
                    <a:pt x="342" y="448"/>
                  </a:lnTo>
                  <a:lnTo>
                    <a:pt x="342" y="444"/>
                  </a:lnTo>
                  <a:lnTo>
                    <a:pt x="346" y="444"/>
                  </a:lnTo>
                  <a:lnTo>
                    <a:pt x="350" y="444"/>
                  </a:lnTo>
                  <a:lnTo>
                    <a:pt x="350" y="442"/>
                  </a:lnTo>
                  <a:lnTo>
                    <a:pt x="350" y="438"/>
                  </a:lnTo>
                  <a:lnTo>
                    <a:pt x="350" y="434"/>
                  </a:lnTo>
                  <a:lnTo>
                    <a:pt x="350" y="430"/>
                  </a:lnTo>
                  <a:lnTo>
                    <a:pt x="350" y="426"/>
                  </a:lnTo>
                  <a:lnTo>
                    <a:pt x="350" y="422"/>
                  </a:lnTo>
                  <a:lnTo>
                    <a:pt x="354" y="418"/>
                  </a:lnTo>
                  <a:lnTo>
                    <a:pt x="354" y="414"/>
                  </a:lnTo>
                  <a:lnTo>
                    <a:pt x="354" y="412"/>
                  </a:lnTo>
                  <a:lnTo>
                    <a:pt x="358" y="412"/>
                  </a:lnTo>
                  <a:lnTo>
                    <a:pt x="358" y="408"/>
                  </a:lnTo>
                  <a:lnTo>
                    <a:pt x="354" y="404"/>
                  </a:lnTo>
                  <a:lnTo>
                    <a:pt x="354" y="400"/>
                  </a:lnTo>
                  <a:lnTo>
                    <a:pt x="354" y="404"/>
                  </a:lnTo>
                  <a:lnTo>
                    <a:pt x="354" y="408"/>
                  </a:lnTo>
                  <a:lnTo>
                    <a:pt x="350" y="408"/>
                  </a:lnTo>
                  <a:lnTo>
                    <a:pt x="350" y="412"/>
                  </a:lnTo>
                  <a:lnTo>
                    <a:pt x="346" y="412"/>
                  </a:lnTo>
                  <a:lnTo>
                    <a:pt x="346" y="414"/>
                  </a:lnTo>
                  <a:lnTo>
                    <a:pt x="346" y="418"/>
                  </a:lnTo>
                  <a:lnTo>
                    <a:pt x="342" y="422"/>
                  </a:lnTo>
                  <a:lnTo>
                    <a:pt x="342" y="418"/>
                  </a:lnTo>
                  <a:lnTo>
                    <a:pt x="340" y="422"/>
                  </a:lnTo>
                  <a:lnTo>
                    <a:pt x="342" y="422"/>
                  </a:lnTo>
                  <a:lnTo>
                    <a:pt x="340" y="422"/>
                  </a:lnTo>
                  <a:lnTo>
                    <a:pt x="336" y="426"/>
                  </a:lnTo>
                  <a:lnTo>
                    <a:pt x="332" y="426"/>
                  </a:lnTo>
                  <a:lnTo>
                    <a:pt x="332" y="430"/>
                  </a:lnTo>
                  <a:lnTo>
                    <a:pt x="332" y="434"/>
                  </a:lnTo>
                  <a:lnTo>
                    <a:pt x="328" y="434"/>
                  </a:lnTo>
                  <a:lnTo>
                    <a:pt x="328" y="438"/>
                  </a:lnTo>
                  <a:lnTo>
                    <a:pt x="324" y="442"/>
                  </a:lnTo>
                  <a:lnTo>
                    <a:pt x="328" y="442"/>
                  </a:lnTo>
                  <a:lnTo>
                    <a:pt x="328" y="444"/>
                  </a:lnTo>
                  <a:lnTo>
                    <a:pt x="328" y="442"/>
                  </a:lnTo>
                  <a:lnTo>
                    <a:pt x="324" y="442"/>
                  </a:lnTo>
                  <a:lnTo>
                    <a:pt x="324" y="444"/>
                  </a:lnTo>
                  <a:lnTo>
                    <a:pt x="324" y="442"/>
                  </a:lnTo>
                  <a:lnTo>
                    <a:pt x="320" y="442"/>
                  </a:lnTo>
                  <a:lnTo>
                    <a:pt x="320" y="438"/>
                  </a:lnTo>
                  <a:lnTo>
                    <a:pt x="316" y="438"/>
                  </a:lnTo>
                  <a:lnTo>
                    <a:pt x="316" y="434"/>
                  </a:lnTo>
                  <a:lnTo>
                    <a:pt x="320" y="438"/>
                  </a:lnTo>
                  <a:lnTo>
                    <a:pt x="320" y="434"/>
                  </a:lnTo>
                  <a:lnTo>
                    <a:pt x="320" y="430"/>
                  </a:lnTo>
                  <a:lnTo>
                    <a:pt x="316" y="430"/>
                  </a:lnTo>
                  <a:lnTo>
                    <a:pt x="316" y="426"/>
                  </a:lnTo>
                  <a:lnTo>
                    <a:pt x="316" y="422"/>
                  </a:lnTo>
                  <a:lnTo>
                    <a:pt x="314" y="422"/>
                  </a:lnTo>
                  <a:lnTo>
                    <a:pt x="314" y="418"/>
                  </a:lnTo>
                  <a:lnTo>
                    <a:pt x="314" y="414"/>
                  </a:lnTo>
                  <a:lnTo>
                    <a:pt x="310" y="412"/>
                  </a:lnTo>
                  <a:lnTo>
                    <a:pt x="306" y="412"/>
                  </a:lnTo>
                  <a:lnTo>
                    <a:pt x="302" y="408"/>
                  </a:lnTo>
                  <a:lnTo>
                    <a:pt x="302" y="404"/>
                  </a:lnTo>
                  <a:lnTo>
                    <a:pt x="306" y="404"/>
                  </a:lnTo>
                  <a:lnTo>
                    <a:pt x="306" y="400"/>
                  </a:lnTo>
                  <a:lnTo>
                    <a:pt x="302" y="400"/>
                  </a:lnTo>
                  <a:lnTo>
                    <a:pt x="302" y="396"/>
                  </a:lnTo>
                  <a:lnTo>
                    <a:pt x="298" y="396"/>
                  </a:lnTo>
                  <a:lnTo>
                    <a:pt x="298" y="400"/>
                  </a:lnTo>
                  <a:lnTo>
                    <a:pt x="298" y="396"/>
                  </a:lnTo>
                  <a:lnTo>
                    <a:pt x="298" y="392"/>
                  </a:lnTo>
                  <a:lnTo>
                    <a:pt x="294" y="392"/>
                  </a:lnTo>
                  <a:lnTo>
                    <a:pt x="290" y="392"/>
                  </a:lnTo>
                  <a:lnTo>
                    <a:pt x="286" y="392"/>
                  </a:lnTo>
                  <a:lnTo>
                    <a:pt x="286" y="388"/>
                  </a:lnTo>
                  <a:lnTo>
                    <a:pt x="284" y="388"/>
                  </a:lnTo>
                  <a:lnTo>
                    <a:pt x="280" y="388"/>
                  </a:lnTo>
                  <a:lnTo>
                    <a:pt x="276" y="388"/>
                  </a:lnTo>
                  <a:lnTo>
                    <a:pt x="272" y="388"/>
                  </a:lnTo>
                  <a:lnTo>
                    <a:pt x="272" y="384"/>
                  </a:lnTo>
                  <a:lnTo>
                    <a:pt x="268" y="384"/>
                  </a:lnTo>
                  <a:lnTo>
                    <a:pt x="268" y="382"/>
                  </a:lnTo>
                  <a:lnTo>
                    <a:pt x="264" y="382"/>
                  </a:lnTo>
                  <a:lnTo>
                    <a:pt x="260" y="382"/>
                  </a:lnTo>
                  <a:lnTo>
                    <a:pt x="260" y="378"/>
                  </a:lnTo>
                  <a:lnTo>
                    <a:pt x="258" y="382"/>
                  </a:lnTo>
                  <a:lnTo>
                    <a:pt x="254" y="382"/>
                  </a:lnTo>
                  <a:lnTo>
                    <a:pt x="246" y="382"/>
                  </a:lnTo>
                  <a:lnTo>
                    <a:pt x="242" y="382"/>
                  </a:lnTo>
                  <a:lnTo>
                    <a:pt x="238" y="382"/>
                  </a:lnTo>
                  <a:lnTo>
                    <a:pt x="234" y="382"/>
                  </a:lnTo>
                  <a:lnTo>
                    <a:pt x="230" y="382"/>
                  </a:lnTo>
                  <a:lnTo>
                    <a:pt x="228" y="384"/>
                  </a:lnTo>
                  <a:lnTo>
                    <a:pt x="224" y="384"/>
                  </a:lnTo>
                  <a:lnTo>
                    <a:pt x="216" y="388"/>
                  </a:lnTo>
                  <a:lnTo>
                    <a:pt x="216" y="392"/>
                  </a:lnTo>
                  <a:lnTo>
                    <a:pt x="212" y="392"/>
                  </a:lnTo>
                  <a:lnTo>
                    <a:pt x="208" y="392"/>
                  </a:lnTo>
                  <a:lnTo>
                    <a:pt x="204" y="392"/>
                  </a:lnTo>
                  <a:lnTo>
                    <a:pt x="202" y="392"/>
                  </a:lnTo>
                  <a:lnTo>
                    <a:pt x="202" y="396"/>
                  </a:lnTo>
                  <a:lnTo>
                    <a:pt x="198" y="396"/>
                  </a:lnTo>
                  <a:lnTo>
                    <a:pt x="194" y="396"/>
                  </a:lnTo>
                  <a:lnTo>
                    <a:pt x="194" y="392"/>
                  </a:lnTo>
                  <a:lnTo>
                    <a:pt x="190" y="392"/>
                  </a:lnTo>
                  <a:lnTo>
                    <a:pt x="186" y="392"/>
                  </a:lnTo>
                  <a:lnTo>
                    <a:pt x="182" y="396"/>
                  </a:lnTo>
                  <a:lnTo>
                    <a:pt x="178" y="400"/>
                  </a:lnTo>
                  <a:lnTo>
                    <a:pt x="174" y="400"/>
                  </a:lnTo>
                  <a:lnTo>
                    <a:pt x="172" y="404"/>
                  </a:lnTo>
                  <a:lnTo>
                    <a:pt x="168" y="404"/>
                  </a:lnTo>
                  <a:lnTo>
                    <a:pt x="168" y="408"/>
                  </a:lnTo>
                  <a:lnTo>
                    <a:pt x="164" y="408"/>
                  </a:lnTo>
                  <a:lnTo>
                    <a:pt x="160" y="408"/>
                  </a:lnTo>
                  <a:lnTo>
                    <a:pt x="160" y="412"/>
                  </a:lnTo>
                  <a:lnTo>
                    <a:pt x="160" y="414"/>
                  </a:lnTo>
                  <a:lnTo>
                    <a:pt x="156" y="418"/>
                  </a:lnTo>
                  <a:lnTo>
                    <a:pt x="156" y="422"/>
                  </a:lnTo>
                  <a:lnTo>
                    <a:pt x="152" y="422"/>
                  </a:lnTo>
                  <a:lnTo>
                    <a:pt x="152" y="426"/>
                  </a:lnTo>
                  <a:lnTo>
                    <a:pt x="148" y="422"/>
                  </a:lnTo>
                  <a:lnTo>
                    <a:pt x="148" y="426"/>
                  </a:lnTo>
                  <a:lnTo>
                    <a:pt x="146" y="426"/>
                  </a:lnTo>
                  <a:lnTo>
                    <a:pt x="146" y="422"/>
                  </a:lnTo>
                  <a:lnTo>
                    <a:pt x="142" y="422"/>
                  </a:lnTo>
                  <a:lnTo>
                    <a:pt x="142" y="426"/>
                  </a:lnTo>
                  <a:lnTo>
                    <a:pt x="142" y="422"/>
                  </a:lnTo>
                  <a:lnTo>
                    <a:pt x="138" y="422"/>
                  </a:lnTo>
                  <a:lnTo>
                    <a:pt x="138" y="426"/>
                  </a:lnTo>
                  <a:lnTo>
                    <a:pt x="134" y="426"/>
                  </a:lnTo>
                  <a:lnTo>
                    <a:pt x="130" y="426"/>
                  </a:lnTo>
                  <a:lnTo>
                    <a:pt x="130" y="422"/>
                  </a:lnTo>
                  <a:lnTo>
                    <a:pt x="126" y="422"/>
                  </a:lnTo>
                  <a:lnTo>
                    <a:pt x="122" y="422"/>
                  </a:lnTo>
                  <a:lnTo>
                    <a:pt x="120" y="422"/>
                  </a:lnTo>
                  <a:lnTo>
                    <a:pt x="116" y="422"/>
                  </a:lnTo>
                  <a:lnTo>
                    <a:pt x="112" y="422"/>
                  </a:lnTo>
                  <a:lnTo>
                    <a:pt x="108" y="426"/>
                  </a:lnTo>
                  <a:lnTo>
                    <a:pt x="104" y="426"/>
                  </a:lnTo>
                  <a:lnTo>
                    <a:pt x="102" y="426"/>
                  </a:lnTo>
                  <a:lnTo>
                    <a:pt x="98" y="426"/>
                  </a:lnTo>
                  <a:lnTo>
                    <a:pt x="98" y="430"/>
                  </a:lnTo>
                  <a:lnTo>
                    <a:pt x="94" y="430"/>
                  </a:lnTo>
                  <a:lnTo>
                    <a:pt x="94" y="434"/>
                  </a:lnTo>
                  <a:lnTo>
                    <a:pt x="90" y="438"/>
                  </a:lnTo>
                  <a:lnTo>
                    <a:pt x="90" y="434"/>
                  </a:lnTo>
                  <a:lnTo>
                    <a:pt x="86" y="434"/>
                  </a:lnTo>
                  <a:lnTo>
                    <a:pt x="86" y="438"/>
                  </a:lnTo>
                  <a:lnTo>
                    <a:pt x="82" y="438"/>
                  </a:lnTo>
                  <a:lnTo>
                    <a:pt x="82" y="442"/>
                  </a:lnTo>
                  <a:lnTo>
                    <a:pt x="78" y="442"/>
                  </a:lnTo>
                  <a:lnTo>
                    <a:pt x="78" y="444"/>
                  </a:lnTo>
                  <a:lnTo>
                    <a:pt x="74" y="444"/>
                  </a:lnTo>
                  <a:lnTo>
                    <a:pt x="72" y="444"/>
                  </a:lnTo>
                  <a:lnTo>
                    <a:pt x="74" y="444"/>
                  </a:lnTo>
                  <a:lnTo>
                    <a:pt x="74" y="448"/>
                  </a:lnTo>
                  <a:lnTo>
                    <a:pt x="72" y="448"/>
                  </a:lnTo>
                  <a:lnTo>
                    <a:pt x="72" y="444"/>
                  </a:lnTo>
                  <a:lnTo>
                    <a:pt x="68" y="444"/>
                  </a:lnTo>
                  <a:lnTo>
                    <a:pt x="68" y="448"/>
                  </a:lnTo>
                  <a:lnTo>
                    <a:pt x="68" y="444"/>
                  </a:lnTo>
                  <a:lnTo>
                    <a:pt x="64" y="444"/>
                  </a:lnTo>
                  <a:lnTo>
                    <a:pt x="60" y="444"/>
                  </a:lnTo>
                  <a:lnTo>
                    <a:pt x="56" y="444"/>
                  </a:lnTo>
                  <a:lnTo>
                    <a:pt x="52" y="444"/>
                  </a:lnTo>
                  <a:lnTo>
                    <a:pt x="48" y="444"/>
                  </a:lnTo>
                  <a:lnTo>
                    <a:pt x="48" y="442"/>
                  </a:lnTo>
                  <a:lnTo>
                    <a:pt x="46" y="442"/>
                  </a:lnTo>
                  <a:lnTo>
                    <a:pt x="46" y="438"/>
                  </a:lnTo>
                  <a:lnTo>
                    <a:pt x="42" y="438"/>
                  </a:lnTo>
                  <a:lnTo>
                    <a:pt x="42" y="434"/>
                  </a:lnTo>
                  <a:lnTo>
                    <a:pt x="38" y="434"/>
                  </a:lnTo>
                  <a:lnTo>
                    <a:pt x="34" y="430"/>
                  </a:lnTo>
                  <a:lnTo>
                    <a:pt x="34" y="434"/>
                  </a:lnTo>
                  <a:lnTo>
                    <a:pt x="30" y="430"/>
                  </a:lnTo>
                  <a:lnTo>
                    <a:pt x="30" y="426"/>
                  </a:lnTo>
                  <a:lnTo>
                    <a:pt x="30" y="422"/>
                  </a:lnTo>
                  <a:lnTo>
                    <a:pt x="30" y="418"/>
                  </a:lnTo>
                  <a:lnTo>
                    <a:pt x="34" y="418"/>
                  </a:lnTo>
                  <a:lnTo>
                    <a:pt x="38" y="418"/>
                  </a:lnTo>
                  <a:lnTo>
                    <a:pt x="42" y="414"/>
                  </a:lnTo>
                  <a:lnTo>
                    <a:pt x="42" y="412"/>
                  </a:lnTo>
                  <a:lnTo>
                    <a:pt x="42" y="408"/>
                  </a:lnTo>
                  <a:lnTo>
                    <a:pt x="42" y="404"/>
                  </a:lnTo>
                  <a:lnTo>
                    <a:pt x="42" y="400"/>
                  </a:lnTo>
                  <a:lnTo>
                    <a:pt x="42" y="404"/>
                  </a:lnTo>
                  <a:lnTo>
                    <a:pt x="42" y="400"/>
                  </a:lnTo>
                  <a:lnTo>
                    <a:pt x="42" y="396"/>
                  </a:lnTo>
                  <a:lnTo>
                    <a:pt x="42" y="392"/>
                  </a:lnTo>
                  <a:lnTo>
                    <a:pt x="42" y="388"/>
                  </a:lnTo>
                  <a:lnTo>
                    <a:pt x="42" y="384"/>
                  </a:lnTo>
                  <a:lnTo>
                    <a:pt x="42" y="382"/>
                  </a:lnTo>
                  <a:lnTo>
                    <a:pt x="42" y="378"/>
                  </a:lnTo>
                  <a:lnTo>
                    <a:pt x="38" y="378"/>
                  </a:lnTo>
                  <a:lnTo>
                    <a:pt x="38" y="374"/>
                  </a:lnTo>
                  <a:lnTo>
                    <a:pt x="38" y="370"/>
                  </a:lnTo>
                  <a:lnTo>
                    <a:pt x="34" y="370"/>
                  </a:lnTo>
                  <a:lnTo>
                    <a:pt x="34" y="366"/>
                  </a:lnTo>
                  <a:lnTo>
                    <a:pt x="34" y="362"/>
                  </a:lnTo>
                  <a:lnTo>
                    <a:pt x="34" y="358"/>
                  </a:lnTo>
                  <a:lnTo>
                    <a:pt x="34" y="356"/>
                  </a:lnTo>
                  <a:lnTo>
                    <a:pt x="30" y="356"/>
                  </a:lnTo>
                  <a:lnTo>
                    <a:pt x="30" y="352"/>
                  </a:lnTo>
                  <a:lnTo>
                    <a:pt x="30" y="348"/>
                  </a:lnTo>
                  <a:lnTo>
                    <a:pt x="30" y="344"/>
                  </a:lnTo>
                  <a:lnTo>
                    <a:pt x="30" y="340"/>
                  </a:lnTo>
                  <a:lnTo>
                    <a:pt x="30" y="336"/>
                  </a:lnTo>
                  <a:lnTo>
                    <a:pt x="26" y="332"/>
                  </a:lnTo>
                  <a:lnTo>
                    <a:pt x="26" y="328"/>
                  </a:lnTo>
                  <a:lnTo>
                    <a:pt x="26" y="326"/>
                  </a:lnTo>
                  <a:lnTo>
                    <a:pt x="22" y="322"/>
                  </a:lnTo>
                  <a:lnTo>
                    <a:pt x="22" y="318"/>
                  </a:lnTo>
                  <a:lnTo>
                    <a:pt x="18" y="318"/>
                  </a:lnTo>
                  <a:lnTo>
                    <a:pt x="18" y="314"/>
                  </a:lnTo>
                  <a:lnTo>
                    <a:pt x="18" y="310"/>
                  </a:lnTo>
                  <a:lnTo>
                    <a:pt x="18" y="306"/>
                  </a:lnTo>
                  <a:lnTo>
                    <a:pt x="18" y="302"/>
                  </a:lnTo>
                  <a:lnTo>
                    <a:pt x="16" y="300"/>
                  </a:lnTo>
                  <a:lnTo>
                    <a:pt x="16" y="296"/>
                  </a:lnTo>
                  <a:lnTo>
                    <a:pt x="12" y="296"/>
                  </a:lnTo>
                  <a:lnTo>
                    <a:pt x="12" y="292"/>
                  </a:lnTo>
                  <a:lnTo>
                    <a:pt x="12" y="288"/>
                  </a:lnTo>
                  <a:lnTo>
                    <a:pt x="8" y="288"/>
                  </a:lnTo>
                  <a:lnTo>
                    <a:pt x="8" y="286"/>
                  </a:lnTo>
                  <a:lnTo>
                    <a:pt x="8" y="282"/>
                  </a:lnTo>
                  <a:lnTo>
                    <a:pt x="8" y="286"/>
                  </a:lnTo>
                  <a:lnTo>
                    <a:pt x="8" y="282"/>
                  </a:lnTo>
                  <a:lnTo>
                    <a:pt x="12" y="286"/>
                  </a:lnTo>
                  <a:lnTo>
                    <a:pt x="12" y="288"/>
                  </a:lnTo>
                  <a:lnTo>
                    <a:pt x="12" y="292"/>
                  </a:lnTo>
                  <a:lnTo>
                    <a:pt x="16" y="292"/>
                  </a:lnTo>
                  <a:lnTo>
                    <a:pt x="16" y="288"/>
                  </a:lnTo>
                  <a:lnTo>
                    <a:pt x="16" y="286"/>
                  </a:lnTo>
                  <a:lnTo>
                    <a:pt x="12" y="286"/>
                  </a:lnTo>
                  <a:lnTo>
                    <a:pt x="12" y="282"/>
                  </a:lnTo>
                  <a:lnTo>
                    <a:pt x="12" y="278"/>
                  </a:lnTo>
                  <a:lnTo>
                    <a:pt x="8" y="274"/>
                  </a:lnTo>
                  <a:lnTo>
                    <a:pt x="12" y="270"/>
                  </a:lnTo>
                  <a:lnTo>
                    <a:pt x="12" y="274"/>
                  </a:lnTo>
                  <a:lnTo>
                    <a:pt x="12" y="278"/>
                  </a:lnTo>
                  <a:lnTo>
                    <a:pt x="16" y="278"/>
                  </a:lnTo>
                  <a:lnTo>
                    <a:pt x="16" y="282"/>
                  </a:lnTo>
                  <a:lnTo>
                    <a:pt x="12" y="282"/>
                  </a:lnTo>
                  <a:lnTo>
                    <a:pt x="16" y="286"/>
                  </a:lnTo>
                  <a:lnTo>
                    <a:pt x="16" y="282"/>
                  </a:lnTo>
                  <a:lnTo>
                    <a:pt x="16" y="286"/>
                  </a:lnTo>
                  <a:lnTo>
                    <a:pt x="18" y="288"/>
                  </a:lnTo>
                  <a:lnTo>
                    <a:pt x="18" y="286"/>
                  </a:lnTo>
                  <a:lnTo>
                    <a:pt x="18" y="282"/>
                  </a:lnTo>
                  <a:lnTo>
                    <a:pt x="22" y="282"/>
                  </a:lnTo>
                  <a:lnTo>
                    <a:pt x="22" y="278"/>
                  </a:lnTo>
                  <a:lnTo>
                    <a:pt x="18" y="274"/>
                  </a:lnTo>
                  <a:lnTo>
                    <a:pt x="16" y="270"/>
                  </a:lnTo>
                  <a:lnTo>
                    <a:pt x="16" y="266"/>
                  </a:lnTo>
                  <a:lnTo>
                    <a:pt x="12" y="262"/>
                  </a:lnTo>
                  <a:lnTo>
                    <a:pt x="12" y="258"/>
                  </a:lnTo>
                  <a:lnTo>
                    <a:pt x="12" y="256"/>
                  </a:lnTo>
                  <a:lnTo>
                    <a:pt x="8" y="256"/>
                  </a:lnTo>
                  <a:lnTo>
                    <a:pt x="8" y="252"/>
                  </a:lnTo>
                  <a:lnTo>
                    <a:pt x="8" y="248"/>
                  </a:lnTo>
                  <a:lnTo>
                    <a:pt x="12" y="244"/>
                  </a:lnTo>
                  <a:lnTo>
                    <a:pt x="12" y="240"/>
                  </a:lnTo>
                  <a:lnTo>
                    <a:pt x="12" y="236"/>
                  </a:lnTo>
                  <a:lnTo>
                    <a:pt x="16" y="236"/>
                  </a:lnTo>
                  <a:lnTo>
                    <a:pt x="16" y="232"/>
                  </a:lnTo>
                  <a:lnTo>
                    <a:pt x="16" y="228"/>
                  </a:lnTo>
                  <a:lnTo>
                    <a:pt x="16" y="226"/>
                  </a:lnTo>
                  <a:lnTo>
                    <a:pt x="16" y="222"/>
                  </a:lnTo>
                  <a:lnTo>
                    <a:pt x="12" y="222"/>
                  </a:lnTo>
                  <a:lnTo>
                    <a:pt x="12" y="218"/>
                  </a:lnTo>
                  <a:lnTo>
                    <a:pt x="16" y="218"/>
                  </a:lnTo>
                  <a:lnTo>
                    <a:pt x="16" y="214"/>
                  </a:lnTo>
                  <a:lnTo>
                    <a:pt x="16" y="210"/>
                  </a:lnTo>
                  <a:lnTo>
                    <a:pt x="16" y="206"/>
                  </a:lnTo>
                  <a:lnTo>
                    <a:pt x="18" y="206"/>
                  </a:lnTo>
                  <a:lnTo>
                    <a:pt x="18" y="210"/>
                  </a:lnTo>
                  <a:lnTo>
                    <a:pt x="18" y="214"/>
                  </a:lnTo>
                  <a:lnTo>
                    <a:pt x="18" y="218"/>
                  </a:lnTo>
                  <a:lnTo>
                    <a:pt x="22" y="218"/>
                  </a:lnTo>
                  <a:lnTo>
                    <a:pt x="22" y="214"/>
                  </a:lnTo>
                  <a:lnTo>
                    <a:pt x="22" y="210"/>
                  </a:lnTo>
                  <a:lnTo>
                    <a:pt x="26" y="210"/>
                  </a:lnTo>
                  <a:lnTo>
                    <a:pt x="26" y="206"/>
                  </a:lnTo>
                  <a:lnTo>
                    <a:pt x="30" y="202"/>
                  </a:lnTo>
                  <a:lnTo>
                    <a:pt x="34" y="202"/>
                  </a:lnTo>
                  <a:lnTo>
                    <a:pt x="38" y="200"/>
                  </a:lnTo>
                  <a:lnTo>
                    <a:pt x="42" y="196"/>
                  </a:lnTo>
                  <a:lnTo>
                    <a:pt x="46" y="196"/>
                  </a:lnTo>
                  <a:lnTo>
                    <a:pt x="46" y="192"/>
                  </a:lnTo>
                  <a:lnTo>
                    <a:pt x="48" y="192"/>
                  </a:lnTo>
                  <a:lnTo>
                    <a:pt x="48" y="188"/>
                  </a:lnTo>
                  <a:lnTo>
                    <a:pt x="52" y="188"/>
                  </a:lnTo>
                  <a:lnTo>
                    <a:pt x="56" y="188"/>
                  </a:lnTo>
                  <a:lnTo>
                    <a:pt x="56" y="184"/>
                  </a:lnTo>
                  <a:lnTo>
                    <a:pt x="60" y="184"/>
                  </a:lnTo>
                  <a:lnTo>
                    <a:pt x="64" y="184"/>
                  </a:lnTo>
                  <a:lnTo>
                    <a:pt x="64" y="188"/>
                  </a:lnTo>
                  <a:lnTo>
                    <a:pt x="68" y="188"/>
                  </a:lnTo>
                  <a:lnTo>
                    <a:pt x="68" y="184"/>
                  </a:lnTo>
                  <a:lnTo>
                    <a:pt x="72" y="184"/>
                  </a:lnTo>
                  <a:lnTo>
                    <a:pt x="74" y="184"/>
                  </a:lnTo>
                  <a:lnTo>
                    <a:pt x="74" y="180"/>
                  </a:lnTo>
                  <a:lnTo>
                    <a:pt x="78" y="180"/>
                  </a:lnTo>
                  <a:lnTo>
                    <a:pt x="82" y="180"/>
                  </a:lnTo>
                  <a:lnTo>
                    <a:pt x="86" y="176"/>
                  </a:lnTo>
                  <a:lnTo>
                    <a:pt x="90" y="172"/>
                  </a:lnTo>
                  <a:lnTo>
                    <a:pt x="94" y="172"/>
                  </a:lnTo>
                  <a:lnTo>
                    <a:pt x="98" y="172"/>
                  </a:lnTo>
                  <a:lnTo>
                    <a:pt x="102" y="172"/>
                  </a:lnTo>
                  <a:lnTo>
                    <a:pt x="104" y="172"/>
                  </a:lnTo>
                  <a:lnTo>
                    <a:pt x="108" y="170"/>
                  </a:lnTo>
                  <a:lnTo>
                    <a:pt x="112" y="170"/>
                  </a:lnTo>
                  <a:lnTo>
                    <a:pt x="116" y="166"/>
                  </a:lnTo>
                  <a:lnTo>
                    <a:pt x="120" y="166"/>
                  </a:lnTo>
                  <a:lnTo>
                    <a:pt x="120" y="162"/>
                  </a:lnTo>
                  <a:lnTo>
                    <a:pt x="122" y="158"/>
                  </a:lnTo>
                  <a:lnTo>
                    <a:pt x="122" y="154"/>
                  </a:lnTo>
                  <a:lnTo>
                    <a:pt x="126" y="150"/>
                  </a:lnTo>
                  <a:lnTo>
                    <a:pt x="126" y="146"/>
                  </a:lnTo>
                  <a:lnTo>
                    <a:pt x="130" y="146"/>
                  </a:lnTo>
                  <a:lnTo>
                    <a:pt x="130" y="142"/>
                  </a:lnTo>
                  <a:lnTo>
                    <a:pt x="134" y="140"/>
                  </a:lnTo>
                  <a:lnTo>
                    <a:pt x="134" y="136"/>
                  </a:lnTo>
                  <a:lnTo>
                    <a:pt x="134" y="132"/>
                  </a:lnTo>
                  <a:lnTo>
                    <a:pt x="134" y="128"/>
                  </a:lnTo>
                  <a:lnTo>
                    <a:pt x="134" y="124"/>
                  </a:lnTo>
                  <a:lnTo>
                    <a:pt x="134" y="120"/>
                  </a:lnTo>
                  <a:lnTo>
                    <a:pt x="138" y="120"/>
                  </a:lnTo>
                  <a:lnTo>
                    <a:pt x="138" y="116"/>
                  </a:lnTo>
                  <a:lnTo>
                    <a:pt x="142" y="116"/>
                  </a:lnTo>
                  <a:lnTo>
                    <a:pt x="142" y="114"/>
                  </a:lnTo>
                  <a:lnTo>
                    <a:pt x="142" y="110"/>
                  </a:lnTo>
                  <a:lnTo>
                    <a:pt x="146" y="110"/>
                  </a:lnTo>
                  <a:lnTo>
                    <a:pt x="146" y="114"/>
                  </a:lnTo>
                  <a:lnTo>
                    <a:pt x="146" y="110"/>
                  </a:lnTo>
                  <a:lnTo>
                    <a:pt x="146" y="114"/>
                  </a:lnTo>
                  <a:lnTo>
                    <a:pt x="146" y="116"/>
                  </a:lnTo>
                  <a:lnTo>
                    <a:pt x="148" y="120"/>
                  </a:lnTo>
                  <a:lnTo>
                    <a:pt x="148" y="124"/>
                  </a:lnTo>
                  <a:lnTo>
                    <a:pt x="148" y="128"/>
                  </a:lnTo>
                  <a:lnTo>
                    <a:pt x="152" y="128"/>
                  </a:lnTo>
                  <a:lnTo>
                    <a:pt x="152" y="132"/>
                  </a:lnTo>
                  <a:lnTo>
                    <a:pt x="152" y="128"/>
                  </a:lnTo>
                  <a:lnTo>
                    <a:pt x="152" y="124"/>
                  </a:lnTo>
                  <a:lnTo>
                    <a:pt x="152" y="120"/>
                  </a:lnTo>
                  <a:lnTo>
                    <a:pt x="156" y="120"/>
                  </a:lnTo>
                  <a:lnTo>
                    <a:pt x="156" y="124"/>
                  </a:lnTo>
                  <a:lnTo>
                    <a:pt x="156" y="120"/>
                  </a:lnTo>
                  <a:lnTo>
                    <a:pt x="156" y="116"/>
                  </a:lnTo>
                  <a:lnTo>
                    <a:pt x="152" y="116"/>
                  </a:lnTo>
                  <a:lnTo>
                    <a:pt x="152" y="114"/>
                  </a:lnTo>
                  <a:lnTo>
                    <a:pt x="148" y="114"/>
                  </a:lnTo>
                  <a:lnTo>
                    <a:pt x="152" y="114"/>
                  </a:lnTo>
                  <a:lnTo>
                    <a:pt x="152" y="110"/>
                  </a:lnTo>
                  <a:lnTo>
                    <a:pt x="152" y="106"/>
                  </a:lnTo>
                  <a:lnTo>
                    <a:pt x="156" y="106"/>
                  </a:lnTo>
                  <a:lnTo>
                    <a:pt x="156" y="110"/>
                  </a:lnTo>
                  <a:lnTo>
                    <a:pt x="156" y="106"/>
                  </a:lnTo>
                  <a:lnTo>
                    <a:pt x="160" y="106"/>
                  </a:lnTo>
                  <a:lnTo>
                    <a:pt x="160" y="110"/>
                  </a:lnTo>
                  <a:lnTo>
                    <a:pt x="164" y="110"/>
                  </a:lnTo>
                  <a:lnTo>
                    <a:pt x="168" y="110"/>
                  </a:lnTo>
                  <a:lnTo>
                    <a:pt x="172" y="110"/>
                  </a:lnTo>
                  <a:lnTo>
                    <a:pt x="168" y="110"/>
                  </a:lnTo>
                  <a:lnTo>
                    <a:pt x="164" y="110"/>
                  </a:lnTo>
                  <a:lnTo>
                    <a:pt x="164" y="106"/>
                  </a:lnTo>
                  <a:lnTo>
                    <a:pt x="168" y="106"/>
                  </a:lnTo>
                  <a:lnTo>
                    <a:pt x="168" y="102"/>
                  </a:lnTo>
                  <a:lnTo>
                    <a:pt x="168" y="98"/>
                  </a:lnTo>
                  <a:lnTo>
                    <a:pt x="168" y="102"/>
                  </a:lnTo>
                  <a:lnTo>
                    <a:pt x="164" y="102"/>
                  </a:lnTo>
                  <a:lnTo>
                    <a:pt x="164" y="98"/>
                  </a:lnTo>
                  <a:lnTo>
                    <a:pt x="164" y="94"/>
                  </a:lnTo>
                  <a:lnTo>
                    <a:pt x="168" y="94"/>
                  </a:lnTo>
                  <a:lnTo>
                    <a:pt x="168" y="90"/>
                  </a:lnTo>
                  <a:lnTo>
                    <a:pt x="172" y="90"/>
                  </a:lnTo>
                  <a:lnTo>
                    <a:pt x="172" y="94"/>
                  </a:lnTo>
                  <a:lnTo>
                    <a:pt x="174" y="94"/>
                  </a:lnTo>
                  <a:lnTo>
                    <a:pt x="174" y="90"/>
                  </a:lnTo>
                  <a:lnTo>
                    <a:pt x="172" y="90"/>
                  </a:lnTo>
                  <a:lnTo>
                    <a:pt x="174" y="86"/>
                  </a:lnTo>
                  <a:lnTo>
                    <a:pt x="172" y="86"/>
                  </a:lnTo>
                  <a:lnTo>
                    <a:pt x="172" y="90"/>
                  </a:lnTo>
                  <a:lnTo>
                    <a:pt x="172" y="86"/>
                  </a:lnTo>
                  <a:lnTo>
                    <a:pt x="174" y="86"/>
                  </a:lnTo>
                  <a:lnTo>
                    <a:pt x="178" y="86"/>
                  </a:lnTo>
                  <a:lnTo>
                    <a:pt x="174" y="86"/>
                  </a:lnTo>
                  <a:lnTo>
                    <a:pt x="174" y="84"/>
                  </a:lnTo>
                  <a:lnTo>
                    <a:pt x="174" y="80"/>
                  </a:lnTo>
                  <a:lnTo>
                    <a:pt x="178" y="76"/>
                  </a:lnTo>
                  <a:lnTo>
                    <a:pt x="178" y="80"/>
                  </a:lnTo>
                  <a:lnTo>
                    <a:pt x="182" y="80"/>
                  </a:lnTo>
                  <a:lnTo>
                    <a:pt x="182" y="76"/>
                  </a:lnTo>
                  <a:lnTo>
                    <a:pt x="182" y="72"/>
                  </a:lnTo>
                  <a:lnTo>
                    <a:pt x="182" y="76"/>
                  </a:lnTo>
                  <a:lnTo>
                    <a:pt x="182" y="80"/>
                  </a:lnTo>
                  <a:lnTo>
                    <a:pt x="182" y="76"/>
                  </a:lnTo>
                  <a:lnTo>
                    <a:pt x="186" y="76"/>
                  </a:lnTo>
                  <a:lnTo>
                    <a:pt x="182" y="80"/>
                  </a:lnTo>
                  <a:lnTo>
                    <a:pt x="186" y="80"/>
                  </a:lnTo>
                  <a:lnTo>
                    <a:pt x="186" y="76"/>
                  </a:lnTo>
                  <a:lnTo>
                    <a:pt x="190" y="72"/>
                  </a:lnTo>
                  <a:lnTo>
                    <a:pt x="186" y="68"/>
                  </a:lnTo>
                  <a:lnTo>
                    <a:pt x="190" y="68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4" y="68"/>
                  </a:lnTo>
                  <a:lnTo>
                    <a:pt x="194" y="72"/>
                  </a:lnTo>
                  <a:lnTo>
                    <a:pt x="198" y="72"/>
                  </a:lnTo>
                  <a:lnTo>
                    <a:pt x="198" y="68"/>
                  </a:lnTo>
                  <a:lnTo>
                    <a:pt x="198" y="64"/>
                  </a:lnTo>
                  <a:lnTo>
                    <a:pt x="202" y="64"/>
                  </a:lnTo>
                  <a:lnTo>
                    <a:pt x="202" y="68"/>
                  </a:lnTo>
                  <a:lnTo>
                    <a:pt x="204" y="68"/>
                  </a:lnTo>
                  <a:lnTo>
                    <a:pt x="204" y="64"/>
                  </a:lnTo>
                  <a:lnTo>
                    <a:pt x="204" y="68"/>
                  </a:lnTo>
                  <a:lnTo>
                    <a:pt x="208" y="68"/>
                  </a:lnTo>
                  <a:lnTo>
                    <a:pt x="208" y="72"/>
                  </a:lnTo>
                  <a:lnTo>
                    <a:pt x="212" y="72"/>
                  </a:lnTo>
                  <a:lnTo>
                    <a:pt x="212" y="76"/>
                  </a:lnTo>
                  <a:lnTo>
                    <a:pt x="216" y="80"/>
                  </a:lnTo>
                  <a:lnTo>
                    <a:pt x="216" y="84"/>
                  </a:lnTo>
                  <a:lnTo>
                    <a:pt x="216" y="86"/>
                  </a:lnTo>
                  <a:lnTo>
                    <a:pt x="216" y="90"/>
                  </a:lnTo>
                  <a:lnTo>
                    <a:pt x="216" y="94"/>
                  </a:lnTo>
                  <a:lnTo>
                    <a:pt x="216" y="90"/>
                  </a:lnTo>
                  <a:lnTo>
                    <a:pt x="220" y="90"/>
                  </a:lnTo>
                  <a:lnTo>
                    <a:pt x="220" y="86"/>
                  </a:lnTo>
                  <a:lnTo>
                    <a:pt x="216" y="86"/>
                  </a:lnTo>
                  <a:lnTo>
                    <a:pt x="220" y="86"/>
                  </a:lnTo>
                  <a:lnTo>
                    <a:pt x="220" y="84"/>
                  </a:lnTo>
                  <a:lnTo>
                    <a:pt x="220" y="86"/>
                  </a:lnTo>
                  <a:lnTo>
                    <a:pt x="220" y="84"/>
                  </a:lnTo>
                  <a:lnTo>
                    <a:pt x="224" y="84"/>
                  </a:lnTo>
                  <a:lnTo>
                    <a:pt x="224" y="80"/>
                  </a:lnTo>
                  <a:lnTo>
                    <a:pt x="224" y="84"/>
                  </a:lnTo>
                  <a:lnTo>
                    <a:pt x="228" y="84"/>
                  </a:lnTo>
                  <a:lnTo>
                    <a:pt x="230" y="84"/>
                  </a:lnTo>
                  <a:lnTo>
                    <a:pt x="230" y="86"/>
                  </a:lnTo>
                  <a:lnTo>
                    <a:pt x="234" y="86"/>
                  </a:lnTo>
                  <a:lnTo>
                    <a:pt x="230" y="86"/>
                  </a:lnTo>
                  <a:lnTo>
                    <a:pt x="230" y="84"/>
                  </a:lnTo>
                  <a:lnTo>
                    <a:pt x="234" y="84"/>
                  </a:lnTo>
                  <a:lnTo>
                    <a:pt x="238" y="86"/>
                  </a:lnTo>
                  <a:lnTo>
                    <a:pt x="238" y="90"/>
                  </a:lnTo>
                  <a:lnTo>
                    <a:pt x="238" y="86"/>
                  </a:lnTo>
                  <a:lnTo>
                    <a:pt x="238" y="84"/>
                  </a:lnTo>
                  <a:lnTo>
                    <a:pt x="242" y="84"/>
                  </a:lnTo>
                  <a:lnTo>
                    <a:pt x="238" y="84"/>
                  </a:lnTo>
                  <a:lnTo>
                    <a:pt x="238" y="80"/>
                  </a:lnTo>
                  <a:lnTo>
                    <a:pt x="238" y="76"/>
                  </a:lnTo>
                  <a:lnTo>
                    <a:pt x="238" y="80"/>
                  </a:lnTo>
                  <a:lnTo>
                    <a:pt x="234" y="76"/>
                  </a:lnTo>
                  <a:lnTo>
                    <a:pt x="234" y="72"/>
                  </a:lnTo>
                  <a:lnTo>
                    <a:pt x="238" y="68"/>
                  </a:lnTo>
                  <a:lnTo>
                    <a:pt x="242" y="64"/>
                  </a:lnTo>
                  <a:lnTo>
                    <a:pt x="242" y="60"/>
                  </a:lnTo>
                  <a:lnTo>
                    <a:pt x="242" y="58"/>
                  </a:lnTo>
                  <a:lnTo>
                    <a:pt x="242" y="60"/>
                  </a:lnTo>
                  <a:lnTo>
                    <a:pt x="246" y="58"/>
                  </a:lnTo>
                  <a:lnTo>
                    <a:pt x="246" y="54"/>
                  </a:lnTo>
                  <a:lnTo>
                    <a:pt x="246" y="50"/>
                  </a:lnTo>
                  <a:lnTo>
                    <a:pt x="250" y="50"/>
                  </a:lnTo>
                  <a:lnTo>
                    <a:pt x="250" y="46"/>
                  </a:lnTo>
                  <a:lnTo>
                    <a:pt x="250" y="42"/>
                  </a:lnTo>
                  <a:lnTo>
                    <a:pt x="250" y="46"/>
                  </a:lnTo>
                  <a:lnTo>
                    <a:pt x="254" y="46"/>
                  </a:lnTo>
                  <a:lnTo>
                    <a:pt x="254" y="42"/>
                  </a:lnTo>
                  <a:lnTo>
                    <a:pt x="254" y="38"/>
                  </a:lnTo>
                  <a:lnTo>
                    <a:pt x="254" y="42"/>
                  </a:lnTo>
                  <a:lnTo>
                    <a:pt x="258" y="46"/>
                  </a:lnTo>
                  <a:lnTo>
                    <a:pt x="258" y="42"/>
                  </a:lnTo>
                  <a:lnTo>
                    <a:pt x="254" y="42"/>
                  </a:lnTo>
                  <a:lnTo>
                    <a:pt x="258" y="38"/>
                  </a:lnTo>
                  <a:lnTo>
                    <a:pt x="258" y="34"/>
                  </a:lnTo>
                  <a:lnTo>
                    <a:pt x="260" y="34"/>
                  </a:lnTo>
                  <a:lnTo>
                    <a:pt x="260" y="38"/>
                  </a:lnTo>
                  <a:lnTo>
                    <a:pt x="264" y="38"/>
                  </a:lnTo>
                  <a:lnTo>
                    <a:pt x="268" y="38"/>
                  </a:lnTo>
                  <a:lnTo>
                    <a:pt x="272" y="38"/>
                  </a:lnTo>
                  <a:lnTo>
                    <a:pt x="276" y="38"/>
                  </a:lnTo>
                  <a:lnTo>
                    <a:pt x="280" y="38"/>
                  </a:lnTo>
                  <a:lnTo>
                    <a:pt x="276" y="38"/>
                  </a:lnTo>
                  <a:lnTo>
                    <a:pt x="280" y="38"/>
                  </a:lnTo>
                  <a:lnTo>
                    <a:pt x="280" y="34"/>
                  </a:lnTo>
                  <a:lnTo>
                    <a:pt x="284" y="34"/>
                  </a:lnTo>
                  <a:lnTo>
                    <a:pt x="280" y="34"/>
                  </a:lnTo>
                  <a:lnTo>
                    <a:pt x="280" y="30"/>
                  </a:lnTo>
                  <a:lnTo>
                    <a:pt x="280" y="28"/>
                  </a:lnTo>
                  <a:lnTo>
                    <a:pt x="284" y="28"/>
                  </a:lnTo>
                  <a:lnTo>
                    <a:pt x="280" y="28"/>
                  </a:lnTo>
                  <a:lnTo>
                    <a:pt x="280" y="24"/>
                  </a:lnTo>
                  <a:lnTo>
                    <a:pt x="276" y="24"/>
                  </a:lnTo>
                  <a:lnTo>
                    <a:pt x="272" y="24"/>
                  </a:lnTo>
                  <a:lnTo>
                    <a:pt x="268" y="20"/>
                  </a:lnTo>
                  <a:lnTo>
                    <a:pt x="268" y="24"/>
                  </a:lnTo>
                  <a:lnTo>
                    <a:pt x="268" y="20"/>
                  </a:lnTo>
                  <a:lnTo>
                    <a:pt x="272" y="20"/>
                  </a:lnTo>
                  <a:lnTo>
                    <a:pt x="276" y="24"/>
                  </a:lnTo>
                  <a:lnTo>
                    <a:pt x="276" y="20"/>
                  </a:lnTo>
                  <a:lnTo>
                    <a:pt x="272" y="20"/>
                  </a:lnTo>
                  <a:lnTo>
                    <a:pt x="276" y="20"/>
                  </a:lnTo>
                  <a:lnTo>
                    <a:pt x="280" y="20"/>
                  </a:lnTo>
                  <a:lnTo>
                    <a:pt x="280" y="24"/>
                  </a:lnTo>
                  <a:lnTo>
                    <a:pt x="284" y="24"/>
                  </a:lnTo>
                  <a:lnTo>
                    <a:pt x="286" y="24"/>
                  </a:lnTo>
                  <a:lnTo>
                    <a:pt x="286" y="28"/>
                  </a:lnTo>
                  <a:lnTo>
                    <a:pt x="290" y="28"/>
                  </a:lnTo>
                  <a:lnTo>
                    <a:pt x="290" y="30"/>
                  </a:lnTo>
                  <a:lnTo>
                    <a:pt x="294" y="30"/>
                  </a:lnTo>
                  <a:lnTo>
                    <a:pt x="298" y="30"/>
                  </a:lnTo>
                  <a:lnTo>
                    <a:pt x="298" y="28"/>
                  </a:lnTo>
                  <a:lnTo>
                    <a:pt x="298" y="30"/>
                  </a:lnTo>
                  <a:lnTo>
                    <a:pt x="302" y="30"/>
                  </a:lnTo>
                  <a:lnTo>
                    <a:pt x="302" y="34"/>
                  </a:lnTo>
                  <a:lnTo>
                    <a:pt x="306" y="34"/>
                  </a:lnTo>
                  <a:lnTo>
                    <a:pt x="310" y="34"/>
                  </a:lnTo>
                  <a:lnTo>
                    <a:pt x="314" y="34"/>
                  </a:lnTo>
                  <a:lnTo>
                    <a:pt x="314" y="38"/>
                  </a:lnTo>
                  <a:lnTo>
                    <a:pt x="316" y="38"/>
                  </a:lnTo>
                  <a:lnTo>
                    <a:pt x="316" y="34"/>
                  </a:lnTo>
                  <a:lnTo>
                    <a:pt x="320" y="34"/>
                  </a:lnTo>
                  <a:lnTo>
                    <a:pt x="324" y="34"/>
                  </a:lnTo>
                  <a:lnTo>
                    <a:pt x="320" y="34"/>
                  </a:lnTo>
                  <a:lnTo>
                    <a:pt x="324" y="30"/>
                  </a:lnTo>
                  <a:lnTo>
                    <a:pt x="328" y="30"/>
                  </a:lnTo>
                  <a:lnTo>
                    <a:pt x="324" y="34"/>
                  </a:lnTo>
                  <a:lnTo>
                    <a:pt x="324" y="38"/>
                  </a:lnTo>
                  <a:lnTo>
                    <a:pt x="328" y="34"/>
                  </a:lnTo>
                  <a:lnTo>
                    <a:pt x="328" y="38"/>
                  </a:lnTo>
                  <a:lnTo>
                    <a:pt x="328" y="42"/>
                  </a:lnTo>
                  <a:lnTo>
                    <a:pt x="332" y="42"/>
                  </a:lnTo>
                  <a:lnTo>
                    <a:pt x="332" y="38"/>
                  </a:lnTo>
                  <a:lnTo>
                    <a:pt x="332" y="34"/>
                  </a:lnTo>
                  <a:lnTo>
                    <a:pt x="336" y="30"/>
                  </a:lnTo>
                  <a:lnTo>
                    <a:pt x="336" y="34"/>
                  </a:lnTo>
                  <a:lnTo>
                    <a:pt x="336" y="38"/>
                  </a:lnTo>
                  <a:lnTo>
                    <a:pt x="340" y="38"/>
                  </a:lnTo>
                  <a:lnTo>
                    <a:pt x="340" y="34"/>
                  </a:lnTo>
                  <a:lnTo>
                    <a:pt x="340" y="38"/>
                  </a:lnTo>
                  <a:lnTo>
                    <a:pt x="342" y="38"/>
                  </a:lnTo>
                  <a:lnTo>
                    <a:pt x="340" y="42"/>
                  </a:lnTo>
                  <a:lnTo>
                    <a:pt x="340" y="46"/>
                  </a:lnTo>
                  <a:lnTo>
                    <a:pt x="336" y="46"/>
                  </a:lnTo>
                  <a:lnTo>
                    <a:pt x="336" y="50"/>
                  </a:lnTo>
                  <a:lnTo>
                    <a:pt x="336" y="54"/>
                  </a:lnTo>
                  <a:lnTo>
                    <a:pt x="332" y="54"/>
                  </a:lnTo>
                  <a:lnTo>
                    <a:pt x="328" y="54"/>
                  </a:lnTo>
                  <a:lnTo>
                    <a:pt x="328" y="58"/>
                  </a:lnTo>
                  <a:lnTo>
                    <a:pt x="328" y="60"/>
                  </a:lnTo>
                  <a:lnTo>
                    <a:pt x="328" y="64"/>
                  </a:lnTo>
                  <a:lnTo>
                    <a:pt x="328" y="68"/>
                  </a:lnTo>
                  <a:lnTo>
                    <a:pt x="328" y="72"/>
                  </a:lnTo>
                  <a:lnTo>
                    <a:pt x="324" y="72"/>
                  </a:lnTo>
                  <a:lnTo>
                    <a:pt x="324" y="76"/>
                  </a:lnTo>
                  <a:lnTo>
                    <a:pt x="320" y="76"/>
                  </a:lnTo>
                  <a:lnTo>
                    <a:pt x="320" y="80"/>
                  </a:lnTo>
                  <a:lnTo>
                    <a:pt x="320" y="84"/>
                  </a:lnTo>
                  <a:lnTo>
                    <a:pt x="320" y="86"/>
                  </a:lnTo>
                  <a:lnTo>
                    <a:pt x="324" y="86"/>
                  </a:lnTo>
                  <a:lnTo>
                    <a:pt x="328" y="86"/>
                  </a:lnTo>
                  <a:lnTo>
                    <a:pt x="328" y="90"/>
                  </a:lnTo>
                  <a:lnTo>
                    <a:pt x="332" y="90"/>
                  </a:lnTo>
                  <a:lnTo>
                    <a:pt x="332" y="94"/>
                  </a:lnTo>
                  <a:lnTo>
                    <a:pt x="336" y="98"/>
                  </a:lnTo>
                  <a:lnTo>
                    <a:pt x="340" y="98"/>
                  </a:lnTo>
                  <a:lnTo>
                    <a:pt x="340" y="102"/>
                  </a:lnTo>
                  <a:lnTo>
                    <a:pt x="342" y="102"/>
                  </a:lnTo>
                  <a:lnTo>
                    <a:pt x="346" y="106"/>
                  </a:lnTo>
                  <a:lnTo>
                    <a:pt x="350" y="106"/>
                  </a:lnTo>
                  <a:lnTo>
                    <a:pt x="354" y="106"/>
                  </a:lnTo>
                  <a:lnTo>
                    <a:pt x="354" y="110"/>
                  </a:lnTo>
                  <a:lnTo>
                    <a:pt x="354" y="114"/>
                  </a:lnTo>
                  <a:lnTo>
                    <a:pt x="358" y="114"/>
                  </a:lnTo>
                  <a:lnTo>
                    <a:pt x="358" y="116"/>
                  </a:lnTo>
                  <a:lnTo>
                    <a:pt x="362" y="116"/>
                  </a:lnTo>
                  <a:lnTo>
                    <a:pt x="366" y="116"/>
                  </a:lnTo>
                  <a:lnTo>
                    <a:pt x="370" y="116"/>
                  </a:lnTo>
                  <a:lnTo>
                    <a:pt x="372" y="116"/>
                  </a:lnTo>
                  <a:lnTo>
                    <a:pt x="372" y="120"/>
                  </a:lnTo>
                  <a:lnTo>
                    <a:pt x="372" y="124"/>
                  </a:lnTo>
                  <a:lnTo>
                    <a:pt x="372" y="128"/>
                  </a:lnTo>
                  <a:lnTo>
                    <a:pt x="376" y="128"/>
                  </a:lnTo>
                  <a:lnTo>
                    <a:pt x="380" y="128"/>
                  </a:lnTo>
                  <a:lnTo>
                    <a:pt x="380" y="132"/>
                  </a:lnTo>
                  <a:lnTo>
                    <a:pt x="384" y="132"/>
                  </a:lnTo>
                  <a:lnTo>
                    <a:pt x="388" y="132"/>
                  </a:lnTo>
                  <a:lnTo>
                    <a:pt x="392" y="132"/>
                  </a:lnTo>
                  <a:lnTo>
                    <a:pt x="396" y="132"/>
                  </a:lnTo>
                  <a:lnTo>
                    <a:pt x="396" y="128"/>
                  </a:lnTo>
                  <a:lnTo>
                    <a:pt x="400" y="128"/>
                  </a:lnTo>
                  <a:lnTo>
                    <a:pt x="400" y="124"/>
                  </a:lnTo>
                  <a:lnTo>
                    <a:pt x="400" y="120"/>
                  </a:lnTo>
                  <a:lnTo>
                    <a:pt x="400" y="116"/>
                  </a:lnTo>
                  <a:lnTo>
                    <a:pt x="402" y="116"/>
                  </a:lnTo>
                  <a:lnTo>
                    <a:pt x="402" y="114"/>
                  </a:lnTo>
                  <a:lnTo>
                    <a:pt x="402" y="110"/>
                  </a:lnTo>
                  <a:lnTo>
                    <a:pt x="402" y="106"/>
                  </a:lnTo>
                  <a:lnTo>
                    <a:pt x="406" y="106"/>
                  </a:lnTo>
                  <a:lnTo>
                    <a:pt x="406" y="102"/>
                  </a:lnTo>
                  <a:lnTo>
                    <a:pt x="406" y="98"/>
                  </a:lnTo>
                  <a:lnTo>
                    <a:pt x="406" y="94"/>
                  </a:lnTo>
                  <a:lnTo>
                    <a:pt x="406" y="90"/>
                  </a:lnTo>
                  <a:lnTo>
                    <a:pt x="406" y="86"/>
                  </a:lnTo>
                  <a:lnTo>
                    <a:pt x="410" y="86"/>
                  </a:lnTo>
                  <a:lnTo>
                    <a:pt x="406" y="84"/>
                  </a:lnTo>
                  <a:lnTo>
                    <a:pt x="406" y="76"/>
                  </a:lnTo>
                  <a:lnTo>
                    <a:pt x="406" y="72"/>
                  </a:lnTo>
                  <a:lnTo>
                    <a:pt x="406" y="68"/>
                  </a:lnTo>
                  <a:lnTo>
                    <a:pt x="406" y="64"/>
                  </a:lnTo>
                  <a:lnTo>
                    <a:pt x="406" y="60"/>
                  </a:lnTo>
                  <a:lnTo>
                    <a:pt x="406" y="58"/>
                  </a:lnTo>
                  <a:lnTo>
                    <a:pt x="410" y="58"/>
                  </a:lnTo>
                  <a:lnTo>
                    <a:pt x="410" y="54"/>
                  </a:lnTo>
                  <a:lnTo>
                    <a:pt x="406" y="54"/>
                  </a:lnTo>
                  <a:lnTo>
                    <a:pt x="406" y="50"/>
                  </a:lnTo>
                  <a:lnTo>
                    <a:pt x="410" y="50"/>
                  </a:lnTo>
                  <a:lnTo>
                    <a:pt x="410" y="46"/>
                  </a:lnTo>
                  <a:lnTo>
                    <a:pt x="410" y="50"/>
                  </a:lnTo>
                  <a:lnTo>
                    <a:pt x="414" y="50"/>
                  </a:lnTo>
                  <a:lnTo>
                    <a:pt x="410" y="46"/>
                  </a:lnTo>
                  <a:lnTo>
                    <a:pt x="410" y="42"/>
                  </a:lnTo>
                  <a:lnTo>
                    <a:pt x="406" y="42"/>
                  </a:lnTo>
                  <a:lnTo>
                    <a:pt x="410" y="42"/>
                  </a:lnTo>
                  <a:lnTo>
                    <a:pt x="410" y="38"/>
                  </a:lnTo>
                  <a:lnTo>
                    <a:pt x="410" y="34"/>
                  </a:lnTo>
                  <a:lnTo>
                    <a:pt x="414" y="34"/>
                  </a:lnTo>
                  <a:lnTo>
                    <a:pt x="414" y="30"/>
                  </a:lnTo>
                  <a:lnTo>
                    <a:pt x="414" y="28"/>
                  </a:lnTo>
                  <a:lnTo>
                    <a:pt x="414" y="24"/>
                  </a:lnTo>
                  <a:lnTo>
                    <a:pt x="414" y="20"/>
                  </a:lnTo>
                  <a:lnTo>
                    <a:pt x="414" y="16"/>
                  </a:lnTo>
                  <a:lnTo>
                    <a:pt x="418" y="16"/>
                  </a:lnTo>
                  <a:lnTo>
                    <a:pt x="418" y="12"/>
                  </a:lnTo>
                  <a:lnTo>
                    <a:pt x="422" y="12"/>
                  </a:lnTo>
                  <a:lnTo>
                    <a:pt x="422" y="16"/>
                  </a:lnTo>
                  <a:lnTo>
                    <a:pt x="422" y="12"/>
                  </a:lnTo>
                  <a:lnTo>
                    <a:pt x="426" y="16"/>
                  </a:lnTo>
                  <a:lnTo>
                    <a:pt x="426" y="20"/>
                  </a:lnTo>
                  <a:lnTo>
                    <a:pt x="426" y="24"/>
                  </a:lnTo>
                  <a:lnTo>
                    <a:pt x="426" y="28"/>
                  </a:lnTo>
                  <a:lnTo>
                    <a:pt x="426" y="30"/>
                  </a:lnTo>
                  <a:lnTo>
                    <a:pt x="428" y="30"/>
                  </a:lnTo>
                  <a:lnTo>
                    <a:pt x="428" y="34"/>
                  </a:lnTo>
                  <a:lnTo>
                    <a:pt x="428" y="38"/>
                  </a:lnTo>
                  <a:lnTo>
                    <a:pt x="432" y="38"/>
                  </a:lnTo>
                  <a:lnTo>
                    <a:pt x="432" y="42"/>
                  </a:lnTo>
                  <a:lnTo>
                    <a:pt x="432" y="46"/>
                  </a:lnTo>
                  <a:lnTo>
                    <a:pt x="432" y="50"/>
                  </a:lnTo>
                  <a:lnTo>
                    <a:pt x="436" y="50"/>
                  </a:lnTo>
                  <a:lnTo>
                    <a:pt x="436" y="54"/>
                  </a:lnTo>
                  <a:lnTo>
                    <a:pt x="436" y="58"/>
                  </a:lnTo>
                  <a:lnTo>
                    <a:pt x="436" y="60"/>
                  </a:lnTo>
                  <a:lnTo>
                    <a:pt x="436" y="64"/>
                  </a:lnTo>
                  <a:lnTo>
                    <a:pt x="436" y="68"/>
                  </a:lnTo>
                  <a:lnTo>
                    <a:pt x="436" y="72"/>
                  </a:lnTo>
                  <a:lnTo>
                    <a:pt x="440" y="76"/>
                  </a:lnTo>
                  <a:lnTo>
                    <a:pt x="444" y="76"/>
                  </a:lnTo>
                  <a:lnTo>
                    <a:pt x="448" y="72"/>
                  </a:lnTo>
                  <a:lnTo>
                    <a:pt x="452" y="72"/>
                  </a:lnTo>
                  <a:lnTo>
                    <a:pt x="452" y="76"/>
                  </a:lnTo>
                  <a:lnTo>
                    <a:pt x="452" y="80"/>
                  </a:lnTo>
                  <a:lnTo>
                    <a:pt x="454" y="80"/>
                  </a:lnTo>
                  <a:lnTo>
                    <a:pt x="454" y="84"/>
                  </a:lnTo>
                  <a:lnTo>
                    <a:pt x="458" y="84"/>
                  </a:lnTo>
                  <a:lnTo>
                    <a:pt x="458" y="86"/>
                  </a:lnTo>
                  <a:lnTo>
                    <a:pt x="458" y="90"/>
                  </a:lnTo>
                  <a:lnTo>
                    <a:pt x="458" y="94"/>
                  </a:lnTo>
                  <a:lnTo>
                    <a:pt x="462" y="98"/>
                  </a:lnTo>
                  <a:lnTo>
                    <a:pt x="462" y="102"/>
                  </a:lnTo>
                  <a:lnTo>
                    <a:pt x="462" y="106"/>
                  </a:lnTo>
                  <a:lnTo>
                    <a:pt x="462" y="110"/>
                  </a:lnTo>
                  <a:lnTo>
                    <a:pt x="462" y="114"/>
                  </a:lnTo>
                  <a:lnTo>
                    <a:pt x="466" y="116"/>
                  </a:lnTo>
                  <a:lnTo>
                    <a:pt x="466" y="120"/>
                  </a:lnTo>
                  <a:lnTo>
                    <a:pt x="466" y="116"/>
                  </a:lnTo>
                  <a:lnTo>
                    <a:pt x="470" y="116"/>
                  </a:lnTo>
                  <a:lnTo>
                    <a:pt x="470" y="120"/>
                  </a:lnTo>
                  <a:lnTo>
                    <a:pt x="470" y="124"/>
                  </a:lnTo>
                  <a:lnTo>
                    <a:pt x="470" y="128"/>
                  </a:lnTo>
                  <a:lnTo>
                    <a:pt x="470" y="132"/>
                  </a:lnTo>
                  <a:lnTo>
                    <a:pt x="470" y="136"/>
                  </a:lnTo>
                  <a:lnTo>
                    <a:pt x="470" y="140"/>
                  </a:lnTo>
                  <a:lnTo>
                    <a:pt x="470" y="142"/>
                  </a:lnTo>
                  <a:lnTo>
                    <a:pt x="472" y="146"/>
                  </a:lnTo>
                  <a:lnTo>
                    <a:pt x="472" y="150"/>
                  </a:lnTo>
                  <a:lnTo>
                    <a:pt x="472" y="154"/>
                  </a:lnTo>
                  <a:lnTo>
                    <a:pt x="476" y="154"/>
                  </a:lnTo>
                  <a:lnTo>
                    <a:pt x="476" y="158"/>
                  </a:lnTo>
                  <a:lnTo>
                    <a:pt x="480" y="158"/>
                  </a:lnTo>
                  <a:lnTo>
                    <a:pt x="480" y="162"/>
                  </a:lnTo>
                  <a:lnTo>
                    <a:pt x="484" y="162"/>
                  </a:lnTo>
                  <a:lnTo>
                    <a:pt x="488" y="162"/>
                  </a:lnTo>
                  <a:lnTo>
                    <a:pt x="492" y="162"/>
                  </a:lnTo>
                  <a:lnTo>
                    <a:pt x="488" y="162"/>
                  </a:lnTo>
                  <a:lnTo>
                    <a:pt x="492" y="162"/>
                  </a:lnTo>
                  <a:lnTo>
                    <a:pt x="492" y="166"/>
                  </a:lnTo>
                  <a:lnTo>
                    <a:pt x="492" y="170"/>
                  </a:lnTo>
                  <a:lnTo>
                    <a:pt x="496" y="170"/>
                  </a:lnTo>
                  <a:lnTo>
                    <a:pt x="496" y="172"/>
                  </a:lnTo>
                  <a:lnTo>
                    <a:pt x="498" y="172"/>
                  </a:lnTo>
                  <a:lnTo>
                    <a:pt x="502" y="172"/>
                  </a:lnTo>
                  <a:lnTo>
                    <a:pt x="502" y="176"/>
                  </a:lnTo>
                  <a:lnTo>
                    <a:pt x="502" y="172"/>
                  </a:lnTo>
                  <a:lnTo>
                    <a:pt x="506" y="172"/>
                  </a:lnTo>
                  <a:lnTo>
                    <a:pt x="506" y="176"/>
                  </a:lnTo>
                  <a:lnTo>
                    <a:pt x="510" y="176"/>
                  </a:lnTo>
                  <a:lnTo>
                    <a:pt x="510" y="180"/>
                  </a:lnTo>
                  <a:lnTo>
                    <a:pt x="510" y="184"/>
                  </a:lnTo>
                  <a:lnTo>
                    <a:pt x="510" y="180"/>
                  </a:lnTo>
                  <a:lnTo>
                    <a:pt x="506" y="180"/>
                  </a:lnTo>
                  <a:lnTo>
                    <a:pt x="506" y="184"/>
                  </a:lnTo>
                  <a:lnTo>
                    <a:pt x="510" y="188"/>
                  </a:lnTo>
                  <a:lnTo>
                    <a:pt x="514" y="188"/>
                  </a:lnTo>
                  <a:lnTo>
                    <a:pt x="514" y="192"/>
                  </a:lnTo>
                  <a:lnTo>
                    <a:pt x="514" y="196"/>
                  </a:lnTo>
                  <a:lnTo>
                    <a:pt x="518" y="196"/>
                  </a:lnTo>
                  <a:lnTo>
                    <a:pt x="518" y="200"/>
                  </a:lnTo>
                  <a:lnTo>
                    <a:pt x="518" y="202"/>
                  </a:lnTo>
                  <a:lnTo>
                    <a:pt x="518" y="206"/>
                  </a:lnTo>
                  <a:lnTo>
                    <a:pt x="518" y="210"/>
                  </a:lnTo>
                  <a:lnTo>
                    <a:pt x="522" y="214"/>
                  </a:lnTo>
                  <a:lnTo>
                    <a:pt x="522" y="218"/>
                  </a:lnTo>
                  <a:lnTo>
                    <a:pt x="526" y="214"/>
                  </a:lnTo>
                  <a:lnTo>
                    <a:pt x="526" y="218"/>
                  </a:lnTo>
                  <a:lnTo>
                    <a:pt x="526" y="222"/>
                  </a:lnTo>
                  <a:lnTo>
                    <a:pt x="526" y="218"/>
                  </a:lnTo>
                  <a:lnTo>
                    <a:pt x="526" y="214"/>
                  </a:lnTo>
                  <a:lnTo>
                    <a:pt x="526" y="210"/>
                  </a:lnTo>
                  <a:lnTo>
                    <a:pt x="528" y="210"/>
                  </a:lnTo>
                  <a:lnTo>
                    <a:pt x="528" y="214"/>
                  </a:lnTo>
                  <a:lnTo>
                    <a:pt x="528" y="218"/>
                  </a:lnTo>
                  <a:lnTo>
                    <a:pt x="532" y="218"/>
                  </a:lnTo>
                  <a:lnTo>
                    <a:pt x="532" y="214"/>
                  </a:lnTo>
                  <a:lnTo>
                    <a:pt x="536" y="214"/>
                  </a:lnTo>
                  <a:lnTo>
                    <a:pt x="536" y="218"/>
                  </a:lnTo>
                  <a:lnTo>
                    <a:pt x="536" y="222"/>
                  </a:lnTo>
                  <a:lnTo>
                    <a:pt x="536" y="226"/>
                  </a:lnTo>
                  <a:lnTo>
                    <a:pt x="536" y="228"/>
                  </a:lnTo>
                  <a:lnTo>
                    <a:pt x="536" y="232"/>
                  </a:lnTo>
                  <a:lnTo>
                    <a:pt x="540" y="236"/>
                  </a:lnTo>
                  <a:lnTo>
                    <a:pt x="544" y="240"/>
                  </a:lnTo>
                  <a:lnTo>
                    <a:pt x="548" y="244"/>
                  </a:lnTo>
                  <a:lnTo>
                    <a:pt x="548" y="244"/>
                  </a:lnTo>
                  <a:lnTo>
                    <a:pt x="548" y="244"/>
                  </a:lnTo>
                  <a:close/>
                  <a:moveTo>
                    <a:pt x="168" y="94"/>
                  </a:moveTo>
                  <a:lnTo>
                    <a:pt x="164" y="90"/>
                  </a:lnTo>
                  <a:lnTo>
                    <a:pt x="168" y="90"/>
                  </a:lnTo>
                  <a:lnTo>
                    <a:pt x="168" y="94"/>
                  </a:lnTo>
                  <a:lnTo>
                    <a:pt x="168" y="94"/>
                  </a:lnTo>
                  <a:lnTo>
                    <a:pt x="168" y="94"/>
                  </a:lnTo>
                  <a:close/>
                  <a:moveTo>
                    <a:pt x="570" y="278"/>
                  </a:moveTo>
                  <a:lnTo>
                    <a:pt x="570" y="274"/>
                  </a:lnTo>
                  <a:lnTo>
                    <a:pt x="566" y="274"/>
                  </a:lnTo>
                  <a:lnTo>
                    <a:pt x="570" y="270"/>
                  </a:lnTo>
                  <a:lnTo>
                    <a:pt x="570" y="266"/>
                  </a:lnTo>
                  <a:lnTo>
                    <a:pt x="570" y="262"/>
                  </a:lnTo>
                  <a:lnTo>
                    <a:pt x="574" y="262"/>
                  </a:lnTo>
                  <a:lnTo>
                    <a:pt x="574" y="258"/>
                  </a:lnTo>
                  <a:lnTo>
                    <a:pt x="570" y="258"/>
                  </a:lnTo>
                  <a:lnTo>
                    <a:pt x="574" y="258"/>
                  </a:lnTo>
                  <a:lnTo>
                    <a:pt x="574" y="256"/>
                  </a:lnTo>
                  <a:lnTo>
                    <a:pt x="574" y="258"/>
                  </a:lnTo>
                  <a:lnTo>
                    <a:pt x="574" y="262"/>
                  </a:lnTo>
                  <a:lnTo>
                    <a:pt x="574" y="266"/>
                  </a:lnTo>
                  <a:lnTo>
                    <a:pt x="570" y="270"/>
                  </a:lnTo>
                  <a:lnTo>
                    <a:pt x="570" y="274"/>
                  </a:lnTo>
                  <a:lnTo>
                    <a:pt x="570" y="278"/>
                  </a:lnTo>
                  <a:lnTo>
                    <a:pt x="570" y="278"/>
                  </a:lnTo>
                  <a:lnTo>
                    <a:pt x="570" y="278"/>
                  </a:lnTo>
                  <a:close/>
                  <a:moveTo>
                    <a:pt x="498" y="546"/>
                  </a:moveTo>
                  <a:lnTo>
                    <a:pt x="498" y="542"/>
                  </a:lnTo>
                  <a:lnTo>
                    <a:pt x="496" y="538"/>
                  </a:lnTo>
                  <a:lnTo>
                    <a:pt x="496" y="534"/>
                  </a:lnTo>
                  <a:lnTo>
                    <a:pt x="498" y="534"/>
                  </a:lnTo>
                  <a:lnTo>
                    <a:pt x="498" y="538"/>
                  </a:lnTo>
                  <a:lnTo>
                    <a:pt x="502" y="538"/>
                  </a:lnTo>
                  <a:lnTo>
                    <a:pt x="502" y="542"/>
                  </a:lnTo>
                  <a:lnTo>
                    <a:pt x="502" y="546"/>
                  </a:lnTo>
                  <a:lnTo>
                    <a:pt x="498" y="546"/>
                  </a:lnTo>
                  <a:lnTo>
                    <a:pt x="498" y="546"/>
                  </a:lnTo>
                  <a:lnTo>
                    <a:pt x="498" y="546"/>
                  </a:lnTo>
                  <a:close/>
                  <a:moveTo>
                    <a:pt x="498" y="594"/>
                  </a:moveTo>
                  <a:lnTo>
                    <a:pt x="498" y="590"/>
                  </a:lnTo>
                  <a:lnTo>
                    <a:pt x="498" y="594"/>
                  </a:lnTo>
                  <a:lnTo>
                    <a:pt x="498" y="594"/>
                  </a:lnTo>
                  <a:lnTo>
                    <a:pt x="498" y="594"/>
                  </a:lnTo>
                  <a:close/>
                  <a:moveTo>
                    <a:pt x="376" y="124"/>
                  </a:moveTo>
                  <a:lnTo>
                    <a:pt x="376" y="120"/>
                  </a:lnTo>
                  <a:lnTo>
                    <a:pt x="380" y="120"/>
                  </a:lnTo>
                  <a:lnTo>
                    <a:pt x="376" y="120"/>
                  </a:lnTo>
                  <a:lnTo>
                    <a:pt x="376" y="124"/>
                  </a:lnTo>
                  <a:lnTo>
                    <a:pt x="376" y="124"/>
                  </a:lnTo>
                  <a:lnTo>
                    <a:pt x="376" y="124"/>
                  </a:lnTo>
                  <a:close/>
                  <a:moveTo>
                    <a:pt x="472" y="146"/>
                  </a:moveTo>
                  <a:lnTo>
                    <a:pt x="472" y="142"/>
                  </a:lnTo>
                  <a:lnTo>
                    <a:pt x="470" y="142"/>
                  </a:lnTo>
                  <a:lnTo>
                    <a:pt x="472" y="142"/>
                  </a:lnTo>
                  <a:lnTo>
                    <a:pt x="472" y="146"/>
                  </a:lnTo>
                  <a:lnTo>
                    <a:pt x="472" y="146"/>
                  </a:lnTo>
                  <a:lnTo>
                    <a:pt x="472" y="146"/>
                  </a:lnTo>
                  <a:close/>
                  <a:moveTo>
                    <a:pt x="38" y="188"/>
                  </a:moveTo>
                  <a:lnTo>
                    <a:pt x="38" y="184"/>
                  </a:lnTo>
                  <a:lnTo>
                    <a:pt x="38" y="188"/>
                  </a:lnTo>
                  <a:lnTo>
                    <a:pt x="38" y="188"/>
                  </a:lnTo>
                  <a:lnTo>
                    <a:pt x="38" y="188"/>
                  </a:lnTo>
                  <a:close/>
                  <a:moveTo>
                    <a:pt x="652" y="840"/>
                  </a:moveTo>
                  <a:lnTo>
                    <a:pt x="652" y="836"/>
                  </a:lnTo>
                  <a:lnTo>
                    <a:pt x="652" y="840"/>
                  </a:lnTo>
                  <a:lnTo>
                    <a:pt x="652" y="840"/>
                  </a:lnTo>
                  <a:lnTo>
                    <a:pt x="652" y="840"/>
                  </a:lnTo>
                  <a:close/>
                  <a:moveTo>
                    <a:pt x="418" y="4"/>
                  </a:moveTo>
                  <a:lnTo>
                    <a:pt x="418" y="0"/>
                  </a:lnTo>
                  <a:lnTo>
                    <a:pt x="418" y="4"/>
                  </a:lnTo>
                  <a:lnTo>
                    <a:pt x="418" y="4"/>
                  </a:lnTo>
                  <a:lnTo>
                    <a:pt x="418" y="4"/>
                  </a:lnTo>
                  <a:close/>
                  <a:moveTo>
                    <a:pt x="418" y="12"/>
                  </a:moveTo>
                  <a:lnTo>
                    <a:pt x="414" y="12"/>
                  </a:lnTo>
                  <a:lnTo>
                    <a:pt x="414" y="8"/>
                  </a:lnTo>
                  <a:lnTo>
                    <a:pt x="418" y="8"/>
                  </a:lnTo>
                  <a:lnTo>
                    <a:pt x="418" y="12"/>
                  </a:lnTo>
                  <a:lnTo>
                    <a:pt x="418" y="12"/>
                  </a:lnTo>
                  <a:lnTo>
                    <a:pt x="418" y="12"/>
                  </a:lnTo>
                  <a:close/>
                  <a:moveTo>
                    <a:pt x="336" y="24"/>
                  </a:moveTo>
                  <a:lnTo>
                    <a:pt x="340" y="20"/>
                  </a:lnTo>
                  <a:lnTo>
                    <a:pt x="340" y="16"/>
                  </a:lnTo>
                  <a:lnTo>
                    <a:pt x="340" y="20"/>
                  </a:lnTo>
                  <a:lnTo>
                    <a:pt x="336" y="24"/>
                  </a:lnTo>
                  <a:lnTo>
                    <a:pt x="336" y="24"/>
                  </a:lnTo>
                  <a:lnTo>
                    <a:pt x="336" y="24"/>
                  </a:lnTo>
                  <a:close/>
                  <a:moveTo>
                    <a:pt x="280" y="24"/>
                  </a:moveTo>
                  <a:lnTo>
                    <a:pt x="280" y="20"/>
                  </a:lnTo>
                  <a:lnTo>
                    <a:pt x="280" y="16"/>
                  </a:lnTo>
                  <a:lnTo>
                    <a:pt x="280" y="20"/>
                  </a:lnTo>
                  <a:lnTo>
                    <a:pt x="280" y="24"/>
                  </a:lnTo>
                  <a:lnTo>
                    <a:pt x="280" y="24"/>
                  </a:lnTo>
                  <a:lnTo>
                    <a:pt x="280" y="24"/>
                  </a:lnTo>
                  <a:close/>
                  <a:moveTo>
                    <a:pt x="258" y="30"/>
                  </a:moveTo>
                  <a:lnTo>
                    <a:pt x="254" y="30"/>
                  </a:lnTo>
                  <a:lnTo>
                    <a:pt x="250" y="28"/>
                  </a:lnTo>
                  <a:lnTo>
                    <a:pt x="250" y="24"/>
                  </a:lnTo>
                  <a:lnTo>
                    <a:pt x="250" y="20"/>
                  </a:lnTo>
                  <a:lnTo>
                    <a:pt x="254" y="24"/>
                  </a:lnTo>
                  <a:lnTo>
                    <a:pt x="258" y="24"/>
                  </a:lnTo>
                  <a:lnTo>
                    <a:pt x="258" y="20"/>
                  </a:lnTo>
                  <a:lnTo>
                    <a:pt x="258" y="24"/>
                  </a:lnTo>
                  <a:lnTo>
                    <a:pt x="258" y="20"/>
                  </a:lnTo>
                  <a:lnTo>
                    <a:pt x="260" y="20"/>
                  </a:lnTo>
                  <a:lnTo>
                    <a:pt x="260" y="24"/>
                  </a:lnTo>
                  <a:lnTo>
                    <a:pt x="260" y="20"/>
                  </a:lnTo>
                  <a:lnTo>
                    <a:pt x="264" y="20"/>
                  </a:lnTo>
                  <a:lnTo>
                    <a:pt x="264" y="24"/>
                  </a:lnTo>
                  <a:lnTo>
                    <a:pt x="264" y="28"/>
                  </a:lnTo>
                  <a:lnTo>
                    <a:pt x="260" y="28"/>
                  </a:lnTo>
                  <a:lnTo>
                    <a:pt x="260" y="30"/>
                  </a:lnTo>
                  <a:lnTo>
                    <a:pt x="258" y="30"/>
                  </a:lnTo>
                  <a:lnTo>
                    <a:pt x="258" y="30"/>
                  </a:lnTo>
                  <a:lnTo>
                    <a:pt x="258" y="30"/>
                  </a:lnTo>
                  <a:close/>
                  <a:moveTo>
                    <a:pt x="250" y="30"/>
                  </a:moveTo>
                  <a:lnTo>
                    <a:pt x="246" y="30"/>
                  </a:lnTo>
                  <a:lnTo>
                    <a:pt x="242" y="30"/>
                  </a:lnTo>
                  <a:lnTo>
                    <a:pt x="246" y="28"/>
                  </a:lnTo>
                  <a:lnTo>
                    <a:pt x="246" y="24"/>
                  </a:lnTo>
                  <a:lnTo>
                    <a:pt x="250" y="24"/>
                  </a:lnTo>
                  <a:lnTo>
                    <a:pt x="250" y="28"/>
                  </a:lnTo>
                  <a:lnTo>
                    <a:pt x="254" y="28"/>
                  </a:lnTo>
                  <a:lnTo>
                    <a:pt x="254" y="30"/>
                  </a:lnTo>
                  <a:lnTo>
                    <a:pt x="250" y="30"/>
                  </a:lnTo>
                  <a:lnTo>
                    <a:pt x="250" y="30"/>
                  </a:lnTo>
                  <a:lnTo>
                    <a:pt x="250" y="30"/>
                  </a:lnTo>
                  <a:close/>
                  <a:moveTo>
                    <a:pt x="332" y="28"/>
                  </a:moveTo>
                  <a:lnTo>
                    <a:pt x="336" y="24"/>
                  </a:lnTo>
                  <a:lnTo>
                    <a:pt x="336" y="28"/>
                  </a:lnTo>
                  <a:lnTo>
                    <a:pt x="332" y="28"/>
                  </a:lnTo>
                  <a:lnTo>
                    <a:pt x="332" y="28"/>
                  </a:lnTo>
                  <a:lnTo>
                    <a:pt x="332" y="28"/>
                  </a:lnTo>
                  <a:close/>
                  <a:moveTo>
                    <a:pt x="342" y="72"/>
                  </a:moveTo>
                  <a:lnTo>
                    <a:pt x="340" y="72"/>
                  </a:lnTo>
                  <a:lnTo>
                    <a:pt x="336" y="72"/>
                  </a:lnTo>
                  <a:lnTo>
                    <a:pt x="336" y="68"/>
                  </a:lnTo>
                  <a:lnTo>
                    <a:pt x="336" y="64"/>
                  </a:lnTo>
                  <a:lnTo>
                    <a:pt x="340" y="60"/>
                  </a:lnTo>
                  <a:lnTo>
                    <a:pt x="340" y="64"/>
                  </a:lnTo>
                  <a:lnTo>
                    <a:pt x="342" y="64"/>
                  </a:lnTo>
                  <a:lnTo>
                    <a:pt x="340" y="64"/>
                  </a:lnTo>
                  <a:lnTo>
                    <a:pt x="340" y="68"/>
                  </a:lnTo>
                  <a:lnTo>
                    <a:pt x="340" y="72"/>
                  </a:lnTo>
                  <a:lnTo>
                    <a:pt x="342" y="72"/>
                  </a:lnTo>
                  <a:lnTo>
                    <a:pt x="342" y="72"/>
                  </a:lnTo>
                  <a:lnTo>
                    <a:pt x="342" y="72"/>
                  </a:lnTo>
                  <a:close/>
                  <a:moveTo>
                    <a:pt x="332" y="64"/>
                  </a:moveTo>
                  <a:lnTo>
                    <a:pt x="332" y="60"/>
                  </a:lnTo>
                  <a:lnTo>
                    <a:pt x="332" y="64"/>
                  </a:lnTo>
                  <a:lnTo>
                    <a:pt x="332" y="64"/>
                  </a:lnTo>
                  <a:lnTo>
                    <a:pt x="332" y="64"/>
                  </a:lnTo>
                  <a:close/>
                  <a:moveTo>
                    <a:pt x="174" y="80"/>
                  </a:moveTo>
                  <a:lnTo>
                    <a:pt x="174" y="76"/>
                  </a:lnTo>
                  <a:lnTo>
                    <a:pt x="174" y="80"/>
                  </a:lnTo>
                  <a:lnTo>
                    <a:pt x="174" y="80"/>
                  </a:lnTo>
                  <a:lnTo>
                    <a:pt x="174" y="80"/>
                  </a:lnTo>
                  <a:close/>
                  <a:moveTo>
                    <a:pt x="336" y="98"/>
                  </a:moveTo>
                  <a:lnTo>
                    <a:pt x="336" y="94"/>
                  </a:lnTo>
                  <a:lnTo>
                    <a:pt x="336" y="98"/>
                  </a:lnTo>
                  <a:lnTo>
                    <a:pt x="336" y="98"/>
                  </a:lnTo>
                  <a:lnTo>
                    <a:pt x="336" y="98"/>
                  </a:lnTo>
                  <a:close/>
                  <a:moveTo>
                    <a:pt x="342" y="98"/>
                  </a:moveTo>
                  <a:lnTo>
                    <a:pt x="342" y="94"/>
                  </a:lnTo>
                  <a:lnTo>
                    <a:pt x="342" y="98"/>
                  </a:lnTo>
                  <a:lnTo>
                    <a:pt x="342" y="98"/>
                  </a:lnTo>
                  <a:lnTo>
                    <a:pt x="342" y="98"/>
                  </a:lnTo>
                  <a:close/>
                  <a:moveTo>
                    <a:pt x="372" y="116"/>
                  </a:moveTo>
                  <a:lnTo>
                    <a:pt x="372" y="114"/>
                  </a:lnTo>
                  <a:lnTo>
                    <a:pt x="376" y="114"/>
                  </a:lnTo>
                  <a:lnTo>
                    <a:pt x="376" y="110"/>
                  </a:lnTo>
                  <a:lnTo>
                    <a:pt x="380" y="110"/>
                  </a:lnTo>
                  <a:lnTo>
                    <a:pt x="380" y="114"/>
                  </a:lnTo>
                  <a:lnTo>
                    <a:pt x="376" y="114"/>
                  </a:lnTo>
                  <a:lnTo>
                    <a:pt x="376" y="116"/>
                  </a:lnTo>
                  <a:lnTo>
                    <a:pt x="372" y="116"/>
                  </a:lnTo>
                  <a:lnTo>
                    <a:pt x="372" y="116"/>
                  </a:lnTo>
                  <a:lnTo>
                    <a:pt x="372" y="116"/>
                  </a:lnTo>
                  <a:close/>
                  <a:moveTo>
                    <a:pt x="544" y="240"/>
                  </a:moveTo>
                  <a:lnTo>
                    <a:pt x="544" y="236"/>
                  </a:lnTo>
                  <a:lnTo>
                    <a:pt x="540" y="236"/>
                  </a:lnTo>
                  <a:lnTo>
                    <a:pt x="540" y="232"/>
                  </a:lnTo>
                  <a:lnTo>
                    <a:pt x="544" y="236"/>
                  </a:lnTo>
                  <a:lnTo>
                    <a:pt x="544" y="240"/>
                  </a:lnTo>
                  <a:lnTo>
                    <a:pt x="544" y="240"/>
                  </a:lnTo>
                  <a:lnTo>
                    <a:pt x="544" y="240"/>
                  </a:lnTo>
                  <a:close/>
                  <a:moveTo>
                    <a:pt x="8" y="282"/>
                  </a:moveTo>
                  <a:lnTo>
                    <a:pt x="4" y="282"/>
                  </a:lnTo>
                  <a:lnTo>
                    <a:pt x="4" y="278"/>
                  </a:lnTo>
                  <a:lnTo>
                    <a:pt x="0" y="274"/>
                  </a:lnTo>
                  <a:lnTo>
                    <a:pt x="0" y="270"/>
                  </a:lnTo>
                  <a:lnTo>
                    <a:pt x="4" y="270"/>
                  </a:lnTo>
                  <a:lnTo>
                    <a:pt x="4" y="274"/>
                  </a:lnTo>
                  <a:lnTo>
                    <a:pt x="4" y="278"/>
                  </a:lnTo>
                  <a:lnTo>
                    <a:pt x="4" y="282"/>
                  </a:lnTo>
                  <a:lnTo>
                    <a:pt x="8" y="282"/>
                  </a:lnTo>
                  <a:lnTo>
                    <a:pt x="8" y="282"/>
                  </a:lnTo>
                  <a:lnTo>
                    <a:pt x="8" y="282"/>
                  </a:lnTo>
                  <a:close/>
                  <a:moveTo>
                    <a:pt x="574" y="302"/>
                  </a:moveTo>
                  <a:lnTo>
                    <a:pt x="574" y="300"/>
                  </a:lnTo>
                  <a:lnTo>
                    <a:pt x="574" y="302"/>
                  </a:lnTo>
                  <a:lnTo>
                    <a:pt x="574" y="302"/>
                  </a:lnTo>
                  <a:lnTo>
                    <a:pt x="574" y="302"/>
                  </a:lnTo>
                  <a:close/>
                  <a:moveTo>
                    <a:pt x="574" y="310"/>
                  </a:moveTo>
                  <a:lnTo>
                    <a:pt x="574" y="306"/>
                  </a:lnTo>
                  <a:lnTo>
                    <a:pt x="574" y="302"/>
                  </a:lnTo>
                  <a:lnTo>
                    <a:pt x="578" y="306"/>
                  </a:lnTo>
                  <a:lnTo>
                    <a:pt x="574" y="306"/>
                  </a:lnTo>
                  <a:lnTo>
                    <a:pt x="574" y="310"/>
                  </a:lnTo>
                  <a:lnTo>
                    <a:pt x="574" y="310"/>
                  </a:lnTo>
                  <a:lnTo>
                    <a:pt x="574" y="310"/>
                  </a:lnTo>
                  <a:close/>
                  <a:moveTo>
                    <a:pt x="354" y="460"/>
                  </a:moveTo>
                  <a:lnTo>
                    <a:pt x="358" y="460"/>
                  </a:lnTo>
                  <a:lnTo>
                    <a:pt x="358" y="464"/>
                  </a:lnTo>
                  <a:lnTo>
                    <a:pt x="354" y="460"/>
                  </a:lnTo>
                  <a:lnTo>
                    <a:pt x="350" y="464"/>
                  </a:lnTo>
                  <a:lnTo>
                    <a:pt x="346" y="464"/>
                  </a:lnTo>
                  <a:lnTo>
                    <a:pt x="342" y="464"/>
                  </a:lnTo>
                  <a:lnTo>
                    <a:pt x="340" y="464"/>
                  </a:lnTo>
                  <a:lnTo>
                    <a:pt x="336" y="464"/>
                  </a:lnTo>
                  <a:lnTo>
                    <a:pt x="336" y="460"/>
                  </a:lnTo>
                  <a:lnTo>
                    <a:pt x="342" y="456"/>
                  </a:lnTo>
                  <a:lnTo>
                    <a:pt x="346" y="456"/>
                  </a:lnTo>
                  <a:lnTo>
                    <a:pt x="350" y="456"/>
                  </a:lnTo>
                  <a:lnTo>
                    <a:pt x="350" y="460"/>
                  </a:lnTo>
                  <a:lnTo>
                    <a:pt x="354" y="460"/>
                  </a:lnTo>
                  <a:lnTo>
                    <a:pt x="354" y="460"/>
                  </a:lnTo>
                  <a:lnTo>
                    <a:pt x="354" y="460"/>
                  </a:lnTo>
                  <a:close/>
                  <a:moveTo>
                    <a:pt x="462" y="508"/>
                  </a:moveTo>
                  <a:lnTo>
                    <a:pt x="458" y="508"/>
                  </a:lnTo>
                  <a:lnTo>
                    <a:pt x="462" y="508"/>
                  </a:lnTo>
                  <a:lnTo>
                    <a:pt x="462" y="508"/>
                  </a:lnTo>
                  <a:lnTo>
                    <a:pt x="462" y="508"/>
                  </a:lnTo>
                  <a:close/>
                  <a:moveTo>
                    <a:pt x="462" y="512"/>
                  </a:moveTo>
                  <a:lnTo>
                    <a:pt x="458" y="512"/>
                  </a:lnTo>
                  <a:lnTo>
                    <a:pt x="462" y="512"/>
                  </a:lnTo>
                  <a:lnTo>
                    <a:pt x="462" y="512"/>
                  </a:lnTo>
                  <a:lnTo>
                    <a:pt x="462" y="512"/>
                  </a:lnTo>
                  <a:close/>
                  <a:moveTo>
                    <a:pt x="440" y="542"/>
                  </a:moveTo>
                  <a:lnTo>
                    <a:pt x="440" y="538"/>
                  </a:lnTo>
                  <a:lnTo>
                    <a:pt x="440" y="534"/>
                  </a:lnTo>
                  <a:lnTo>
                    <a:pt x="440" y="530"/>
                  </a:lnTo>
                  <a:lnTo>
                    <a:pt x="444" y="534"/>
                  </a:lnTo>
                  <a:lnTo>
                    <a:pt x="444" y="538"/>
                  </a:lnTo>
                  <a:lnTo>
                    <a:pt x="444" y="542"/>
                  </a:lnTo>
                  <a:lnTo>
                    <a:pt x="440" y="542"/>
                  </a:lnTo>
                  <a:lnTo>
                    <a:pt x="440" y="542"/>
                  </a:lnTo>
                  <a:lnTo>
                    <a:pt x="440" y="542"/>
                  </a:lnTo>
                  <a:close/>
                  <a:moveTo>
                    <a:pt x="502" y="550"/>
                  </a:moveTo>
                  <a:lnTo>
                    <a:pt x="498" y="550"/>
                  </a:lnTo>
                  <a:lnTo>
                    <a:pt x="498" y="546"/>
                  </a:lnTo>
                  <a:lnTo>
                    <a:pt x="502" y="546"/>
                  </a:lnTo>
                  <a:lnTo>
                    <a:pt x="502" y="550"/>
                  </a:lnTo>
                  <a:lnTo>
                    <a:pt x="502" y="550"/>
                  </a:lnTo>
                  <a:lnTo>
                    <a:pt x="502" y="550"/>
                  </a:lnTo>
                  <a:close/>
                  <a:moveTo>
                    <a:pt x="484" y="612"/>
                  </a:moveTo>
                  <a:lnTo>
                    <a:pt x="480" y="612"/>
                  </a:lnTo>
                  <a:lnTo>
                    <a:pt x="480" y="610"/>
                  </a:lnTo>
                  <a:lnTo>
                    <a:pt x="476" y="610"/>
                  </a:lnTo>
                  <a:lnTo>
                    <a:pt x="472" y="610"/>
                  </a:lnTo>
                  <a:lnTo>
                    <a:pt x="470" y="610"/>
                  </a:lnTo>
                  <a:lnTo>
                    <a:pt x="470" y="606"/>
                  </a:lnTo>
                  <a:lnTo>
                    <a:pt x="472" y="606"/>
                  </a:lnTo>
                  <a:lnTo>
                    <a:pt x="470" y="606"/>
                  </a:lnTo>
                  <a:lnTo>
                    <a:pt x="466" y="606"/>
                  </a:lnTo>
                  <a:lnTo>
                    <a:pt x="466" y="602"/>
                  </a:lnTo>
                  <a:lnTo>
                    <a:pt x="466" y="598"/>
                  </a:lnTo>
                  <a:lnTo>
                    <a:pt x="462" y="598"/>
                  </a:lnTo>
                  <a:lnTo>
                    <a:pt x="462" y="594"/>
                  </a:lnTo>
                  <a:lnTo>
                    <a:pt x="462" y="590"/>
                  </a:lnTo>
                  <a:lnTo>
                    <a:pt x="458" y="590"/>
                  </a:lnTo>
                  <a:lnTo>
                    <a:pt x="458" y="586"/>
                  </a:lnTo>
                  <a:lnTo>
                    <a:pt x="458" y="584"/>
                  </a:lnTo>
                  <a:lnTo>
                    <a:pt x="458" y="586"/>
                  </a:lnTo>
                  <a:lnTo>
                    <a:pt x="462" y="586"/>
                  </a:lnTo>
                  <a:lnTo>
                    <a:pt x="462" y="590"/>
                  </a:lnTo>
                  <a:lnTo>
                    <a:pt x="462" y="586"/>
                  </a:lnTo>
                  <a:lnTo>
                    <a:pt x="458" y="584"/>
                  </a:lnTo>
                  <a:lnTo>
                    <a:pt x="458" y="580"/>
                  </a:lnTo>
                  <a:lnTo>
                    <a:pt x="454" y="576"/>
                  </a:lnTo>
                  <a:lnTo>
                    <a:pt x="454" y="572"/>
                  </a:lnTo>
                  <a:lnTo>
                    <a:pt x="452" y="568"/>
                  </a:lnTo>
                  <a:lnTo>
                    <a:pt x="452" y="564"/>
                  </a:lnTo>
                  <a:lnTo>
                    <a:pt x="452" y="560"/>
                  </a:lnTo>
                  <a:lnTo>
                    <a:pt x="452" y="556"/>
                  </a:lnTo>
                  <a:lnTo>
                    <a:pt x="452" y="554"/>
                  </a:lnTo>
                  <a:lnTo>
                    <a:pt x="454" y="554"/>
                  </a:lnTo>
                  <a:lnTo>
                    <a:pt x="454" y="556"/>
                  </a:lnTo>
                  <a:lnTo>
                    <a:pt x="458" y="556"/>
                  </a:lnTo>
                  <a:lnTo>
                    <a:pt x="462" y="556"/>
                  </a:lnTo>
                  <a:lnTo>
                    <a:pt x="466" y="560"/>
                  </a:lnTo>
                  <a:lnTo>
                    <a:pt x="470" y="560"/>
                  </a:lnTo>
                  <a:lnTo>
                    <a:pt x="472" y="564"/>
                  </a:lnTo>
                  <a:lnTo>
                    <a:pt x="476" y="564"/>
                  </a:lnTo>
                  <a:lnTo>
                    <a:pt x="480" y="560"/>
                  </a:lnTo>
                  <a:lnTo>
                    <a:pt x="480" y="564"/>
                  </a:lnTo>
                  <a:lnTo>
                    <a:pt x="484" y="564"/>
                  </a:lnTo>
                  <a:lnTo>
                    <a:pt x="484" y="560"/>
                  </a:lnTo>
                  <a:lnTo>
                    <a:pt x="480" y="560"/>
                  </a:lnTo>
                  <a:lnTo>
                    <a:pt x="484" y="560"/>
                  </a:lnTo>
                  <a:lnTo>
                    <a:pt x="488" y="560"/>
                  </a:lnTo>
                  <a:lnTo>
                    <a:pt x="492" y="560"/>
                  </a:lnTo>
                  <a:lnTo>
                    <a:pt x="492" y="556"/>
                  </a:lnTo>
                  <a:lnTo>
                    <a:pt x="496" y="556"/>
                  </a:lnTo>
                  <a:lnTo>
                    <a:pt x="498" y="554"/>
                  </a:lnTo>
                  <a:lnTo>
                    <a:pt x="498" y="556"/>
                  </a:lnTo>
                  <a:lnTo>
                    <a:pt x="502" y="556"/>
                  </a:lnTo>
                  <a:lnTo>
                    <a:pt x="502" y="560"/>
                  </a:lnTo>
                  <a:lnTo>
                    <a:pt x="502" y="564"/>
                  </a:lnTo>
                  <a:lnTo>
                    <a:pt x="502" y="568"/>
                  </a:lnTo>
                  <a:lnTo>
                    <a:pt x="502" y="572"/>
                  </a:lnTo>
                  <a:lnTo>
                    <a:pt x="502" y="576"/>
                  </a:lnTo>
                  <a:lnTo>
                    <a:pt x="502" y="580"/>
                  </a:lnTo>
                  <a:lnTo>
                    <a:pt x="502" y="584"/>
                  </a:lnTo>
                  <a:lnTo>
                    <a:pt x="502" y="580"/>
                  </a:lnTo>
                  <a:lnTo>
                    <a:pt x="498" y="580"/>
                  </a:lnTo>
                  <a:lnTo>
                    <a:pt x="498" y="584"/>
                  </a:lnTo>
                  <a:lnTo>
                    <a:pt x="498" y="590"/>
                  </a:lnTo>
                  <a:lnTo>
                    <a:pt x="496" y="590"/>
                  </a:lnTo>
                  <a:lnTo>
                    <a:pt x="496" y="594"/>
                  </a:lnTo>
                  <a:lnTo>
                    <a:pt x="496" y="598"/>
                  </a:lnTo>
                  <a:lnTo>
                    <a:pt x="496" y="594"/>
                  </a:lnTo>
                  <a:lnTo>
                    <a:pt x="498" y="598"/>
                  </a:lnTo>
                  <a:lnTo>
                    <a:pt x="496" y="602"/>
                  </a:lnTo>
                  <a:lnTo>
                    <a:pt x="498" y="602"/>
                  </a:lnTo>
                  <a:lnTo>
                    <a:pt x="496" y="602"/>
                  </a:lnTo>
                  <a:lnTo>
                    <a:pt x="496" y="606"/>
                  </a:lnTo>
                  <a:lnTo>
                    <a:pt x="492" y="602"/>
                  </a:lnTo>
                  <a:lnTo>
                    <a:pt x="492" y="598"/>
                  </a:lnTo>
                  <a:lnTo>
                    <a:pt x="496" y="598"/>
                  </a:lnTo>
                  <a:lnTo>
                    <a:pt x="496" y="602"/>
                  </a:lnTo>
                  <a:lnTo>
                    <a:pt x="496" y="598"/>
                  </a:lnTo>
                  <a:lnTo>
                    <a:pt x="492" y="594"/>
                  </a:lnTo>
                  <a:lnTo>
                    <a:pt x="492" y="598"/>
                  </a:lnTo>
                  <a:lnTo>
                    <a:pt x="488" y="598"/>
                  </a:lnTo>
                  <a:lnTo>
                    <a:pt x="488" y="594"/>
                  </a:lnTo>
                  <a:lnTo>
                    <a:pt x="488" y="598"/>
                  </a:lnTo>
                  <a:lnTo>
                    <a:pt x="488" y="602"/>
                  </a:lnTo>
                  <a:lnTo>
                    <a:pt x="488" y="606"/>
                  </a:lnTo>
                  <a:lnTo>
                    <a:pt x="484" y="606"/>
                  </a:lnTo>
                  <a:lnTo>
                    <a:pt x="484" y="602"/>
                  </a:lnTo>
                  <a:lnTo>
                    <a:pt x="484" y="606"/>
                  </a:lnTo>
                  <a:lnTo>
                    <a:pt x="484" y="610"/>
                  </a:lnTo>
                  <a:lnTo>
                    <a:pt x="484" y="612"/>
                  </a:lnTo>
                  <a:lnTo>
                    <a:pt x="484" y="612"/>
                  </a:lnTo>
                  <a:lnTo>
                    <a:pt x="484" y="612"/>
                  </a:lnTo>
                  <a:close/>
                  <a:moveTo>
                    <a:pt x="488" y="606"/>
                  </a:moveTo>
                  <a:lnTo>
                    <a:pt x="488" y="602"/>
                  </a:lnTo>
                  <a:lnTo>
                    <a:pt x="488" y="606"/>
                  </a:lnTo>
                  <a:lnTo>
                    <a:pt x="488" y="606"/>
                  </a:lnTo>
                  <a:lnTo>
                    <a:pt x="488" y="606"/>
                  </a:lnTo>
                  <a:close/>
                  <a:moveTo>
                    <a:pt x="488" y="610"/>
                  </a:moveTo>
                  <a:lnTo>
                    <a:pt x="484" y="610"/>
                  </a:lnTo>
                  <a:lnTo>
                    <a:pt x="488" y="606"/>
                  </a:lnTo>
                  <a:lnTo>
                    <a:pt x="488" y="610"/>
                  </a:lnTo>
                  <a:lnTo>
                    <a:pt x="488" y="610"/>
                  </a:lnTo>
                  <a:lnTo>
                    <a:pt x="488" y="6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Freeform 191">
              <a:extLst>
                <a:ext uri="{FF2B5EF4-FFF2-40B4-BE49-F238E27FC236}">
                  <a16:creationId xmlns:a16="http://schemas.microsoft.com/office/drawing/2014/main" id="{E921E661-B25D-06CC-9798-CA5C0F93F2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39925" y="5035618"/>
              <a:ext cx="965200" cy="1171575"/>
            </a:xfrm>
            <a:custGeom>
              <a:avLst/>
              <a:gdLst>
                <a:gd name="T0" fmla="*/ 514 w 608"/>
                <a:gd name="T1" fmla="*/ 444 h 738"/>
                <a:gd name="T2" fmla="*/ 504 w 608"/>
                <a:gd name="T3" fmla="*/ 366 h 738"/>
                <a:gd name="T4" fmla="*/ 532 w 608"/>
                <a:gd name="T5" fmla="*/ 280 h 738"/>
                <a:gd name="T6" fmla="*/ 544 w 608"/>
                <a:gd name="T7" fmla="*/ 180 h 738"/>
                <a:gd name="T8" fmla="*/ 552 w 608"/>
                <a:gd name="T9" fmla="*/ 94 h 738"/>
                <a:gd name="T10" fmla="*/ 570 w 608"/>
                <a:gd name="T11" fmla="*/ 16 h 738"/>
                <a:gd name="T12" fmla="*/ 600 w 608"/>
                <a:gd name="T13" fmla="*/ 98 h 738"/>
                <a:gd name="T14" fmla="*/ 566 w 608"/>
                <a:gd name="T15" fmla="*/ 190 h 738"/>
                <a:gd name="T16" fmla="*/ 556 w 608"/>
                <a:gd name="T17" fmla="*/ 284 h 738"/>
                <a:gd name="T18" fmla="*/ 540 w 608"/>
                <a:gd name="T19" fmla="*/ 374 h 738"/>
                <a:gd name="T20" fmla="*/ 526 w 608"/>
                <a:gd name="T21" fmla="*/ 460 h 738"/>
                <a:gd name="T22" fmla="*/ 536 w 608"/>
                <a:gd name="T23" fmla="*/ 516 h 738"/>
                <a:gd name="T24" fmla="*/ 514 w 608"/>
                <a:gd name="T25" fmla="*/ 596 h 738"/>
                <a:gd name="T26" fmla="*/ 560 w 608"/>
                <a:gd name="T27" fmla="*/ 656 h 738"/>
                <a:gd name="T28" fmla="*/ 526 w 608"/>
                <a:gd name="T29" fmla="*/ 686 h 738"/>
                <a:gd name="T30" fmla="*/ 518 w 608"/>
                <a:gd name="T31" fmla="*/ 682 h 738"/>
                <a:gd name="T32" fmla="*/ 510 w 608"/>
                <a:gd name="T33" fmla="*/ 668 h 738"/>
                <a:gd name="T34" fmla="*/ 518 w 608"/>
                <a:gd name="T35" fmla="*/ 656 h 738"/>
                <a:gd name="T36" fmla="*/ 506 w 608"/>
                <a:gd name="T37" fmla="*/ 652 h 738"/>
                <a:gd name="T38" fmla="*/ 492 w 608"/>
                <a:gd name="T39" fmla="*/ 620 h 738"/>
                <a:gd name="T40" fmla="*/ 500 w 608"/>
                <a:gd name="T41" fmla="*/ 600 h 738"/>
                <a:gd name="T42" fmla="*/ 506 w 608"/>
                <a:gd name="T43" fmla="*/ 570 h 738"/>
                <a:gd name="T44" fmla="*/ 488 w 608"/>
                <a:gd name="T45" fmla="*/ 542 h 738"/>
                <a:gd name="T46" fmla="*/ 496 w 608"/>
                <a:gd name="T47" fmla="*/ 538 h 738"/>
                <a:gd name="T48" fmla="*/ 510 w 608"/>
                <a:gd name="T49" fmla="*/ 516 h 738"/>
                <a:gd name="T50" fmla="*/ 476 w 608"/>
                <a:gd name="T51" fmla="*/ 590 h 738"/>
                <a:gd name="T52" fmla="*/ 484 w 608"/>
                <a:gd name="T53" fmla="*/ 534 h 738"/>
                <a:gd name="T54" fmla="*/ 500 w 608"/>
                <a:gd name="T55" fmla="*/ 642 h 738"/>
                <a:gd name="T56" fmla="*/ 506 w 608"/>
                <a:gd name="T57" fmla="*/ 470 h 738"/>
                <a:gd name="T58" fmla="*/ 506 w 608"/>
                <a:gd name="T59" fmla="*/ 470 h 738"/>
                <a:gd name="T60" fmla="*/ 504 w 608"/>
                <a:gd name="T61" fmla="*/ 494 h 738"/>
                <a:gd name="T62" fmla="*/ 514 w 608"/>
                <a:gd name="T63" fmla="*/ 508 h 738"/>
                <a:gd name="T64" fmla="*/ 500 w 608"/>
                <a:gd name="T65" fmla="*/ 504 h 738"/>
                <a:gd name="T66" fmla="*/ 496 w 608"/>
                <a:gd name="T67" fmla="*/ 512 h 738"/>
                <a:gd name="T68" fmla="*/ 504 w 608"/>
                <a:gd name="T69" fmla="*/ 520 h 738"/>
                <a:gd name="T70" fmla="*/ 500 w 608"/>
                <a:gd name="T71" fmla="*/ 526 h 738"/>
                <a:gd name="T72" fmla="*/ 492 w 608"/>
                <a:gd name="T73" fmla="*/ 556 h 738"/>
                <a:gd name="T74" fmla="*/ 488 w 608"/>
                <a:gd name="T75" fmla="*/ 574 h 738"/>
                <a:gd name="T76" fmla="*/ 496 w 608"/>
                <a:gd name="T77" fmla="*/ 574 h 738"/>
                <a:gd name="T78" fmla="*/ 500 w 608"/>
                <a:gd name="T79" fmla="*/ 578 h 738"/>
                <a:gd name="T80" fmla="*/ 488 w 608"/>
                <a:gd name="T81" fmla="*/ 604 h 738"/>
                <a:gd name="T82" fmla="*/ 484 w 608"/>
                <a:gd name="T83" fmla="*/ 590 h 738"/>
                <a:gd name="T84" fmla="*/ 480 w 608"/>
                <a:gd name="T85" fmla="*/ 608 h 738"/>
                <a:gd name="T86" fmla="*/ 488 w 608"/>
                <a:gd name="T87" fmla="*/ 624 h 738"/>
                <a:gd name="T88" fmla="*/ 492 w 608"/>
                <a:gd name="T89" fmla="*/ 630 h 738"/>
                <a:gd name="T90" fmla="*/ 492 w 608"/>
                <a:gd name="T91" fmla="*/ 642 h 738"/>
                <a:gd name="T92" fmla="*/ 484 w 608"/>
                <a:gd name="T93" fmla="*/ 656 h 738"/>
                <a:gd name="T94" fmla="*/ 500 w 608"/>
                <a:gd name="T95" fmla="*/ 650 h 738"/>
                <a:gd name="T96" fmla="*/ 496 w 608"/>
                <a:gd name="T97" fmla="*/ 664 h 738"/>
                <a:gd name="T98" fmla="*/ 552 w 608"/>
                <a:gd name="T99" fmla="*/ 712 h 738"/>
                <a:gd name="T100" fmla="*/ 540 w 608"/>
                <a:gd name="T101" fmla="*/ 706 h 738"/>
                <a:gd name="T102" fmla="*/ 562 w 608"/>
                <a:gd name="T103" fmla="*/ 702 h 738"/>
                <a:gd name="T104" fmla="*/ 578 w 608"/>
                <a:gd name="T105" fmla="*/ 686 h 738"/>
                <a:gd name="T106" fmla="*/ 504 w 608"/>
                <a:gd name="T107" fmla="*/ 676 h 738"/>
                <a:gd name="T108" fmla="*/ 522 w 608"/>
                <a:gd name="T109" fmla="*/ 690 h 738"/>
                <a:gd name="T110" fmla="*/ 548 w 608"/>
                <a:gd name="T111" fmla="*/ 690 h 738"/>
                <a:gd name="T112" fmla="*/ 544 w 608"/>
                <a:gd name="T113" fmla="*/ 706 h 738"/>
                <a:gd name="T114" fmla="*/ 522 w 608"/>
                <a:gd name="T115" fmla="*/ 706 h 738"/>
                <a:gd name="T116" fmla="*/ 548 w 608"/>
                <a:gd name="T117" fmla="*/ 724 h 738"/>
                <a:gd name="T118" fmla="*/ 556 w 608"/>
                <a:gd name="T119" fmla="*/ 720 h 738"/>
                <a:gd name="T120" fmla="*/ 578 w 608"/>
                <a:gd name="T121" fmla="*/ 716 h 738"/>
                <a:gd name="T122" fmla="*/ 596 w 608"/>
                <a:gd name="T123" fmla="*/ 724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08" h="738">
                  <a:moveTo>
                    <a:pt x="514" y="486"/>
                  </a:moveTo>
                  <a:lnTo>
                    <a:pt x="514" y="482"/>
                  </a:lnTo>
                  <a:lnTo>
                    <a:pt x="514" y="478"/>
                  </a:lnTo>
                  <a:lnTo>
                    <a:pt x="514" y="474"/>
                  </a:lnTo>
                  <a:lnTo>
                    <a:pt x="514" y="470"/>
                  </a:lnTo>
                  <a:lnTo>
                    <a:pt x="518" y="470"/>
                  </a:lnTo>
                  <a:lnTo>
                    <a:pt x="518" y="474"/>
                  </a:lnTo>
                  <a:lnTo>
                    <a:pt x="518" y="470"/>
                  </a:lnTo>
                  <a:lnTo>
                    <a:pt x="518" y="466"/>
                  </a:lnTo>
                  <a:lnTo>
                    <a:pt x="518" y="464"/>
                  </a:lnTo>
                  <a:lnTo>
                    <a:pt x="522" y="464"/>
                  </a:lnTo>
                  <a:lnTo>
                    <a:pt x="518" y="464"/>
                  </a:lnTo>
                  <a:lnTo>
                    <a:pt x="518" y="460"/>
                  </a:lnTo>
                  <a:lnTo>
                    <a:pt x="518" y="456"/>
                  </a:lnTo>
                  <a:lnTo>
                    <a:pt x="522" y="456"/>
                  </a:lnTo>
                  <a:lnTo>
                    <a:pt x="522" y="460"/>
                  </a:lnTo>
                  <a:lnTo>
                    <a:pt x="522" y="456"/>
                  </a:lnTo>
                  <a:lnTo>
                    <a:pt x="522" y="452"/>
                  </a:lnTo>
                  <a:lnTo>
                    <a:pt x="518" y="452"/>
                  </a:lnTo>
                  <a:lnTo>
                    <a:pt x="514" y="452"/>
                  </a:lnTo>
                  <a:lnTo>
                    <a:pt x="518" y="452"/>
                  </a:lnTo>
                  <a:lnTo>
                    <a:pt x="518" y="448"/>
                  </a:lnTo>
                  <a:lnTo>
                    <a:pt x="522" y="448"/>
                  </a:lnTo>
                  <a:lnTo>
                    <a:pt x="522" y="444"/>
                  </a:lnTo>
                  <a:lnTo>
                    <a:pt x="526" y="444"/>
                  </a:lnTo>
                  <a:lnTo>
                    <a:pt x="526" y="440"/>
                  </a:lnTo>
                  <a:lnTo>
                    <a:pt x="522" y="440"/>
                  </a:lnTo>
                  <a:lnTo>
                    <a:pt x="522" y="444"/>
                  </a:lnTo>
                  <a:lnTo>
                    <a:pt x="518" y="444"/>
                  </a:lnTo>
                  <a:lnTo>
                    <a:pt x="518" y="440"/>
                  </a:lnTo>
                  <a:lnTo>
                    <a:pt x="514" y="440"/>
                  </a:lnTo>
                  <a:lnTo>
                    <a:pt x="514" y="444"/>
                  </a:lnTo>
                  <a:lnTo>
                    <a:pt x="510" y="448"/>
                  </a:lnTo>
                  <a:lnTo>
                    <a:pt x="506" y="448"/>
                  </a:lnTo>
                  <a:lnTo>
                    <a:pt x="504" y="448"/>
                  </a:lnTo>
                  <a:lnTo>
                    <a:pt x="504" y="444"/>
                  </a:lnTo>
                  <a:lnTo>
                    <a:pt x="506" y="444"/>
                  </a:lnTo>
                  <a:lnTo>
                    <a:pt x="506" y="440"/>
                  </a:lnTo>
                  <a:lnTo>
                    <a:pt x="506" y="444"/>
                  </a:lnTo>
                  <a:lnTo>
                    <a:pt x="504" y="444"/>
                  </a:lnTo>
                  <a:lnTo>
                    <a:pt x="504" y="440"/>
                  </a:lnTo>
                  <a:lnTo>
                    <a:pt x="504" y="438"/>
                  </a:lnTo>
                  <a:lnTo>
                    <a:pt x="500" y="438"/>
                  </a:lnTo>
                  <a:lnTo>
                    <a:pt x="500" y="434"/>
                  </a:lnTo>
                  <a:lnTo>
                    <a:pt x="500" y="430"/>
                  </a:lnTo>
                  <a:lnTo>
                    <a:pt x="504" y="426"/>
                  </a:lnTo>
                  <a:lnTo>
                    <a:pt x="504" y="422"/>
                  </a:lnTo>
                  <a:lnTo>
                    <a:pt x="504" y="414"/>
                  </a:lnTo>
                  <a:lnTo>
                    <a:pt x="504" y="410"/>
                  </a:lnTo>
                  <a:lnTo>
                    <a:pt x="506" y="410"/>
                  </a:lnTo>
                  <a:lnTo>
                    <a:pt x="510" y="410"/>
                  </a:lnTo>
                  <a:lnTo>
                    <a:pt x="510" y="408"/>
                  </a:lnTo>
                  <a:lnTo>
                    <a:pt x="510" y="404"/>
                  </a:lnTo>
                  <a:lnTo>
                    <a:pt x="510" y="400"/>
                  </a:lnTo>
                  <a:lnTo>
                    <a:pt x="510" y="396"/>
                  </a:lnTo>
                  <a:lnTo>
                    <a:pt x="510" y="392"/>
                  </a:lnTo>
                  <a:lnTo>
                    <a:pt x="506" y="388"/>
                  </a:lnTo>
                  <a:lnTo>
                    <a:pt x="506" y="384"/>
                  </a:lnTo>
                  <a:lnTo>
                    <a:pt x="506" y="380"/>
                  </a:lnTo>
                  <a:lnTo>
                    <a:pt x="506" y="378"/>
                  </a:lnTo>
                  <a:lnTo>
                    <a:pt x="506" y="374"/>
                  </a:lnTo>
                  <a:lnTo>
                    <a:pt x="506" y="370"/>
                  </a:lnTo>
                  <a:lnTo>
                    <a:pt x="504" y="370"/>
                  </a:lnTo>
                  <a:lnTo>
                    <a:pt x="504" y="366"/>
                  </a:lnTo>
                  <a:lnTo>
                    <a:pt x="506" y="366"/>
                  </a:lnTo>
                  <a:lnTo>
                    <a:pt x="506" y="362"/>
                  </a:lnTo>
                  <a:lnTo>
                    <a:pt x="504" y="362"/>
                  </a:lnTo>
                  <a:lnTo>
                    <a:pt x="506" y="358"/>
                  </a:lnTo>
                  <a:lnTo>
                    <a:pt x="510" y="358"/>
                  </a:lnTo>
                  <a:lnTo>
                    <a:pt x="510" y="354"/>
                  </a:lnTo>
                  <a:lnTo>
                    <a:pt x="510" y="352"/>
                  </a:lnTo>
                  <a:lnTo>
                    <a:pt x="514" y="352"/>
                  </a:lnTo>
                  <a:lnTo>
                    <a:pt x="514" y="348"/>
                  </a:lnTo>
                  <a:lnTo>
                    <a:pt x="514" y="344"/>
                  </a:lnTo>
                  <a:lnTo>
                    <a:pt x="518" y="344"/>
                  </a:lnTo>
                  <a:lnTo>
                    <a:pt x="518" y="340"/>
                  </a:lnTo>
                  <a:lnTo>
                    <a:pt x="518" y="336"/>
                  </a:lnTo>
                  <a:lnTo>
                    <a:pt x="518" y="332"/>
                  </a:lnTo>
                  <a:lnTo>
                    <a:pt x="522" y="332"/>
                  </a:lnTo>
                  <a:lnTo>
                    <a:pt x="518" y="328"/>
                  </a:lnTo>
                  <a:lnTo>
                    <a:pt x="522" y="328"/>
                  </a:lnTo>
                  <a:lnTo>
                    <a:pt x="522" y="324"/>
                  </a:lnTo>
                  <a:lnTo>
                    <a:pt x="522" y="322"/>
                  </a:lnTo>
                  <a:lnTo>
                    <a:pt x="526" y="322"/>
                  </a:lnTo>
                  <a:lnTo>
                    <a:pt x="526" y="318"/>
                  </a:lnTo>
                  <a:lnTo>
                    <a:pt x="526" y="314"/>
                  </a:lnTo>
                  <a:lnTo>
                    <a:pt x="530" y="310"/>
                  </a:lnTo>
                  <a:lnTo>
                    <a:pt x="530" y="306"/>
                  </a:lnTo>
                  <a:lnTo>
                    <a:pt x="530" y="302"/>
                  </a:lnTo>
                  <a:lnTo>
                    <a:pt x="530" y="298"/>
                  </a:lnTo>
                  <a:lnTo>
                    <a:pt x="530" y="296"/>
                  </a:lnTo>
                  <a:lnTo>
                    <a:pt x="532" y="296"/>
                  </a:lnTo>
                  <a:lnTo>
                    <a:pt x="532" y="292"/>
                  </a:lnTo>
                  <a:lnTo>
                    <a:pt x="532" y="288"/>
                  </a:lnTo>
                  <a:lnTo>
                    <a:pt x="532" y="284"/>
                  </a:lnTo>
                  <a:lnTo>
                    <a:pt x="532" y="280"/>
                  </a:lnTo>
                  <a:lnTo>
                    <a:pt x="536" y="276"/>
                  </a:lnTo>
                  <a:lnTo>
                    <a:pt x="536" y="272"/>
                  </a:lnTo>
                  <a:lnTo>
                    <a:pt x="536" y="268"/>
                  </a:lnTo>
                  <a:lnTo>
                    <a:pt x="536" y="266"/>
                  </a:lnTo>
                  <a:lnTo>
                    <a:pt x="536" y="262"/>
                  </a:lnTo>
                  <a:lnTo>
                    <a:pt x="536" y="258"/>
                  </a:lnTo>
                  <a:lnTo>
                    <a:pt x="532" y="254"/>
                  </a:lnTo>
                  <a:lnTo>
                    <a:pt x="532" y="250"/>
                  </a:lnTo>
                  <a:lnTo>
                    <a:pt x="532" y="246"/>
                  </a:lnTo>
                  <a:lnTo>
                    <a:pt x="532" y="242"/>
                  </a:lnTo>
                  <a:lnTo>
                    <a:pt x="532" y="238"/>
                  </a:lnTo>
                  <a:lnTo>
                    <a:pt x="532" y="236"/>
                  </a:lnTo>
                  <a:lnTo>
                    <a:pt x="532" y="232"/>
                  </a:lnTo>
                  <a:lnTo>
                    <a:pt x="532" y="228"/>
                  </a:lnTo>
                  <a:lnTo>
                    <a:pt x="532" y="232"/>
                  </a:lnTo>
                  <a:lnTo>
                    <a:pt x="536" y="232"/>
                  </a:lnTo>
                  <a:lnTo>
                    <a:pt x="536" y="228"/>
                  </a:lnTo>
                  <a:lnTo>
                    <a:pt x="536" y="224"/>
                  </a:lnTo>
                  <a:lnTo>
                    <a:pt x="536" y="220"/>
                  </a:lnTo>
                  <a:lnTo>
                    <a:pt x="536" y="216"/>
                  </a:lnTo>
                  <a:lnTo>
                    <a:pt x="536" y="212"/>
                  </a:lnTo>
                  <a:lnTo>
                    <a:pt x="536" y="210"/>
                  </a:lnTo>
                  <a:lnTo>
                    <a:pt x="536" y="206"/>
                  </a:lnTo>
                  <a:lnTo>
                    <a:pt x="536" y="202"/>
                  </a:lnTo>
                  <a:lnTo>
                    <a:pt x="536" y="198"/>
                  </a:lnTo>
                  <a:lnTo>
                    <a:pt x="540" y="198"/>
                  </a:lnTo>
                  <a:lnTo>
                    <a:pt x="540" y="194"/>
                  </a:lnTo>
                  <a:lnTo>
                    <a:pt x="540" y="190"/>
                  </a:lnTo>
                  <a:lnTo>
                    <a:pt x="540" y="186"/>
                  </a:lnTo>
                  <a:lnTo>
                    <a:pt x="540" y="182"/>
                  </a:lnTo>
                  <a:lnTo>
                    <a:pt x="544" y="182"/>
                  </a:lnTo>
                  <a:lnTo>
                    <a:pt x="544" y="180"/>
                  </a:lnTo>
                  <a:lnTo>
                    <a:pt x="544" y="176"/>
                  </a:lnTo>
                  <a:lnTo>
                    <a:pt x="544" y="172"/>
                  </a:lnTo>
                  <a:lnTo>
                    <a:pt x="544" y="168"/>
                  </a:lnTo>
                  <a:lnTo>
                    <a:pt x="544" y="164"/>
                  </a:lnTo>
                  <a:lnTo>
                    <a:pt x="548" y="164"/>
                  </a:lnTo>
                  <a:lnTo>
                    <a:pt x="548" y="160"/>
                  </a:lnTo>
                  <a:lnTo>
                    <a:pt x="548" y="158"/>
                  </a:lnTo>
                  <a:lnTo>
                    <a:pt x="548" y="154"/>
                  </a:lnTo>
                  <a:lnTo>
                    <a:pt x="548" y="150"/>
                  </a:lnTo>
                  <a:lnTo>
                    <a:pt x="548" y="146"/>
                  </a:lnTo>
                  <a:lnTo>
                    <a:pt x="548" y="142"/>
                  </a:lnTo>
                  <a:lnTo>
                    <a:pt x="552" y="142"/>
                  </a:lnTo>
                  <a:lnTo>
                    <a:pt x="552" y="138"/>
                  </a:lnTo>
                  <a:lnTo>
                    <a:pt x="548" y="136"/>
                  </a:lnTo>
                  <a:lnTo>
                    <a:pt x="548" y="132"/>
                  </a:lnTo>
                  <a:lnTo>
                    <a:pt x="548" y="128"/>
                  </a:lnTo>
                  <a:lnTo>
                    <a:pt x="548" y="124"/>
                  </a:lnTo>
                  <a:lnTo>
                    <a:pt x="548" y="120"/>
                  </a:lnTo>
                  <a:lnTo>
                    <a:pt x="548" y="116"/>
                  </a:lnTo>
                  <a:lnTo>
                    <a:pt x="548" y="112"/>
                  </a:lnTo>
                  <a:lnTo>
                    <a:pt x="552" y="112"/>
                  </a:lnTo>
                  <a:lnTo>
                    <a:pt x="552" y="110"/>
                  </a:lnTo>
                  <a:lnTo>
                    <a:pt x="552" y="106"/>
                  </a:lnTo>
                  <a:lnTo>
                    <a:pt x="548" y="106"/>
                  </a:lnTo>
                  <a:lnTo>
                    <a:pt x="548" y="110"/>
                  </a:lnTo>
                  <a:lnTo>
                    <a:pt x="548" y="106"/>
                  </a:lnTo>
                  <a:lnTo>
                    <a:pt x="548" y="102"/>
                  </a:lnTo>
                  <a:lnTo>
                    <a:pt x="548" y="98"/>
                  </a:lnTo>
                  <a:lnTo>
                    <a:pt x="548" y="102"/>
                  </a:lnTo>
                  <a:lnTo>
                    <a:pt x="552" y="102"/>
                  </a:lnTo>
                  <a:lnTo>
                    <a:pt x="552" y="98"/>
                  </a:lnTo>
                  <a:lnTo>
                    <a:pt x="552" y="94"/>
                  </a:lnTo>
                  <a:lnTo>
                    <a:pt x="552" y="90"/>
                  </a:lnTo>
                  <a:lnTo>
                    <a:pt x="552" y="86"/>
                  </a:lnTo>
                  <a:lnTo>
                    <a:pt x="556" y="82"/>
                  </a:lnTo>
                  <a:lnTo>
                    <a:pt x="556" y="76"/>
                  </a:lnTo>
                  <a:lnTo>
                    <a:pt x="556" y="72"/>
                  </a:lnTo>
                  <a:lnTo>
                    <a:pt x="556" y="68"/>
                  </a:lnTo>
                  <a:lnTo>
                    <a:pt x="556" y="64"/>
                  </a:lnTo>
                  <a:lnTo>
                    <a:pt x="556" y="60"/>
                  </a:lnTo>
                  <a:lnTo>
                    <a:pt x="556" y="52"/>
                  </a:lnTo>
                  <a:lnTo>
                    <a:pt x="556" y="50"/>
                  </a:lnTo>
                  <a:lnTo>
                    <a:pt x="556" y="46"/>
                  </a:lnTo>
                  <a:lnTo>
                    <a:pt x="556" y="42"/>
                  </a:lnTo>
                  <a:lnTo>
                    <a:pt x="556" y="38"/>
                  </a:lnTo>
                  <a:lnTo>
                    <a:pt x="552" y="34"/>
                  </a:lnTo>
                  <a:lnTo>
                    <a:pt x="552" y="30"/>
                  </a:lnTo>
                  <a:lnTo>
                    <a:pt x="552" y="26"/>
                  </a:lnTo>
                  <a:lnTo>
                    <a:pt x="552" y="24"/>
                  </a:lnTo>
                  <a:lnTo>
                    <a:pt x="552" y="20"/>
                  </a:lnTo>
                  <a:lnTo>
                    <a:pt x="552" y="16"/>
                  </a:lnTo>
                  <a:lnTo>
                    <a:pt x="556" y="16"/>
                  </a:lnTo>
                  <a:lnTo>
                    <a:pt x="560" y="16"/>
                  </a:lnTo>
                  <a:lnTo>
                    <a:pt x="560" y="12"/>
                  </a:lnTo>
                  <a:lnTo>
                    <a:pt x="560" y="8"/>
                  </a:lnTo>
                  <a:lnTo>
                    <a:pt x="560" y="4"/>
                  </a:lnTo>
                  <a:lnTo>
                    <a:pt x="562" y="4"/>
                  </a:lnTo>
                  <a:lnTo>
                    <a:pt x="562" y="0"/>
                  </a:lnTo>
                  <a:lnTo>
                    <a:pt x="562" y="4"/>
                  </a:lnTo>
                  <a:lnTo>
                    <a:pt x="566" y="4"/>
                  </a:lnTo>
                  <a:lnTo>
                    <a:pt x="566" y="8"/>
                  </a:lnTo>
                  <a:lnTo>
                    <a:pt x="566" y="12"/>
                  </a:lnTo>
                  <a:lnTo>
                    <a:pt x="570" y="12"/>
                  </a:lnTo>
                  <a:lnTo>
                    <a:pt x="570" y="16"/>
                  </a:lnTo>
                  <a:lnTo>
                    <a:pt x="570" y="20"/>
                  </a:lnTo>
                  <a:lnTo>
                    <a:pt x="570" y="24"/>
                  </a:lnTo>
                  <a:lnTo>
                    <a:pt x="570" y="26"/>
                  </a:lnTo>
                  <a:lnTo>
                    <a:pt x="574" y="30"/>
                  </a:lnTo>
                  <a:lnTo>
                    <a:pt x="574" y="34"/>
                  </a:lnTo>
                  <a:lnTo>
                    <a:pt x="578" y="34"/>
                  </a:lnTo>
                  <a:lnTo>
                    <a:pt x="578" y="38"/>
                  </a:lnTo>
                  <a:lnTo>
                    <a:pt x="574" y="42"/>
                  </a:lnTo>
                  <a:lnTo>
                    <a:pt x="578" y="42"/>
                  </a:lnTo>
                  <a:lnTo>
                    <a:pt x="578" y="46"/>
                  </a:lnTo>
                  <a:lnTo>
                    <a:pt x="574" y="46"/>
                  </a:lnTo>
                  <a:lnTo>
                    <a:pt x="574" y="50"/>
                  </a:lnTo>
                  <a:lnTo>
                    <a:pt x="574" y="52"/>
                  </a:lnTo>
                  <a:lnTo>
                    <a:pt x="574" y="56"/>
                  </a:lnTo>
                  <a:lnTo>
                    <a:pt x="578" y="56"/>
                  </a:lnTo>
                  <a:lnTo>
                    <a:pt x="578" y="60"/>
                  </a:lnTo>
                  <a:lnTo>
                    <a:pt x="578" y="64"/>
                  </a:lnTo>
                  <a:lnTo>
                    <a:pt x="578" y="60"/>
                  </a:lnTo>
                  <a:lnTo>
                    <a:pt x="582" y="68"/>
                  </a:lnTo>
                  <a:lnTo>
                    <a:pt x="582" y="76"/>
                  </a:lnTo>
                  <a:lnTo>
                    <a:pt x="586" y="76"/>
                  </a:lnTo>
                  <a:lnTo>
                    <a:pt x="586" y="80"/>
                  </a:lnTo>
                  <a:lnTo>
                    <a:pt x="586" y="82"/>
                  </a:lnTo>
                  <a:lnTo>
                    <a:pt x="586" y="86"/>
                  </a:lnTo>
                  <a:lnTo>
                    <a:pt x="586" y="90"/>
                  </a:lnTo>
                  <a:lnTo>
                    <a:pt x="590" y="90"/>
                  </a:lnTo>
                  <a:lnTo>
                    <a:pt x="586" y="94"/>
                  </a:lnTo>
                  <a:lnTo>
                    <a:pt x="590" y="98"/>
                  </a:lnTo>
                  <a:lnTo>
                    <a:pt x="592" y="98"/>
                  </a:lnTo>
                  <a:lnTo>
                    <a:pt x="596" y="94"/>
                  </a:lnTo>
                  <a:lnTo>
                    <a:pt x="596" y="98"/>
                  </a:lnTo>
                  <a:lnTo>
                    <a:pt x="600" y="98"/>
                  </a:lnTo>
                  <a:lnTo>
                    <a:pt x="600" y="102"/>
                  </a:lnTo>
                  <a:lnTo>
                    <a:pt x="596" y="102"/>
                  </a:lnTo>
                  <a:lnTo>
                    <a:pt x="596" y="106"/>
                  </a:lnTo>
                  <a:lnTo>
                    <a:pt x="596" y="110"/>
                  </a:lnTo>
                  <a:lnTo>
                    <a:pt x="596" y="112"/>
                  </a:lnTo>
                  <a:lnTo>
                    <a:pt x="592" y="116"/>
                  </a:lnTo>
                  <a:lnTo>
                    <a:pt x="592" y="120"/>
                  </a:lnTo>
                  <a:lnTo>
                    <a:pt x="590" y="120"/>
                  </a:lnTo>
                  <a:lnTo>
                    <a:pt x="586" y="120"/>
                  </a:lnTo>
                  <a:lnTo>
                    <a:pt x="582" y="124"/>
                  </a:lnTo>
                  <a:lnTo>
                    <a:pt x="578" y="124"/>
                  </a:lnTo>
                  <a:lnTo>
                    <a:pt x="578" y="128"/>
                  </a:lnTo>
                  <a:lnTo>
                    <a:pt x="578" y="132"/>
                  </a:lnTo>
                  <a:lnTo>
                    <a:pt x="582" y="136"/>
                  </a:lnTo>
                  <a:lnTo>
                    <a:pt x="578" y="138"/>
                  </a:lnTo>
                  <a:lnTo>
                    <a:pt x="578" y="142"/>
                  </a:lnTo>
                  <a:lnTo>
                    <a:pt x="578" y="146"/>
                  </a:lnTo>
                  <a:lnTo>
                    <a:pt x="578" y="150"/>
                  </a:lnTo>
                  <a:lnTo>
                    <a:pt x="578" y="154"/>
                  </a:lnTo>
                  <a:lnTo>
                    <a:pt x="578" y="158"/>
                  </a:lnTo>
                  <a:lnTo>
                    <a:pt x="578" y="160"/>
                  </a:lnTo>
                  <a:lnTo>
                    <a:pt x="578" y="164"/>
                  </a:lnTo>
                  <a:lnTo>
                    <a:pt x="582" y="168"/>
                  </a:lnTo>
                  <a:lnTo>
                    <a:pt x="582" y="172"/>
                  </a:lnTo>
                  <a:lnTo>
                    <a:pt x="578" y="172"/>
                  </a:lnTo>
                  <a:lnTo>
                    <a:pt x="574" y="172"/>
                  </a:lnTo>
                  <a:lnTo>
                    <a:pt x="574" y="176"/>
                  </a:lnTo>
                  <a:lnTo>
                    <a:pt x="570" y="180"/>
                  </a:lnTo>
                  <a:lnTo>
                    <a:pt x="570" y="182"/>
                  </a:lnTo>
                  <a:lnTo>
                    <a:pt x="570" y="186"/>
                  </a:lnTo>
                  <a:lnTo>
                    <a:pt x="566" y="186"/>
                  </a:lnTo>
                  <a:lnTo>
                    <a:pt x="566" y="190"/>
                  </a:lnTo>
                  <a:lnTo>
                    <a:pt x="562" y="194"/>
                  </a:lnTo>
                  <a:lnTo>
                    <a:pt x="562" y="198"/>
                  </a:lnTo>
                  <a:lnTo>
                    <a:pt x="560" y="198"/>
                  </a:lnTo>
                  <a:lnTo>
                    <a:pt x="560" y="202"/>
                  </a:lnTo>
                  <a:lnTo>
                    <a:pt x="560" y="206"/>
                  </a:lnTo>
                  <a:lnTo>
                    <a:pt x="560" y="210"/>
                  </a:lnTo>
                  <a:lnTo>
                    <a:pt x="556" y="212"/>
                  </a:lnTo>
                  <a:lnTo>
                    <a:pt x="556" y="216"/>
                  </a:lnTo>
                  <a:lnTo>
                    <a:pt x="560" y="216"/>
                  </a:lnTo>
                  <a:lnTo>
                    <a:pt x="556" y="216"/>
                  </a:lnTo>
                  <a:lnTo>
                    <a:pt x="560" y="220"/>
                  </a:lnTo>
                  <a:lnTo>
                    <a:pt x="560" y="224"/>
                  </a:lnTo>
                  <a:lnTo>
                    <a:pt x="560" y="228"/>
                  </a:lnTo>
                  <a:lnTo>
                    <a:pt x="560" y="232"/>
                  </a:lnTo>
                  <a:lnTo>
                    <a:pt x="556" y="232"/>
                  </a:lnTo>
                  <a:lnTo>
                    <a:pt x="556" y="236"/>
                  </a:lnTo>
                  <a:lnTo>
                    <a:pt x="552" y="236"/>
                  </a:lnTo>
                  <a:lnTo>
                    <a:pt x="552" y="238"/>
                  </a:lnTo>
                  <a:lnTo>
                    <a:pt x="552" y="242"/>
                  </a:lnTo>
                  <a:lnTo>
                    <a:pt x="552" y="246"/>
                  </a:lnTo>
                  <a:lnTo>
                    <a:pt x="548" y="246"/>
                  </a:lnTo>
                  <a:lnTo>
                    <a:pt x="548" y="250"/>
                  </a:lnTo>
                  <a:lnTo>
                    <a:pt x="548" y="254"/>
                  </a:lnTo>
                  <a:lnTo>
                    <a:pt x="552" y="258"/>
                  </a:lnTo>
                  <a:lnTo>
                    <a:pt x="552" y="262"/>
                  </a:lnTo>
                  <a:lnTo>
                    <a:pt x="552" y="266"/>
                  </a:lnTo>
                  <a:lnTo>
                    <a:pt x="552" y="268"/>
                  </a:lnTo>
                  <a:lnTo>
                    <a:pt x="556" y="268"/>
                  </a:lnTo>
                  <a:lnTo>
                    <a:pt x="556" y="272"/>
                  </a:lnTo>
                  <a:lnTo>
                    <a:pt x="556" y="276"/>
                  </a:lnTo>
                  <a:lnTo>
                    <a:pt x="556" y="280"/>
                  </a:lnTo>
                  <a:lnTo>
                    <a:pt x="556" y="284"/>
                  </a:lnTo>
                  <a:lnTo>
                    <a:pt x="560" y="284"/>
                  </a:lnTo>
                  <a:lnTo>
                    <a:pt x="560" y="288"/>
                  </a:lnTo>
                  <a:lnTo>
                    <a:pt x="560" y="292"/>
                  </a:lnTo>
                  <a:lnTo>
                    <a:pt x="560" y="296"/>
                  </a:lnTo>
                  <a:lnTo>
                    <a:pt x="560" y="298"/>
                  </a:lnTo>
                  <a:lnTo>
                    <a:pt x="560" y="302"/>
                  </a:lnTo>
                  <a:lnTo>
                    <a:pt x="556" y="302"/>
                  </a:lnTo>
                  <a:lnTo>
                    <a:pt x="556" y="306"/>
                  </a:lnTo>
                  <a:lnTo>
                    <a:pt x="556" y="310"/>
                  </a:lnTo>
                  <a:lnTo>
                    <a:pt x="552" y="310"/>
                  </a:lnTo>
                  <a:lnTo>
                    <a:pt x="552" y="314"/>
                  </a:lnTo>
                  <a:lnTo>
                    <a:pt x="552" y="318"/>
                  </a:lnTo>
                  <a:lnTo>
                    <a:pt x="552" y="322"/>
                  </a:lnTo>
                  <a:lnTo>
                    <a:pt x="548" y="322"/>
                  </a:lnTo>
                  <a:lnTo>
                    <a:pt x="548" y="324"/>
                  </a:lnTo>
                  <a:lnTo>
                    <a:pt x="552" y="324"/>
                  </a:lnTo>
                  <a:lnTo>
                    <a:pt x="552" y="328"/>
                  </a:lnTo>
                  <a:lnTo>
                    <a:pt x="552" y="332"/>
                  </a:lnTo>
                  <a:lnTo>
                    <a:pt x="552" y="336"/>
                  </a:lnTo>
                  <a:lnTo>
                    <a:pt x="552" y="340"/>
                  </a:lnTo>
                  <a:lnTo>
                    <a:pt x="548" y="340"/>
                  </a:lnTo>
                  <a:lnTo>
                    <a:pt x="548" y="344"/>
                  </a:lnTo>
                  <a:lnTo>
                    <a:pt x="544" y="348"/>
                  </a:lnTo>
                  <a:lnTo>
                    <a:pt x="544" y="344"/>
                  </a:lnTo>
                  <a:lnTo>
                    <a:pt x="540" y="348"/>
                  </a:lnTo>
                  <a:lnTo>
                    <a:pt x="540" y="352"/>
                  </a:lnTo>
                  <a:lnTo>
                    <a:pt x="540" y="354"/>
                  </a:lnTo>
                  <a:lnTo>
                    <a:pt x="540" y="358"/>
                  </a:lnTo>
                  <a:lnTo>
                    <a:pt x="540" y="362"/>
                  </a:lnTo>
                  <a:lnTo>
                    <a:pt x="540" y="366"/>
                  </a:lnTo>
                  <a:lnTo>
                    <a:pt x="540" y="370"/>
                  </a:lnTo>
                  <a:lnTo>
                    <a:pt x="540" y="374"/>
                  </a:lnTo>
                  <a:lnTo>
                    <a:pt x="544" y="378"/>
                  </a:lnTo>
                  <a:lnTo>
                    <a:pt x="544" y="380"/>
                  </a:lnTo>
                  <a:lnTo>
                    <a:pt x="544" y="384"/>
                  </a:lnTo>
                  <a:lnTo>
                    <a:pt x="544" y="388"/>
                  </a:lnTo>
                  <a:lnTo>
                    <a:pt x="540" y="388"/>
                  </a:lnTo>
                  <a:lnTo>
                    <a:pt x="540" y="392"/>
                  </a:lnTo>
                  <a:lnTo>
                    <a:pt x="536" y="392"/>
                  </a:lnTo>
                  <a:lnTo>
                    <a:pt x="536" y="396"/>
                  </a:lnTo>
                  <a:lnTo>
                    <a:pt x="536" y="400"/>
                  </a:lnTo>
                  <a:lnTo>
                    <a:pt x="536" y="404"/>
                  </a:lnTo>
                  <a:lnTo>
                    <a:pt x="536" y="408"/>
                  </a:lnTo>
                  <a:lnTo>
                    <a:pt x="532" y="408"/>
                  </a:lnTo>
                  <a:lnTo>
                    <a:pt x="532" y="404"/>
                  </a:lnTo>
                  <a:lnTo>
                    <a:pt x="532" y="408"/>
                  </a:lnTo>
                  <a:lnTo>
                    <a:pt x="532" y="410"/>
                  </a:lnTo>
                  <a:lnTo>
                    <a:pt x="532" y="414"/>
                  </a:lnTo>
                  <a:lnTo>
                    <a:pt x="530" y="418"/>
                  </a:lnTo>
                  <a:lnTo>
                    <a:pt x="532" y="418"/>
                  </a:lnTo>
                  <a:lnTo>
                    <a:pt x="532" y="422"/>
                  </a:lnTo>
                  <a:lnTo>
                    <a:pt x="530" y="422"/>
                  </a:lnTo>
                  <a:lnTo>
                    <a:pt x="530" y="426"/>
                  </a:lnTo>
                  <a:lnTo>
                    <a:pt x="530" y="430"/>
                  </a:lnTo>
                  <a:lnTo>
                    <a:pt x="530" y="434"/>
                  </a:lnTo>
                  <a:lnTo>
                    <a:pt x="530" y="438"/>
                  </a:lnTo>
                  <a:lnTo>
                    <a:pt x="530" y="440"/>
                  </a:lnTo>
                  <a:lnTo>
                    <a:pt x="530" y="444"/>
                  </a:lnTo>
                  <a:lnTo>
                    <a:pt x="530" y="448"/>
                  </a:lnTo>
                  <a:lnTo>
                    <a:pt x="532" y="448"/>
                  </a:lnTo>
                  <a:lnTo>
                    <a:pt x="532" y="452"/>
                  </a:lnTo>
                  <a:lnTo>
                    <a:pt x="532" y="456"/>
                  </a:lnTo>
                  <a:lnTo>
                    <a:pt x="530" y="456"/>
                  </a:lnTo>
                  <a:lnTo>
                    <a:pt x="526" y="460"/>
                  </a:lnTo>
                  <a:lnTo>
                    <a:pt x="530" y="460"/>
                  </a:lnTo>
                  <a:lnTo>
                    <a:pt x="526" y="464"/>
                  </a:lnTo>
                  <a:lnTo>
                    <a:pt x="526" y="466"/>
                  </a:lnTo>
                  <a:lnTo>
                    <a:pt x="526" y="470"/>
                  </a:lnTo>
                  <a:lnTo>
                    <a:pt x="526" y="474"/>
                  </a:lnTo>
                  <a:lnTo>
                    <a:pt x="530" y="474"/>
                  </a:lnTo>
                  <a:lnTo>
                    <a:pt x="532" y="474"/>
                  </a:lnTo>
                  <a:lnTo>
                    <a:pt x="532" y="478"/>
                  </a:lnTo>
                  <a:lnTo>
                    <a:pt x="530" y="478"/>
                  </a:lnTo>
                  <a:lnTo>
                    <a:pt x="530" y="482"/>
                  </a:lnTo>
                  <a:lnTo>
                    <a:pt x="532" y="482"/>
                  </a:lnTo>
                  <a:lnTo>
                    <a:pt x="532" y="486"/>
                  </a:lnTo>
                  <a:lnTo>
                    <a:pt x="532" y="490"/>
                  </a:lnTo>
                  <a:lnTo>
                    <a:pt x="532" y="494"/>
                  </a:lnTo>
                  <a:lnTo>
                    <a:pt x="530" y="494"/>
                  </a:lnTo>
                  <a:lnTo>
                    <a:pt x="532" y="496"/>
                  </a:lnTo>
                  <a:lnTo>
                    <a:pt x="530" y="496"/>
                  </a:lnTo>
                  <a:lnTo>
                    <a:pt x="530" y="500"/>
                  </a:lnTo>
                  <a:lnTo>
                    <a:pt x="532" y="500"/>
                  </a:lnTo>
                  <a:lnTo>
                    <a:pt x="536" y="500"/>
                  </a:lnTo>
                  <a:lnTo>
                    <a:pt x="540" y="500"/>
                  </a:lnTo>
                  <a:lnTo>
                    <a:pt x="540" y="504"/>
                  </a:lnTo>
                  <a:lnTo>
                    <a:pt x="540" y="508"/>
                  </a:lnTo>
                  <a:lnTo>
                    <a:pt x="536" y="508"/>
                  </a:lnTo>
                  <a:lnTo>
                    <a:pt x="532" y="508"/>
                  </a:lnTo>
                  <a:lnTo>
                    <a:pt x="530" y="508"/>
                  </a:lnTo>
                  <a:lnTo>
                    <a:pt x="526" y="508"/>
                  </a:lnTo>
                  <a:lnTo>
                    <a:pt x="530" y="508"/>
                  </a:lnTo>
                  <a:lnTo>
                    <a:pt x="530" y="512"/>
                  </a:lnTo>
                  <a:lnTo>
                    <a:pt x="532" y="512"/>
                  </a:lnTo>
                  <a:lnTo>
                    <a:pt x="536" y="512"/>
                  </a:lnTo>
                  <a:lnTo>
                    <a:pt x="536" y="516"/>
                  </a:lnTo>
                  <a:lnTo>
                    <a:pt x="536" y="520"/>
                  </a:lnTo>
                  <a:lnTo>
                    <a:pt x="532" y="524"/>
                  </a:lnTo>
                  <a:lnTo>
                    <a:pt x="532" y="526"/>
                  </a:lnTo>
                  <a:lnTo>
                    <a:pt x="532" y="530"/>
                  </a:lnTo>
                  <a:lnTo>
                    <a:pt x="532" y="534"/>
                  </a:lnTo>
                  <a:lnTo>
                    <a:pt x="530" y="534"/>
                  </a:lnTo>
                  <a:lnTo>
                    <a:pt x="532" y="534"/>
                  </a:lnTo>
                  <a:lnTo>
                    <a:pt x="532" y="538"/>
                  </a:lnTo>
                  <a:lnTo>
                    <a:pt x="532" y="542"/>
                  </a:lnTo>
                  <a:lnTo>
                    <a:pt x="532" y="546"/>
                  </a:lnTo>
                  <a:lnTo>
                    <a:pt x="530" y="550"/>
                  </a:lnTo>
                  <a:lnTo>
                    <a:pt x="530" y="552"/>
                  </a:lnTo>
                  <a:lnTo>
                    <a:pt x="530" y="556"/>
                  </a:lnTo>
                  <a:lnTo>
                    <a:pt x="526" y="560"/>
                  </a:lnTo>
                  <a:lnTo>
                    <a:pt x="522" y="560"/>
                  </a:lnTo>
                  <a:lnTo>
                    <a:pt x="526" y="564"/>
                  </a:lnTo>
                  <a:lnTo>
                    <a:pt x="522" y="564"/>
                  </a:lnTo>
                  <a:lnTo>
                    <a:pt x="522" y="566"/>
                  </a:lnTo>
                  <a:lnTo>
                    <a:pt x="522" y="570"/>
                  </a:lnTo>
                  <a:lnTo>
                    <a:pt x="526" y="574"/>
                  </a:lnTo>
                  <a:lnTo>
                    <a:pt x="526" y="578"/>
                  </a:lnTo>
                  <a:lnTo>
                    <a:pt x="522" y="578"/>
                  </a:lnTo>
                  <a:lnTo>
                    <a:pt x="522" y="582"/>
                  </a:lnTo>
                  <a:lnTo>
                    <a:pt x="518" y="582"/>
                  </a:lnTo>
                  <a:lnTo>
                    <a:pt x="522" y="582"/>
                  </a:lnTo>
                  <a:lnTo>
                    <a:pt x="522" y="586"/>
                  </a:lnTo>
                  <a:lnTo>
                    <a:pt x="522" y="590"/>
                  </a:lnTo>
                  <a:lnTo>
                    <a:pt x="518" y="590"/>
                  </a:lnTo>
                  <a:lnTo>
                    <a:pt x="514" y="590"/>
                  </a:lnTo>
                  <a:lnTo>
                    <a:pt x="514" y="594"/>
                  </a:lnTo>
                  <a:lnTo>
                    <a:pt x="510" y="596"/>
                  </a:lnTo>
                  <a:lnTo>
                    <a:pt x="514" y="596"/>
                  </a:lnTo>
                  <a:lnTo>
                    <a:pt x="510" y="596"/>
                  </a:lnTo>
                  <a:lnTo>
                    <a:pt x="506" y="596"/>
                  </a:lnTo>
                  <a:lnTo>
                    <a:pt x="506" y="600"/>
                  </a:lnTo>
                  <a:lnTo>
                    <a:pt x="506" y="604"/>
                  </a:lnTo>
                  <a:lnTo>
                    <a:pt x="506" y="608"/>
                  </a:lnTo>
                  <a:lnTo>
                    <a:pt x="506" y="612"/>
                  </a:lnTo>
                  <a:lnTo>
                    <a:pt x="506" y="616"/>
                  </a:lnTo>
                  <a:lnTo>
                    <a:pt x="510" y="620"/>
                  </a:lnTo>
                  <a:lnTo>
                    <a:pt x="510" y="624"/>
                  </a:lnTo>
                  <a:lnTo>
                    <a:pt x="510" y="626"/>
                  </a:lnTo>
                  <a:lnTo>
                    <a:pt x="510" y="630"/>
                  </a:lnTo>
                  <a:lnTo>
                    <a:pt x="514" y="630"/>
                  </a:lnTo>
                  <a:lnTo>
                    <a:pt x="514" y="626"/>
                  </a:lnTo>
                  <a:lnTo>
                    <a:pt x="518" y="626"/>
                  </a:lnTo>
                  <a:lnTo>
                    <a:pt x="522" y="626"/>
                  </a:lnTo>
                  <a:lnTo>
                    <a:pt x="526" y="626"/>
                  </a:lnTo>
                  <a:lnTo>
                    <a:pt x="522" y="626"/>
                  </a:lnTo>
                  <a:lnTo>
                    <a:pt x="526" y="630"/>
                  </a:lnTo>
                  <a:lnTo>
                    <a:pt x="526" y="634"/>
                  </a:lnTo>
                  <a:lnTo>
                    <a:pt x="522" y="634"/>
                  </a:lnTo>
                  <a:lnTo>
                    <a:pt x="522" y="638"/>
                  </a:lnTo>
                  <a:lnTo>
                    <a:pt x="526" y="638"/>
                  </a:lnTo>
                  <a:lnTo>
                    <a:pt x="526" y="642"/>
                  </a:lnTo>
                  <a:lnTo>
                    <a:pt x="522" y="646"/>
                  </a:lnTo>
                  <a:lnTo>
                    <a:pt x="526" y="650"/>
                  </a:lnTo>
                  <a:lnTo>
                    <a:pt x="530" y="652"/>
                  </a:lnTo>
                  <a:lnTo>
                    <a:pt x="532" y="656"/>
                  </a:lnTo>
                  <a:lnTo>
                    <a:pt x="540" y="656"/>
                  </a:lnTo>
                  <a:lnTo>
                    <a:pt x="548" y="656"/>
                  </a:lnTo>
                  <a:lnTo>
                    <a:pt x="552" y="656"/>
                  </a:lnTo>
                  <a:lnTo>
                    <a:pt x="556" y="656"/>
                  </a:lnTo>
                  <a:lnTo>
                    <a:pt x="560" y="656"/>
                  </a:lnTo>
                  <a:lnTo>
                    <a:pt x="562" y="656"/>
                  </a:lnTo>
                  <a:lnTo>
                    <a:pt x="566" y="656"/>
                  </a:lnTo>
                  <a:lnTo>
                    <a:pt x="570" y="660"/>
                  </a:lnTo>
                  <a:lnTo>
                    <a:pt x="574" y="660"/>
                  </a:lnTo>
                  <a:lnTo>
                    <a:pt x="578" y="660"/>
                  </a:lnTo>
                  <a:lnTo>
                    <a:pt x="578" y="664"/>
                  </a:lnTo>
                  <a:lnTo>
                    <a:pt x="578" y="660"/>
                  </a:lnTo>
                  <a:lnTo>
                    <a:pt x="574" y="660"/>
                  </a:lnTo>
                  <a:lnTo>
                    <a:pt x="570" y="660"/>
                  </a:lnTo>
                  <a:lnTo>
                    <a:pt x="566" y="660"/>
                  </a:lnTo>
                  <a:lnTo>
                    <a:pt x="562" y="660"/>
                  </a:lnTo>
                  <a:lnTo>
                    <a:pt x="562" y="664"/>
                  </a:lnTo>
                  <a:lnTo>
                    <a:pt x="562" y="668"/>
                  </a:lnTo>
                  <a:lnTo>
                    <a:pt x="560" y="664"/>
                  </a:lnTo>
                  <a:lnTo>
                    <a:pt x="556" y="668"/>
                  </a:lnTo>
                  <a:lnTo>
                    <a:pt x="548" y="672"/>
                  </a:lnTo>
                  <a:lnTo>
                    <a:pt x="544" y="672"/>
                  </a:lnTo>
                  <a:lnTo>
                    <a:pt x="544" y="676"/>
                  </a:lnTo>
                  <a:lnTo>
                    <a:pt x="544" y="680"/>
                  </a:lnTo>
                  <a:lnTo>
                    <a:pt x="544" y="682"/>
                  </a:lnTo>
                  <a:lnTo>
                    <a:pt x="544" y="686"/>
                  </a:lnTo>
                  <a:lnTo>
                    <a:pt x="544" y="690"/>
                  </a:lnTo>
                  <a:lnTo>
                    <a:pt x="544" y="694"/>
                  </a:lnTo>
                  <a:lnTo>
                    <a:pt x="540" y="694"/>
                  </a:lnTo>
                  <a:lnTo>
                    <a:pt x="536" y="694"/>
                  </a:lnTo>
                  <a:lnTo>
                    <a:pt x="532" y="694"/>
                  </a:lnTo>
                  <a:lnTo>
                    <a:pt x="530" y="690"/>
                  </a:lnTo>
                  <a:lnTo>
                    <a:pt x="526" y="690"/>
                  </a:lnTo>
                  <a:lnTo>
                    <a:pt x="522" y="686"/>
                  </a:lnTo>
                  <a:lnTo>
                    <a:pt x="522" y="682"/>
                  </a:lnTo>
                  <a:lnTo>
                    <a:pt x="526" y="682"/>
                  </a:lnTo>
                  <a:lnTo>
                    <a:pt x="526" y="686"/>
                  </a:lnTo>
                  <a:lnTo>
                    <a:pt x="530" y="686"/>
                  </a:lnTo>
                  <a:lnTo>
                    <a:pt x="530" y="682"/>
                  </a:lnTo>
                  <a:lnTo>
                    <a:pt x="530" y="680"/>
                  </a:lnTo>
                  <a:lnTo>
                    <a:pt x="530" y="682"/>
                  </a:lnTo>
                  <a:lnTo>
                    <a:pt x="532" y="686"/>
                  </a:lnTo>
                  <a:lnTo>
                    <a:pt x="530" y="686"/>
                  </a:lnTo>
                  <a:lnTo>
                    <a:pt x="532" y="686"/>
                  </a:lnTo>
                  <a:lnTo>
                    <a:pt x="532" y="682"/>
                  </a:lnTo>
                  <a:lnTo>
                    <a:pt x="532" y="680"/>
                  </a:lnTo>
                  <a:lnTo>
                    <a:pt x="536" y="680"/>
                  </a:lnTo>
                  <a:lnTo>
                    <a:pt x="540" y="676"/>
                  </a:lnTo>
                  <a:lnTo>
                    <a:pt x="540" y="672"/>
                  </a:lnTo>
                  <a:lnTo>
                    <a:pt x="536" y="672"/>
                  </a:lnTo>
                  <a:lnTo>
                    <a:pt x="532" y="676"/>
                  </a:lnTo>
                  <a:lnTo>
                    <a:pt x="530" y="676"/>
                  </a:lnTo>
                  <a:lnTo>
                    <a:pt x="530" y="680"/>
                  </a:lnTo>
                  <a:lnTo>
                    <a:pt x="526" y="680"/>
                  </a:lnTo>
                  <a:lnTo>
                    <a:pt x="526" y="676"/>
                  </a:lnTo>
                  <a:lnTo>
                    <a:pt x="522" y="680"/>
                  </a:lnTo>
                  <a:lnTo>
                    <a:pt x="526" y="680"/>
                  </a:lnTo>
                  <a:lnTo>
                    <a:pt x="522" y="682"/>
                  </a:lnTo>
                  <a:lnTo>
                    <a:pt x="522" y="680"/>
                  </a:lnTo>
                  <a:lnTo>
                    <a:pt x="522" y="682"/>
                  </a:lnTo>
                  <a:lnTo>
                    <a:pt x="518" y="682"/>
                  </a:lnTo>
                  <a:lnTo>
                    <a:pt x="522" y="686"/>
                  </a:lnTo>
                  <a:lnTo>
                    <a:pt x="518" y="686"/>
                  </a:lnTo>
                  <a:lnTo>
                    <a:pt x="514" y="682"/>
                  </a:lnTo>
                  <a:lnTo>
                    <a:pt x="510" y="682"/>
                  </a:lnTo>
                  <a:lnTo>
                    <a:pt x="510" y="680"/>
                  </a:lnTo>
                  <a:lnTo>
                    <a:pt x="514" y="680"/>
                  </a:lnTo>
                  <a:lnTo>
                    <a:pt x="518" y="680"/>
                  </a:lnTo>
                  <a:lnTo>
                    <a:pt x="518" y="682"/>
                  </a:lnTo>
                  <a:lnTo>
                    <a:pt x="518" y="680"/>
                  </a:lnTo>
                  <a:lnTo>
                    <a:pt x="514" y="680"/>
                  </a:lnTo>
                  <a:lnTo>
                    <a:pt x="514" y="676"/>
                  </a:lnTo>
                  <a:lnTo>
                    <a:pt x="514" y="672"/>
                  </a:lnTo>
                  <a:lnTo>
                    <a:pt x="518" y="672"/>
                  </a:lnTo>
                  <a:lnTo>
                    <a:pt x="522" y="672"/>
                  </a:lnTo>
                  <a:lnTo>
                    <a:pt x="526" y="672"/>
                  </a:lnTo>
                  <a:lnTo>
                    <a:pt x="526" y="668"/>
                  </a:lnTo>
                  <a:lnTo>
                    <a:pt x="530" y="668"/>
                  </a:lnTo>
                  <a:lnTo>
                    <a:pt x="532" y="668"/>
                  </a:lnTo>
                  <a:lnTo>
                    <a:pt x="536" y="668"/>
                  </a:lnTo>
                  <a:lnTo>
                    <a:pt x="532" y="668"/>
                  </a:lnTo>
                  <a:lnTo>
                    <a:pt x="530" y="668"/>
                  </a:lnTo>
                  <a:lnTo>
                    <a:pt x="526" y="664"/>
                  </a:lnTo>
                  <a:lnTo>
                    <a:pt x="522" y="668"/>
                  </a:lnTo>
                  <a:lnTo>
                    <a:pt x="522" y="664"/>
                  </a:lnTo>
                  <a:lnTo>
                    <a:pt x="522" y="668"/>
                  </a:lnTo>
                  <a:lnTo>
                    <a:pt x="518" y="668"/>
                  </a:lnTo>
                  <a:lnTo>
                    <a:pt x="514" y="668"/>
                  </a:lnTo>
                  <a:lnTo>
                    <a:pt x="518" y="668"/>
                  </a:lnTo>
                  <a:lnTo>
                    <a:pt x="518" y="672"/>
                  </a:lnTo>
                  <a:lnTo>
                    <a:pt x="514" y="672"/>
                  </a:lnTo>
                  <a:lnTo>
                    <a:pt x="514" y="676"/>
                  </a:lnTo>
                  <a:lnTo>
                    <a:pt x="514" y="680"/>
                  </a:lnTo>
                  <a:lnTo>
                    <a:pt x="510" y="680"/>
                  </a:lnTo>
                  <a:lnTo>
                    <a:pt x="506" y="676"/>
                  </a:lnTo>
                  <a:lnTo>
                    <a:pt x="510" y="676"/>
                  </a:lnTo>
                  <a:lnTo>
                    <a:pt x="506" y="672"/>
                  </a:lnTo>
                  <a:lnTo>
                    <a:pt x="510" y="672"/>
                  </a:lnTo>
                  <a:lnTo>
                    <a:pt x="514" y="664"/>
                  </a:lnTo>
                  <a:lnTo>
                    <a:pt x="510" y="664"/>
                  </a:lnTo>
                  <a:lnTo>
                    <a:pt x="510" y="668"/>
                  </a:lnTo>
                  <a:lnTo>
                    <a:pt x="506" y="668"/>
                  </a:lnTo>
                  <a:lnTo>
                    <a:pt x="506" y="672"/>
                  </a:lnTo>
                  <a:lnTo>
                    <a:pt x="504" y="672"/>
                  </a:lnTo>
                  <a:lnTo>
                    <a:pt x="504" y="668"/>
                  </a:lnTo>
                  <a:lnTo>
                    <a:pt x="506" y="668"/>
                  </a:lnTo>
                  <a:lnTo>
                    <a:pt x="506" y="664"/>
                  </a:lnTo>
                  <a:lnTo>
                    <a:pt x="504" y="664"/>
                  </a:lnTo>
                  <a:lnTo>
                    <a:pt x="506" y="664"/>
                  </a:lnTo>
                  <a:lnTo>
                    <a:pt x="506" y="660"/>
                  </a:lnTo>
                  <a:lnTo>
                    <a:pt x="506" y="656"/>
                  </a:lnTo>
                  <a:lnTo>
                    <a:pt x="504" y="656"/>
                  </a:lnTo>
                  <a:lnTo>
                    <a:pt x="506" y="660"/>
                  </a:lnTo>
                  <a:lnTo>
                    <a:pt x="510" y="660"/>
                  </a:lnTo>
                  <a:lnTo>
                    <a:pt x="510" y="656"/>
                  </a:lnTo>
                  <a:lnTo>
                    <a:pt x="514" y="656"/>
                  </a:lnTo>
                  <a:lnTo>
                    <a:pt x="514" y="660"/>
                  </a:lnTo>
                  <a:lnTo>
                    <a:pt x="518" y="660"/>
                  </a:lnTo>
                  <a:lnTo>
                    <a:pt x="518" y="656"/>
                  </a:lnTo>
                  <a:lnTo>
                    <a:pt x="514" y="660"/>
                  </a:lnTo>
                  <a:lnTo>
                    <a:pt x="514" y="656"/>
                  </a:lnTo>
                  <a:lnTo>
                    <a:pt x="518" y="652"/>
                  </a:lnTo>
                  <a:lnTo>
                    <a:pt x="518" y="656"/>
                  </a:lnTo>
                  <a:lnTo>
                    <a:pt x="522" y="656"/>
                  </a:lnTo>
                  <a:lnTo>
                    <a:pt x="522" y="660"/>
                  </a:lnTo>
                  <a:lnTo>
                    <a:pt x="518" y="660"/>
                  </a:lnTo>
                  <a:lnTo>
                    <a:pt x="518" y="664"/>
                  </a:lnTo>
                  <a:lnTo>
                    <a:pt x="514" y="664"/>
                  </a:lnTo>
                  <a:lnTo>
                    <a:pt x="518" y="664"/>
                  </a:lnTo>
                  <a:lnTo>
                    <a:pt x="522" y="664"/>
                  </a:lnTo>
                  <a:lnTo>
                    <a:pt x="522" y="660"/>
                  </a:lnTo>
                  <a:lnTo>
                    <a:pt x="522" y="656"/>
                  </a:lnTo>
                  <a:lnTo>
                    <a:pt x="518" y="656"/>
                  </a:lnTo>
                  <a:lnTo>
                    <a:pt x="518" y="652"/>
                  </a:lnTo>
                  <a:lnTo>
                    <a:pt x="522" y="652"/>
                  </a:lnTo>
                  <a:lnTo>
                    <a:pt x="522" y="650"/>
                  </a:lnTo>
                  <a:lnTo>
                    <a:pt x="518" y="646"/>
                  </a:lnTo>
                  <a:lnTo>
                    <a:pt x="514" y="646"/>
                  </a:lnTo>
                  <a:lnTo>
                    <a:pt x="514" y="642"/>
                  </a:lnTo>
                  <a:lnTo>
                    <a:pt x="510" y="642"/>
                  </a:lnTo>
                  <a:lnTo>
                    <a:pt x="510" y="646"/>
                  </a:lnTo>
                  <a:lnTo>
                    <a:pt x="514" y="646"/>
                  </a:lnTo>
                  <a:lnTo>
                    <a:pt x="518" y="646"/>
                  </a:lnTo>
                  <a:lnTo>
                    <a:pt x="518" y="650"/>
                  </a:lnTo>
                  <a:lnTo>
                    <a:pt x="522" y="650"/>
                  </a:lnTo>
                  <a:lnTo>
                    <a:pt x="518" y="652"/>
                  </a:lnTo>
                  <a:lnTo>
                    <a:pt x="518" y="650"/>
                  </a:lnTo>
                  <a:lnTo>
                    <a:pt x="514" y="650"/>
                  </a:lnTo>
                  <a:lnTo>
                    <a:pt x="510" y="646"/>
                  </a:lnTo>
                  <a:lnTo>
                    <a:pt x="510" y="650"/>
                  </a:lnTo>
                  <a:lnTo>
                    <a:pt x="514" y="650"/>
                  </a:lnTo>
                  <a:lnTo>
                    <a:pt x="514" y="652"/>
                  </a:lnTo>
                  <a:lnTo>
                    <a:pt x="510" y="652"/>
                  </a:lnTo>
                  <a:lnTo>
                    <a:pt x="514" y="652"/>
                  </a:lnTo>
                  <a:lnTo>
                    <a:pt x="510" y="652"/>
                  </a:lnTo>
                  <a:lnTo>
                    <a:pt x="510" y="656"/>
                  </a:lnTo>
                  <a:lnTo>
                    <a:pt x="510" y="652"/>
                  </a:lnTo>
                  <a:lnTo>
                    <a:pt x="510" y="650"/>
                  </a:lnTo>
                  <a:lnTo>
                    <a:pt x="510" y="656"/>
                  </a:lnTo>
                  <a:lnTo>
                    <a:pt x="506" y="656"/>
                  </a:lnTo>
                  <a:lnTo>
                    <a:pt x="506" y="652"/>
                  </a:lnTo>
                  <a:lnTo>
                    <a:pt x="506" y="650"/>
                  </a:lnTo>
                  <a:lnTo>
                    <a:pt x="506" y="652"/>
                  </a:lnTo>
                  <a:lnTo>
                    <a:pt x="506" y="656"/>
                  </a:lnTo>
                  <a:lnTo>
                    <a:pt x="506" y="652"/>
                  </a:lnTo>
                  <a:lnTo>
                    <a:pt x="506" y="650"/>
                  </a:lnTo>
                  <a:lnTo>
                    <a:pt x="504" y="650"/>
                  </a:lnTo>
                  <a:lnTo>
                    <a:pt x="504" y="646"/>
                  </a:lnTo>
                  <a:lnTo>
                    <a:pt x="500" y="642"/>
                  </a:lnTo>
                  <a:lnTo>
                    <a:pt x="504" y="642"/>
                  </a:lnTo>
                  <a:lnTo>
                    <a:pt x="504" y="646"/>
                  </a:lnTo>
                  <a:lnTo>
                    <a:pt x="506" y="646"/>
                  </a:lnTo>
                  <a:lnTo>
                    <a:pt x="504" y="642"/>
                  </a:lnTo>
                  <a:lnTo>
                    <a:pt x="504" y="638"/>
                  </a:lnTo>
                  <a:lnTo>
                    <a:pt x="500" y="638"/>
                  </a:lnTo>
                  <a:lnTo>
                    <a:pt x="500" y="634"/>
                  </a:lnTo>
                  <a:lnTo>
                    <a:pt x="496" y="634"/>
                  </a:lnTo>
                  <a:lnTo>
                    <a:pt x="496" y="630"/>
                  </a:lnTo>
                  <a:lnTo>
                    <a:pt x="500" y="630"/>
                  </a:lnTo>
                  <a:lnTo>
                    <a:pt x="504" y="630"/>
                  </a:lnTo>
                  <a:lnTo>
                    <a:pt x="504" y="626"/>
                  </a:lnTo>
                  <a:lnTo>
                    <a:pt x="506" y="626"/>
                  </a:lnTo>
                  <a:lnTo>
                    <a:pt x="504" y="626"/>
                  </a:lnTo>
                  <a:lnTo>
                    <a:pt x="504" y="624"/>
                  </a:lnTo>
                  <a:lnTo>
                    <a:pt x="506" y="624"/>
                  </a:lnTo>
                  <a:lnTo>
                    <a:pt x="504" y="624"/>
                  </a:lnTo>
                  <a:lnTo>
                    <a:pt x="504" y="626"/>
                  </a:lnTo>
                  <a:lnTo>
                    <a:pt x="504" y="630"/>
                  </a:lnTo>
                  <a:lnTo>
                    <a:pt x="500" y="630"/>
                  </a:lnTo>
                  <a:lnTo>
                    <a:pt x="500" y="626"/>
                  </a:lnTo>
                  <a:lnTo>
                    <a:pt x="496" y="626"/>
                  </a:lnTo>
                  <a:lnTo>
                    <a:pt x="496" y="624"/>
                  </a:lnTo>
                  <a:lnTo>
                    <a:pt x="500" y="624"/>
                  </a:lnTo>
                  <a:lnTo>
                    <a:pt x="504" y="624"/>
                  </a:lnTo>
                  <a:lnTo>
                    <a:pt x="500" y="624"/>
                  </a:lnTo>
                  <a:lnTo>
                    <a:pt x="496" y="624"/>
                  </a:lnTo>
                  <a:lnTo>
                    <a:pt x="492" y="620"/>
                  </a:lnTo>
                  <a:lnTo>
                    <a:pt x="492" y="616"/>
                  </a:lnTo>
                  <a:lnTo>
                    <a:pt x="496" y="616"/>
                  </a:lnTo>
                  <a:lnTo>
                    <a:pt x="500" y="620"/>
                  </a:lnTo>
                  <a:lnTo>
                    <a:pt x="504" y="620"/>
                  </a:lnTo>
                  <a:lnTo>
                    <a:pt x="500" y="616"/>
                  </a:lnTo>
                  <a:lnTo>
                    <a:pt x="496" y="616"/>
                  </a:lnTo>
                  <a:lnTo>
                    <a:pt x="496" y="612"/>
                  </a:lnTo>
                  <a:lnTo>
                    <a:pt x="500" y="612"/>
                  </a:lnTo>
                  <a:lnTo>
                    <a:pt x="504" y="616"/>
                  </a:lnTo>
                  <a:lnTo>
                    <a:pt x="504" y="612"/>
                  </a:lnTo>
                  <a:lnTo>
                    <a:pt x="500" y="612"/>
                  </a:lnTo>
                  <a:lnTo>
                    <a:pt x="496" y="612"/>
                  </a:lnTo>
                  <a:lnTo>
                    <a:pt x="496" y="608"/>
                  </a:lnTo>
                  <a:lnTo>
                    <a:pt x="500" y="608"/>
                  </a:lnTo>
                  <a:lnTo>
                    <a:pt x="496" y="608"/>
                  </a:lnTo>
                  <a:lnTo>
                    <a:pt x="496" y="604"/>
                  </a:lnTo>
                  <a:lnTo>
                    <a:pt x="500" y="604"/>
                  </a:lnTo>
                  <a:lnTo>
                    <a:pt x="504" y="604"/>
                  </a:lnTo>
                  <a:lnTo>
                    <a:pt x="504" y="608"/>
                  </a:lnTo>
                  <a:lnTo>
                    <a:pt x="504" y="604"/>
                  </a:lnTo>
                  <a:lnTo>
                    <a:pt x="500" y="604"/>
                  </a:lnTo>
                  <a:lnTo>
                    <a:pt x="500" y="600"/>
                  </a:lnTo>
                  <a:lnTo>
                    <a:pt x="500" y="596"/>
                  </a:lnTo>
                  <a:lnTo>
                    <a:pt x="500" y="600"/>
                  </a:lnTo>
                  <a:lnTo>
                    <a:pt x="504" y="600"/>
                  </a:lnTo>
                  <a:lnTo>
                    <a:pt x="500" y="600"/>
                  </a:lnTo>
                  <a:lnTo>
                    <a:pt x="500" y="596"/>
                  </a:lnTo>
                  <a:lnTo>
                    <a:pt x="500" y="594"/>
                  </a:lnTo>
                  <a:lnTo>
                    <a:pt x="504" y="594"/>
                  </a:lnTo>
                  <a:lnTo>
                    <a:pt x="500" y="594"/>
                  </a:lnTo>
                  <a:lnTo>
                    <a:pt x="500" y="596"/>
                  </a:lnTo>
                  <a:lnTo>
                    <a:pt x="500" y="600"/>
                  </a:lnTo>
                  <a:lnTo>
                    <a:pt x="496" y="604"/>
                  </a:lnTo>
                  <a:lnTo>
                    <a:pt x="496" y="600"/>
                  </a:lnTo>
                  <a:lnTo>
                    <a:pt x="496" y="596"/>
                  </a:lnTo>
                  <a:lnTo>
                    <a:pt x="496" y="594"/>
                  </a:lnTo>
                  <a:lnTo>
                    <a:pt x="496" y="590"/>
                  </a:lnTo>
                  <a:lnTo>
                    <a:pt x="492" y="590"/>
                  </a:lnTo>
                  <a:lnTo>
                    <a:pt x="496" y="590"/>
                  </a:lnTo>
                  <a:lnTo>
                    <a:pt x="496" y="586"/>
                  </a:lnTo>
                  <a:lnTo>
                    <a:pt x="500" y="586"/>
                  </a:lnTo>
                  <a:lnTo>
                    <a:pt x="496" y="586"/>
                  </a:lnTo>
                  <a:lnTo>
                    <a:pt x="496" y="582"/>
                  </a:lnTo>
                  <a:lnTo>
                    <a:pt x="500" y="582"/>
                  </a:lnTo>
                  <a:lnTo>
                    <a:pt x="500" y="578"/>
                  </a:lnTo>
                  <a:lnTo>
                    <a:pt x="496" y="578"/>
                  </a:lnTo>
                  <a:lnTo>
                    <a:pt x="500" y="578"/>
                  </a:lnTo>
                  <a:lnTo>
                    <a:pt x="496" y="578"/>
                  </a:lnTo>
                  <a:lnTo>
                    <a:pt x="496" y="574"/>
                  </a:lnTo>
                  <a:lnTo>
                    <a:pt x="492" y="574"/>
                  </a:lnTo>
                  <a:lnTo>
                    <a:pt x="492" y="570"/>
                  </a:lnTo>
                  <a:lnTo>
                    <a:pt x="496" y="570"/>
                  </a:lnTo>
                  <a:lnTo>
                    <a:pt x="496" y="574"/>
                  </a:lnTo>
                  <a:lnTo>
                    <a:pt x="496" y="570"/>
                  </a:lnTo>
                  <a:lnTo>
                    <a:pt x="500" y="570"/>
                  </a:lnTo>
                  <a:lnTo>
                    <a:pt x="504" y="570"/>
                  </a:lnTo>
                  <a:lnTo>
                    <a:pt x="506" y="574"/>
                  </a:lnTo>
                  <a:lnTo>
                    <a:pt x="506" y="578"/>
                  </a:lnTo>
                  <a:lnTo>
                    <a:pt x="506" y="574"/>
                  </a:lnTo>
                  <a:lnTo>
                    <a:pt x="510" y="574"/>
                  </a:lnTo>
                  <a:lnTo>
                    <a:pt x="506" y="574"/>
                  </a:lnTo>
                  <a:lnTo>
                    <a:pt x="506" y="570"/>
                  </a:lnTo>
                  <a:lnTo>
                    <a:pt x="504" y="570"/>
                  </a:lnTo>
                  <a:lnTo>
                    <a:pt x="506" y="570"/>
                  </a:lnTo>
                  <a:lnTo>
                    <a:pt x="510" y="570"/>
                  </a:lnTo>
                  <a:lnTo>
                    <a:pt x="506" y="570"/>
                  </a:lnTo>
                  <a:lnTo>
                    <a:pt x="504" y="566"/>
                  </a:lnTo>
                  <a:lnTo>
                    <a:pt x="504" y="564"/>
                  </a:lnTo>
                  <a:lnTo>
                    <a:pt x="504" y="566"/>
                  </a:lnTo>
                  <a:lnTo>
                    <a:pt x="500" y="566"/>
                  </a:lnTo>
                  <a:lnTo>
                    <a:pt x="496" y="566"/>
                  </a:lnTo>
                  <a:lnTo>
                    <a:pt x="492" y="566"/>
                  </a:lnTo>
                  <a:lnTo>
                    <a:pt x="488" y="566"/>
                  </a:lnTo>
                  <a:lnTo>
                    <a:pt x="492" y="564"/>
                  </a:lnTo>
                  <a:lnTo>
                    <a:pt x="496" y="564"/>
                  </a:lnTo>
                  <a:lnTo>
                    <a:pt x="496" y="566"/>
                  </a:lnTo>
                  <a:lnTo>
                    <a:pt x="500" y="566"/>
                  </a:lnTo>
                  <a:lnTo>
                    <a:pt x="496" y="566"/>
                  </a:lnTo>
                  <a:lnTo>
                    <a:pt x="496" y="564"/>
                  </a:lnTo>
                  <a:lnTo>
                    <a:pt x="500" y="564"/>
                  </a:lnTo>
                  <a:lnTo>
                    <a:pt x="496" y="564"/>
                  </a:lnTo>
                  <a:lnTo>
                    <a:pt x="492" y="560"/>
                  </a:lnTo>
                  <a:lnTo>
                    <a:pt x="496" y="556"/>
                  </a:lnTo>
                  <a:lnTo>
                    <a:pt x="500" y="556"/>
                  </a:lnTo>
                  <a:lnTo>
                    <a:pt x="500" y="560"/>
                  </a:lnTo>
                  <a:lnTo>
                    <a:pt x="500" y="556"/>
                  </a:lnTo>
                  <a:lnTo>
                    <a:pt x="500" y="552"/>
                  </a:lnTo>
                  <a:lnTo>
                    <a:pt x="496" y="550"/>
                  </a:lnTo>
                  <a:lnTo>
                    <a:pt x="496" y="546"/>
                  </a:lnTo>
                  <a:lnTo>
                    <a:pt x="492" y="550"/>
                  </a:lnTo>
                  <a:lnTo>
                    <a:pt x="496" y="550"/>
                  </a:lnTo>
                  <a:lnTo>
                    <a:pt x="492" y="550"/>
                  </a:lnTo>
                  <a:lnTo>
                    <a:pt x="488" y="550"/>
                  </a:lnTo>
                  <a:lnTo>
                    <a:pt x="484" y="546"/>
                  </a:lnTo>
                  <a:lnTo>
                    <a:pt x="484" y="542"/>
                  </a:lnTo>
                  <a:lnTo>
                    <a:pt x="488" y="542"/>
                  </a:lnTo>
                  <a:lnTo>
                    <a:pt x="484" y="542"/>
                  </a:lnTo>
                  <a:lnTo>
                    <a:pt x="484" y="546"/>
                  </a:lnTo>
                  <a:lnTo>
                    <a:pt x="480" y="546"/>
                  </a:lnTo>
                  <a:lnTo>
                    <a:pt x="476" y="546"/>
                  </a:lnTo>
                  <a:lnTo>
                    <a:pt x="476" y="550"/>
                  </a:lnTo>
                  <a:lnTo>
                    <a:pt x="476" y="546"/>
                  </a:lnTo>
                  <a:lnTo>
                    <a:pt x="480" y="546"/>
                  </a:lnTo>
                  <a:lnTo>
                    <a:pt x="480" y="550"/>
                  </a:lnTo>
                  <a:lnTo>
                    <a:pt x="480" y="552"/>
                  </a:lnTo>
                  <a:lnTo>
                    <a:pt x="476" y="552"/>
                  </a:lnTo>
                  <a:lnTo>
                    <a:pt x="476" y="550"/>
                  </a:lnTo>
                  <a:lnTo>
                    <a:pt x="476" y="546"/>
                  </a:lnTo>
                  <a:lnTo>
                    <a:pt x="476" y="542"/>
                  </a:lnTo>
                  <a:lnTo>
                    <a:pt x="480" y="542"/>
                  </a:lnTo>
                  <a:lnTo>
                    <a:pt x="480" y="538"/>
                  </a:lnTo>
                  <a:lnTo>
                    <a:pt x="484" y="538"/>
                  </a:lnTo>
                  <a:lnTo>
                    <a:pt x="484" y="542"/>
                  </a:lnTo>
                  <a:lnTo>
                    <a:pt x="484" y="538"/>
                  </a:lnTo>
                  <a:lnTo>
                    <a:pt x="484" y="534"/>
                  </a:lnTo>
                  <a:lnTo>
                    <a:pt x="488" y="534"/>
                  </a:lnTo>
                  <a:lnTo>
                    <a:pt x="488" y="530"/>
                  </a:lnTo>
                  <a:lnTo>
                    <a:pt x="492" y="526"/>
                  </a:lnTo>
                  <a:lnTo>
                    <a:pt x="496" y="526"/>
                  </a:lnTo>
                  <a:lnTo>
                    <a:pt x="500" y="526"/>
                  </a:lnTo>
                  <a:lnTo>
                    <a:pt x="500" y="530"/>
                  </a:lnTo>
                  <a:lnTo>
                    <a:pt x="500" y="534"/>
                  </a:lnTo>
                  <a:lnTo>
                    <a:pt x="500" y="530"/>
                  </a:lnTo>
                  <a:lnTo>
                    <a:pt x="500" y="534"/>
                  </a:lnTo>
                  <a:lnTo>
                    <a:pt x="496" y="538"/>
                  </a:lnTo>
                  <a:lnTo>
                    <a:pt x="496" y="534"/>
                  </a:lnTo>
                  <a:lnTo>
                    <a:pt x="492" y="534"/>
                  </a:lnTo>
                  <a:lnTo>
                    <a:pt x="496" y="538"/>
                  </a:lnTo>
                  <a:lnTo>
                    <a:pt x="500" y="538"/>
                  </a:lnTo>
                  <a:lnTo>
                    <a:pt x="500" y="534"/>
                  </a:lnTo>
                  <a:lnTo>
                    <a:pt x="500" y="538"/>
                  </a:lnTo>
                  <a:lnTo>
                    <a:pt x="504" y="538"/>
                  </a:lnTo>
                  <a:lnTo>
                    <a:pt x="500" y="538"/>
                  </a:lnTo>
                  <a:lnTo>
                    <a:pt x="500" y="534"/>
                  </a:lnTo>
                  <a:lnTo>
                    <a:pt x="504" y="534"/>
                  </a:lnTo>
                  <a:lnTo>
                    <a:pt x="504" y="538"/>
                  </a:lnTo>
                  <a:lnTo>
                    <a:pt x="504" y="542"/>
                  </a:lnTo>
                  <a:lnTo>
                    <a:pt x="500" y="542"/>
                  </a:lnTo>
                  <a:lnTo>
                    <a:pt x="504" y="546"/>
                  </a:lnTo>
                  <a:lnTo>
                    <a:pt x="504" y="542"/>
                  </a:lnTo>
                  <a:lnTo>
                    <a:pt x="504" y="538"/>
                  </a:lnTo>
                  <a:lnTo>
                    <a:pt x="506" y="538"/>
                  </a:lnTo>
                  <a:lnTo>
                    <a:pt x="506" y="534"/>
                  </a:lnTo>
                  <a:lnTo>
                    <a:pt x="506" y="538"/>
                  </a:lnTo>
                  <a:lnTo>
                    <a:pt x="504" y="538"/>
                  </a:lnTo>
                  <a:lnTo>
                    <a:pt x="506" y="534"/>
                  </a:lnTo>
                  <a:lnTo>
                    <a:pt x="506" y="530"/>
                  </a:lnTo>
                  <a:lnTo>
                    <a:pt x="504" y="530"/>
                  </a:lnTo>
                  <a:lnTo>
                    <a:pt x="506" y="526"/>
                  </a:lnTo>
                  <a:lnTo>
                    <a:pt x="510" y="526"/>
                  </a:lnTo>
                  <a:lnTo>
                    <a:pt x="510" y="524"/>
                  </a:lnTo>
                  <a:lnTo>
                    <a:pt x="506" y="524"/>
                  </a:lnTo>
                  <a:lnTo>
                    <a:pt x="506" y="526"/>
                  </a:lnTo>
                  <a:lnTo>
                    <a:pt x="506" y="520"/>
                  </a:lnTo>
                  <a:lnTo>
                    <a:pt x="510" y="520"/>
                  </a:lnTo>
                  <a:lnTo>
                    <a:pt x="514" y="520"/>
                  </a:lnTo>
                  <a:lnTo>
                    <a:pt x="518" y="520"/>
                  </a:lnTo>
                  <a:lnTo>
                    <a:pt x="514" y="520"/>
                  </a:lnTo>
                  <a:lnTo>
                    <a:pt x="510" y="520"/>
                  </a:lnTo>
                  <a:lnTo>
                    <a:pt x="510" y="516"/>
                  </a:lnTo>
                  <a:lnTo>
                    <a:pt x="510" y="520"/>
                  </a:lnTo>
                  <a:lnTo>
                    <a:pt x="506" y="516"/>
                  </a:lnTo>
                  <a:lnTo>
                    <a:pt x="510" y="516"/>
                  </a:lnTo>
                  <a:lnTo>
                    <a:pt x="510" y="512"/>
                  </a:lnTo>
                  <a:lnTo>
                    <a:pt x="506" y="512"/>
                  </a:lnTo>
                  <a:lnTo>
                    <a:pt x="510" y="512"/>
                  </a:lnTo>
                  <a:lnTo>
                    <a:pt x="514" y="508"/>
                  </a:lnTo>
                  <a:lnTo>
                    <a:pt x="518" y="508"/>
                  </a:lnTo>
                  <a:lnTo>
                    <a:pt x="518" y="504"/>
                  </a:lnTo>
                  <a:lnTo>
                    <a:pt x="518" y="500"/>
                  </a:lnTo>
                  <a:lnTo>
                    <a:pt x="514" y="496"/>
                  </a:lnTo>
                  <a:lnTo>
                    <a:pt x="510" y="496"/>
                  </a:lnTo>
                  <a:lnTo>
                    <a:pt x="510" y="494"/>
                  </a:lnTo>
                  <a:lnTo>
                    <a:pt x="514" y="490"/>
                  </a:lnTo>
                  <a:lnTo>
                    <a:pt x="518" y="486"/>
                  </a:lnTo>
                  <a:lnTo>
                    <a:pt x="514" y="486"/>
                  </a:lnTo>
                  <a:lnTo>
                    <a:pt x="514" y="486"/>
                  </a:lnTo>
                  <a:lnTo>
                    <a:pt x="514" y="486"/>
                  </a:lnTo>
                  <a:close/>
                  <a:moveTo>
                    <a:pt x="504" y="512"/>
                  </a:moveTo>
                  <a:lnTo>
                    <a:pt x="504" y="508"/>
                  </a:lnTo>
                  <a:lnTo>
                    <a:pt x="500" y="508"/>
                  </a:lnTo>
                  <a:lnTo>
                    <a:pt x="504" y="508"/>
                  </a:lnTo>
                  <a:lnTo>
                    <a:pt x="504" y="512"/>
                  </a:lnTo>
                  <a:lnTo>
                    <a:pt x="504" y="512"/>
                  </a:lnTo>
                  <a:lnTo>
                    <a:pt x="504" y="512"/>
                  </a:lnTo>
                  <a:close/>
                  <a:moveTo>
                    <a:pt x="476" y="590"/>
                  </a:moveTo>
                  <a:lnTo>
                    <a:pt x="476" y="586"/>
                  </a:lnTo>
                  <a:lnTo>
                    <a:pt x="480" y="586"/>
                  </a:lnTo>
                  <a:lnTo>
                    <a:pt x="480" y="590"/>
                  </a:lnTo>
                  <a:lnTo>
                    <a:pt x="476" y="590"/>
                  </a:lnTo>
                  <a:lnTo>
                    <a:pt x="476" y="590"/>
                  </a:lnTo>
                  <a:lnTo>
                    <a:pt x="476" y="590"/>
                  </a:lnTo>
                  <a:close/>
                  <a:moveTo>
                    <a:pt x="484" y="590"/>
                  </a:moveTo>
                  <a:lnTo>
                    <a:pt x="480" y="590"/>
                  </a:lnTo>
                  <a:lnTo>
                    <a:pt x="480" y="586"/>
                  </a:lnTo>
                  <a:lnTo>
                    <a:pt x="484" y="586"/>
                  </a:lnTo>
                  <a:lnTo>
                    <a:pt x="484" y="590"/>
                  </a:lnTo>
                  <a:lnTo>
                    <a:pt x="484" y="590"/>
                  </a:lnTo>
                  <a:lnTo>
                    <a:pt x="484" y="590"/>
                  </a:lnTo>
                  <a:close/>
                  <a:moveTo>
                    <a:pt x="500" y="672"/>
                  </a:moveTo>
                  <a:lnTo>
                    <a:pt x="500" y="668"/>
                  </a:lnTo>
                  <a:lnTo>
                    <a:pt x="500" y="664"/>
                  </a:lnTo>
                  <a:lnTo>
                    <a:pt x="504" y="664"/>
                  </a:lnTo>
                  <a:lnTo>
                    <a:pt x="504" y="668"/>
                  </a:lnTo>
                  <a:lnTo>
                    <a:pt x="504" y="672"/>
                  </a:lnTo>
                  <a:lnTo>
                    <a:pt x="500" y="672"/>
                  </a:lnTo>
                  <a:lnTo>
                    <a:pt x="500" y="672"/>
                  </a:lnTo>
                  <a:lnTo>
                    <a:pt x="500" y="672"/>
                  </a:lnTo>
                  <a:close/>
                  <a:moveTo>
                    <a:pt x="504" y="496"/>
                  </a:moveTo>
                  <a:lnTo>
                    <a:pt x="500" y="496"/>
                  </a:lnTo>
                  <a:lnTo>
                    <a:pt x="504" y="496"/>
                  </a:lnTo>
                  <a:lnTo>
                    <a:pt x="504" y="496"/>
                  </a:lnTo>
                  <a:lnTo>
                    <a:pt x="504" y="496"/>
                  </a:lnTo>
                  <a:close/>
                  <a:moveTo>
                    <a:pt x="484" y="534"/>
                  </a:moveTo>
                  <a:lnTo>
                    <a:pt x="484" y="530"/>
                  </a:lnTo>
                  <a:lnTo>
                    <a:pt x="488" y="530"/>
                  </a:lnTo>
                  <a:lnTo>
                    <a:pt x="484" y="530"/>
                  </a:lnTo>
                  <a:lnTo>
                    <a:pt x="488" y="530"/>
                  </a:lnTo>
                  <a:lnTo>
                    <a:pt x="488" y="526"/>
                  </a:lnTo>
                  <a:lnTo>
                    <a:pt x="488" y="530"/>
                  </a:lnTo>
                  <a:lnTo>
                    <a:pt x="488" y="534"/>
                  </a:lnTo>
                  <a:lnTo>
                    <a:pt x="484" y="534"/>
                  </a:lnTo>
                  <a:lnTo>
                    <a:pt x="484" y="534"/>
                  </a:lnTo>
                  <a:lnTo>
                    <a:pt x="484" y="534"/>
                  </a:lnTo>
                  <a:close/>
                  <a:moveTo>
                    <a:pt x="500" y="556"/>
                  </a:moveTo>
                  <a:lnTo>
                    <a:pt x="496" y="556"/>
                  </a:lnTo>
                  <a:lnTo>
                    <a:pt x="496" y="552"/>
                  </a:lnTo>
                  <a:lnTo>
                    <a:pt x="500" y="552"/>
                  </a:lnTo>
                  <a:lnTo>
                    <a:pt x="500" y="556"/>
                  </a:lnTo>
                  <a:lnTo>
                    <a:pt x="500" y="556"/>
                  </a:lnTo>
                  <a:lnTo>
                    <a:pt x="500" y="556"/>
                  </a:lnTo>
                  <a:close/>
                  <a:moveTo>
                    <a:pt x="496" y="582"/>
                  </a:moveTo>
                  <a:lnTo>
                    <a:pt x="492" y="582"/>
                  </a:lnTo>
                  <a:lnTo>
                    <a:pt x="492" y="578"/>
                  </a:lnTo>
                  <a:lnTo>
                    <a:pt x="496" y="582"/>
                  </a:lnTo>
                  <a:lnTo>
                    <a:pt x="496" y="582"/>
                  </a:lnTo>
                  <a:lnTo>
                    <a:pt x="496" y="582"/>
                  </a:lnTo>
                  <a:close/>
                  <a:moveTo>
                    <a:pt x="484" y="586"/>
                  </a:moveTo>
                  <a:lnTo>
                    <a:pt x="488" y="586"/>
                  </a:lnTo>
                  <a:lnTo>
                    <a:pt x="484" y="586"/>
                  </a:lnTo>
                  <a:lnTo>
                    <a:pt x="484" y="586"/>
                  </a:lnTo>
                  <a:lnTo>
                    <a:pt x="484" y="586"/>
                  </a:lnTo>
                  <a:close/>
                  <a:moveTo>
                    <a:pt x="476" y="596"/>
                  </a:moveTo>
                  <a:lnTo>
                    <a:pt x="476" y="594"/>
                  </a:lnTo>
                  <a:lnTo>
                    <a:pt x="480" y="594"/>
                  </a:lnTo>
                  <a:lnTo>
                    <a:pt x="480" y="596"/>
                  </a:lnTo>
                  <a:lnTo>
                    <a:pt x="476" y="596"/>
                  </a:lnTo>
                  <a:lnTo>
                    <a:pt x="476" y="596"/>
                  </a:lnTo>
                  <a:lnTo>
                    <a:pt x="476" y="596"/>
                  </a:lnTo>
                  <a:close/>
                  <a:moveTo>
                    <a:pt x="500" y="642"/>
                  </a:moveTo>
                  <a:lnTo>
                    <a:pt x="496" y="642"/>
                  </a:lnTo>
                  <a:lnTo>
                    <a:pt x="496" y="638"/>
                  </a:lnTo>
                  <a:lnTo>
                    <a:pt x="500" y="638"/>
                  </a:lnTo>
                  <a:lnTo>
                    <a:pt x="500" y="642"/>
                  </a:lnTo>
                  <a:lnTo>
                    <a:pt x="500" y="642"/>
                  </a:lnTo>
                  <a:lnTo>
                    <a:pt x="500" y="642"/>
                  </a:lnTo>
                  <a:close/>
                  <a:moveTo>
                    <a:pt x="488" y="660"/>
                  </a:moveTo>
                  <a:lnTo>
                    <a:pt x="488" y="656"/>
                  </a:lnTo>
                  <a:lnTo>
                    <a:pt x="492" y="656"/>
                  </a:lnTo>
                  <a:lnTo>
                    <a:pt x="488" y="660"/>
                  </a:lnTo>
                  <a:lnTo>
                    <a:pt x="488" y="660"/>
                  </a:lnTo>
                  <a:lnTo>
                    <a:pt x="488" y="660"/>
                  </a:lnTo>
                  <a:close/>
                  <a:moveTo>
                    <a:pt x="506" y="682"/>
                  </a:moveTo>
                  <a:lnTo>
                    <a:pt x="506" y="686"/>
                  </a:lnTo>
                  <a:lnTo>
                    <a:pt x="506" y="690"/>
                  </a:lnTo>
                  <a:lnTo>
                    <a:pt x="506" y="686"/>
                  </a:lnTo>
                  <a:lnTo>
                    <a:pt x="504" y="686"/>
                  </a:lnTo>
                  <a:lnTo>
                    <a:pt x="506" y="686"/>
                  </a:lnTo>
                  <a:lnTo>
                    <a:pt x="506" y="682"/>
                  </a:lnTo>
                  <a:lnTo>
                    <a:pt x="506" y="682"/>
                  </a:lnTo>
                  <a:lnTo>
                    <a:pt x="506" y="682"/>
                  </a:lnTo>
                  <a:close/>
                  <a:moveTo>
                    <a:pt x="552" y="706"/>
                  </a:moveTo>
                  <a:lnTo>
                    <a:pt x="552" y="702"/>
                  </a:lnTo>
                  <a:lnTo>
                    <a:pt x="548" y="702"/>
                  </a:lnTo>
                  <a:lnTo>
                    <a:pt x="552" y="702"/>
                  </a:lnTo>
                  <a:lnTo>
                    <a:pt x="556" y="702"/>
                  </a:lnTo>
                  <a:lnTo>
                    <a:pt x="552" y="702"/>
                  </a:lnTo>
                  <a:lnTo>
                    <a:pt x="552" y="706"/>
                  </a:lnTo>
                  <a:lnTo>
                    <a:pt x="552" y="706"/>
                  </a:lnTo>
                  <a:lnTo>
                    <a:pt x="552" y="706"/>
                  </a:lnTo>
                  <a:close/>
                  <a:moveTo>
                    <a:pt x="0" y="176"/>
                  </a:moveTo>
                  <a:lnTo>
                    <a:pt x="0" y="172"/>
                  </a:lnTo>
                  <a:lnTo>
                    <a:pt x="2" y="172"/>
                  </a:lnTo>
                  <a:lnTo>
                    <a:pt x="0" y="172"/>
                  </a:lnTo>
                  <a:lnTo>
                    <a:pt x="0" y="176"/>
                  </a:lnTo>
                  <a:lnTo>
                    <a:pt x="0" y="176"/>
                  </a:lnTo>
                  <a:lnTo>
                    <a:pt x="0" y="176"/>
                  </a:lnTo>
                  <a:close/>
                  <a:moveTo>
                    <a:pt x="506" y="470"/>
                  </a:moveTo>
                  <a:lnTo>
                    <a:pt x="506" y="474"/>
                  </a:lnTo>
                  <a:lnTo>
                    <a:pt x="504" y="474"/>
                  </a:lnTo>
                  <a:lnTo>
                    <a:pt x="504" y="478"/>
                  </a:lnTo>
                  <a:lnTo>
                    <a:pt x="500" y="478"/>
                  </a:lnTo>
                  <a:lnTo>
                    <a:pt x="496" y="478"/>
                  </a:lnTo>
                  <a:lnTo>
                    <a:pt x="496" y="474"/>
                  </a:lnTo>
                  <a:lnTo>
                    <a:pt x="496" y="470"/>
                  </a:lnTo>
                  <a:lnTo>
                    <a:pt x="500" y="470"/>
                  </a:lnTo>
                  <a:lnTo>
                    <a:pt x="500" y="464"/>
                  </a:lnTo>
                  <a:lnTo>
                    <a:pt x="496" y="464"/>
                  </a:lnTo>
                  <a:lnTo>
                    <a:pt x="496" y="460"/>
                  </a:lnTo>
                  <a:lnTo>
                    <a:pt x="500" y="456"/>
                  </a:lnTo>
                  <a:lnTo>
                    <a:pt x="500" y="452"/>
                  </a:lnTo>
                  <a:lnTo>
                    <a:pt x="500" y="448"/>
                  </a:lnTo>
                  <a:lnTo>
                    <a:pt x="504" y="448"/>
                  </a:lnTo>
                  <a:lnTo>
                    <a:pt x="500" y="448"/>
                  </a:lnTo>
                  <a:lnTo>
                    <a:pt x="504" y="448"/>
                  </a:lnTo>
                  <a:lnTo>
                    <a:pt x="506" y="448"/>
                  </a:lnTo>
                  <a:lnTo>
                    <a:pt x="506" y="452"/>
                  </a:lnTo>
                  <a:lnTo>
                    <a:pt x="506" y="456"/>
                  </a:lnTo>
                  <a:lnTo>
                    <a:pt x="510" y="456"/>
                  </a:lnTo>
                  <a:lnTo>
                    <a:pt x="506" y="460"/>
                  </a:lnTo>
                  <a:lnTo>
                    <a:pt x="504" y="460"/>
                  </a:lnTo>
                  <a:lnTo>
                    <a:pt x="504" y="464"/>
                  </a:lnTo>
                  <a:lnTo>
                    <a:pt x="506" y="464"/>
                  </a:lnTo>
                  <a:lnTo>
                    <a:pt x="504" y="464"/>
                  </a:lnTo>
                  <a:lnTo>
                    <a:pt x="504" y="460"/>
                  </a:lnTo>
                  <a:lnTo>
                    <a:pt x="504" y="464"/>
                  </a:lnTo>
                  <a:lnTo>
                    <a:pt x="506" y="466"/>
                  </a:lnTo>
                  <a:lnTo>
                    <a:pt x="506" y="470"/>
                  </a:lnTo>
                  <a:lnTo>
                    <a:pt x="506" y="470"/>
                  </a:lnTo>
                  <a:lnTo>
                    <a:pt x="506" y="470"/>
                  </a:lnTo>
                  <a:close/>
                  <a:moveTo>
                    <a:pt x="506" y="464"/>
                  </a:moveTo>
                  <a:lnTo>
                    <a:pt x="506" y="460"/>
                  </a:lnTo>
                  <a:lnTo>
                    <a:pt x="504" y="460"/>
                  </a:lnTo>
                  <a:lnTo>
                    <a:pt x="506" y="460"/>
                  </a:lnTo>
                  <a:lnTo>
                    <a:pt x="506" y="464"/>
                  </a:lnTo>
                  <a:lnTo>
                    <a:pt x="506" y="464"/>
                  </a:lnTo>
                  <a:lnTo>
                    <a:pt x="506" y="464"/>
                  </a:lnTo>
                  <a:close/>
                  <a:moveTo>
                    <a:pt x="488" y="486"/>
                  </a:moveTo>
                  <a:lnTo>
                    <a:pt x="488" y="482"/>
                  </a:lnTo>
                  <a:lnTo>
                    <a:pt x="492" y="482"/>
                  </a:lnTo>
                  <a:lnTo>
                    <a:pt x="492" y="486"/>
                  </a:lnTo>
                  <a:lnTo>
                    <a:pt x="488" y="486"/>
                  </a:lnTo>
                  <a:lnTo>
                    <a:pt x="488" y="486"/>
                  </a:lnTo>
                  <a:lnTo>
                    <a:pt x="488" y="486"/>
                  </a:lnTo>
                  <a:close/>
                  <a:moveTo>
                    <a:pt x="500" y="490"/>
                  </a:moveTo>
                  <a:lnTo>
                    <a:pt x="504" y="490"/>
                  </a:lnTo>
                  <a:lnTo>
                    <a:pt x="504" y="486"/>
                  </a:lnTo>
                  <a:lnTo>
                    <a:pt x="504" y="490"/>
                  </a:lnTo>
                  <a:lnTo>
                    <a:pt x="500" y="490"/>
                  </a:lnTo>
                  <a:lnTo>
                    <a:pt x="500" y="490"/>
                  </a:lnTo>
                  <a:lnTo>
                    <a:pt x="500" y="490"/>
                  </a:lnTo>
                  <a:close/>
                  <a:moveTo>
                    <a:pt x="510" y="494"/>
                  </a:moveTo>
                  <a:lnTo>
                    <a:pt x="510" y="490"/>
                  </a:lnTo>
                  <a:lnTo>
                    <a:pt x="510" y="494"/>
                  </a:lnTo>
                  <a:lnTo>
                    <a:pt x="510" y="494"/>
                  </a:lnTo>
                  <a:lnTo>
                    <a:pt x="510" y="494"/>
                  </a:lnTo>
                  <a:close/>
                  <a:moveTo>
                    <a:pt x="504" y="494"/>
                  </a:moveTo>
                  <a:lnTo>
                    <a:pt x="504" y="490"/>
                  </a:lnTo>
                  <a:lnTo>
                    <a:pt x="506" y="494"/>
                  </a:lnTo>
                  <a:lnTo>
                    <a:pt x="504" y="494"/>
                  </a:lnTo>
                  <a:lnTo>
                    <a:pt x="504" y="494"/>
                  </a:lnTo>
                  <a:lnTo>
                    <a:pt x="504" y="494"/>
                  </a:lnTo>
                  <a:close/>
                  <a:moveTo>
                    <a:pt x="504" y="496"/>
                  </a:moveTo>
                  <a:lnTo>
                    <a:pt x="500" y="496"/>
                  </a:lnTo>
                  <a:lnTo>
                    <a:pt x="500" y="494"/>
                  </a:lnTo>
                  <a:lnTo>
                    <a:pt x="504" y="494"/>
                  </a:lnTo>
                  <a:lnTo>
                    <a:pt x="504" y="496"/>
                  </a:lnTo>
                  <a:lnTo>
                    <a:pt x="504" y="496"/>
                  </a:lnTo>
                  <a:lnTo>
                    <a:pt x="504" y="496"/>
                  </a:lnTo>
                  <a:close/>
                  <a:moveTo>
                    <a:pt x="500" y="496"/>
                  </a:moveTo>
                  <a:lnTo>
                    <a:pt x="500" y="494"/>
                  </a:lnTo>
                  <a:lnTo>
                    <a:pt x="500" y="496"/>
                  </a:lnTo>
                  <a:lnTo>
                    <a:pt x="500" y="496"/>
                  </a:lnTo>
                  <a:lnTo>
                    <a:pt x="500" y="496"/>
                  </a:lnTo>
                  <a:close/>
                  <a:moveTo>
                    <a:pt x="500" y="500"/>
                  </a:moveTo>
                  <a:lnTo>
                    <a:pt x="500" y="496"/>
                  </a:lnTo>
                  <a:lnTo>
                    <a:pt x="500" y="500"/>
                  </a:lnTo>
                  <a:lnTo>
                    <a:pt x="500" y="500"/>
                  </a:lnTo>
                  <a:lnTo>
                    <a:pt x="500" y="500"/>
                  </a:lnTo>
                  <a:close/>
                  <a:moveTo>
                    <a:pt x="514" y="508"/>
                  </a:moveTo>
                  <a:lnTo>
                    <a:pt x="510" y="508"/>
                  </a:lnTo>
                  <a:lnTo>
                    <a:pt x="510" y="512"/>
                  </a:lnTo>
                  <a:lnTo>
                    <a:pt x="506" y="508"/>
                  </a:lnTo>
                  <a:lnTo>
                    <a:pt x="510" y="508"/>
                  </a:lnTo>
                  <a:lnTo>
                    <a:pt x="506" y="508"/>
                  </a:lnTo>
                  <a:lnTo>
                    <a:pt x="506" y="504"/>
                  </a:lnTo>
                  <a:lnTo>
                    <a:pt x="510" y="504"/>
                  </a:lnTo>
                  <a:lnTo>
                    <a:pt x="510" y="500"/>
                  </a:lnTo>
                  <a:lnTo>
                    <a:pt x="514" y="500"/>
                  </a:lnTo>
                  <a:lnTo>
                    <a:pt x="518" y="500"/>
                  </a:lnTo>
                  <a:lnTo>
                    <a:pt x="518" y="504"/>
                  </a:lnTo>
                  <a:lnTo>
                    <a:pt x="514" y="504"/>
                  </a:lnTo>
                  <a:lnTo>
                    <a:pt x="518" y="504"/>
                  </a:lnTo>
                  <a:lnTo>
                    <a:pt x="514" y="508"/>
                  </a:lnTo>
                  <a:lnTo>
                    <a:pt x="514" y="508"/>
                  </a:lnTo>
                  <a:lnTo>
                    <a:pt x="514" y="508"/>
                  </a:lnTo>
                  <a:close/>
                  <a:moveTo>
                    <a:pt x="496" y="504"/>
                  </a:moveTo>
                  <a:lnTo>
                    <a:pt x="492" y="500"/>
                  </a:lnTo>
                  <a:lnTo>
                    <a:pt x="496" y="500"/>
                  </a:lnTo>
                  <a:lnTo>
                    <a:pt x="496" y="504"/>
                  </a:lnTo>
                  <a:lnTo>
                    <a:pt x="496" y="504"/>
                  </a:lnTo>
                  <a:lnTo>
                    <a:pt x="496" y="504"/>
                  </a:lnTo>
                  <a:close/>
                  <a:moveTo>
                    <a:pt x="500" y="504"/>
                  </a:moveTo>
                  <a:lnTo>
                    <a:pt x="500" y="500"/>
                  </a:lnTo>
                  <a:lnTo>
                    <a:pt x="500" y="504"/>
                  </a:lnTo>
                  <a:lnTo>
                    <a:pt x="500" y="504"/>
                  </a:lnTo>
                  <a:lnTo>
                    <a:pt x="500" y="504"/>
                  </a:lnTo>
                  <a:close/>
                  <a:moveTo>
                    <a:pt x="496" y="504"/>
                  </a:moveTo>
                  <a:lnTo>
                    <a:pt x="496" y="500"/>
                  </a:lnTo>
                  <a:lnTo>
                    <a:pt x="500" y="504"/>
                  </a:lnTo>
                  <a:lnTo>
                    <a:pt x="496" y="504"/>
                  </a:lnTo>
                  <a:lnTo>
                    <a:pt x="496" y="504"/>
                  </a:lnTo>
                  <a:lnTo>
                    <a:pt x="496" y="504"/>
                  </a:lnTo>
                  <a:close/>
                  <a:moveTo>
                    <a:pt x="504" y="508"/>
                  </a:moveTo>
                  <a:lnTo>
                    <a:pt x="504" y="504"/>
                  </a:lnTo>
                  <a:lnTo>
                    <a:pt x="504" y="500"/>
                  </a:lnTo>
                  <a:lnTo>
                    <a:pt x="504" y="504"/>
                  </a:lnTo>
                  <a:lnTo>
                    <a:pt x="506" y="504"/>
                  </a:lnTo>
                  <a:lnTo>
                    <a:pt x="504" y="508"/>
                  </a:lnTo>
                  <a:lnTo>
                    <a:pt x="504" y="508"/>
                  </a:lnTo>
                  <a:lnTo>
                    <a:pt x="504" y="508"/>
                  </a:lnTo>
                  <a:close/>
                  <a:moveTo>
                    <a:pt x="496" y="508"/>
                  </a:moveTo>
                  <a:lnTo>
                    <a:pt x="496" y="504"/>
                  </a:lnTo>
                  <a:lnTo>
                    <a:pt x="500" y="504"/>
                  </a:lnTo>
                  <a:lnTo>
                    <a:pt x="504" y="504"/>
                  </a:lnTo>
                  <a:lnTo>
                    <a:pt x="500" y="504"/>
                  </a:lnTo>
                  <a:lnTo>
                    <a:pt x="496" y="508"/>
                  </a:lnTo>
                  <a:lnTo>
                    <a:pt x="496" y="508"/>
                  </a:lnTo>
                  <a:lnTo>
                    <a:pt x="496" y="508"/>
                  </a:lnTo>
                  <a:close/>
                  <a:moveTo>
                    <a:pt x="496" y="508"/>
                  </a:moveTo>
                  <a:lnTo>
                    <a:pt x="492" y="508"/>
                  </a:lnTo>
                  <a:lnTo>
                    <a:pt x="492" y="504"/>
                  </a:lnTo>
                  <a:lnTo>
                    <a:pt x="496" y="504"/>
                  </a:lnTo>
                  <a:lnTo>
                    <a:pt x="496" y="508"/>
                  </a:lnTo>
                  <a:lnTo>
                    <a:pt x="496" y="508"/>
                  </a:lnTo>
                  <a:lnTo>
                    <a:pt x="496" y="508"/>
                  </a:lnTo>
                  <a:close/>
                  <a:moveTo>
                    <a:pt x="504" y="508"/>
                  </a:moveTo>
                  <a:lnTo>
                    <a:pt x="506" y="508"/>
                  </a:lnTo>
                  <a:lnTo>
                    <a:pt x="504" y="508"/>
                  </a:lnTo>
                  <a:lnTo>
                    <a:pt x="504" y="508"/>
                  </a:lnTo>
                  <a:lnTo>
                    <a:pt x="504" y="508"/>
                  </a:lnTo>
                  <a:close/>
                  <a:moveTo>
                    <a:pt x="500" y="508"/>
                  </a:moveTo>
                  <a:lnTo>
                    <a:pt x="496" y="508"/>
                  </a:lnTo>
                  <a:lnTo>
                    <a:pt x="500" y="508"/>
                  </a:lnTo>
                  <a:lnTo>
                    <a:pt x="500" y="508"/>
                  </a:lnTo>
                  <a:lnTo>
                    <a:pt x="500" y="508"/>
                  </a:lnTo>
                  <a:close/>
                  <a:moveTo>
                    <a:pt x="484" y="512"/>
                  </a:moveTo>
                  <a:lnTo>
                    <a:pt x="484" y="508"/>
                  </a:lnTo>
                  <a:lnTo>
                    <a:pt x="484" y="512"/>
                  </a:lnTo>
                  <a:lnTo>
                    <a:pt x="484" y="512"/>
                  </a:lnTo>
                  <a:lnTo>
                    <a:pt x="484" y="512"/>
                  </a:lnTo>
                  <a:close/>
                  <a:moveTo>
                    <a:pt x="496" y="512"/>
                  </a:moveTo>
                  <a:lnTo>
                    <a:pt x="496" y="508"/>
                  </a:lnTo>
                  <a:lnTo>
                    <a:pt x="500" y="508"/>
                  </a:lnTo>
                  <a:lnTo>
                    <a:pt x="500" y="512"/>
                  </a:lnTo>
                  <a:lnTo>
                    <a:pt x="504" y="512"/>
                  </a:lnTo>
                  <a:lnTo>
                    <a:pt x="500" y="512"/>
                  </a:lnTo>
                  <a:lnTo>
                    <a:pt x="496" y="512"/>
                  </a:lnTo>
                  <a:lnTo>
                    <a:pt x="496" y="512"/>
                  </a:lnTo>
                  <a:lnTo>
                    <a:pt x="496" y="512"/>
                  </a:lnTo>
                  <a:close/>
                  <a:moveTo>
                    <a:pt x="504" y="516"/>
                  </a:moveTo>
                  <a:lnTo>
                    <a:pt x="500" y="516"/>
                  </a:lnTo>
                  <a:lnTo>
                    <a:pt x="496" y="516"/>
                  </a:lnTo>
                  <a:lnTo>
                    <a:pt x="496" y="512"/>
                  </a:lnTo>
                  <a:lnTo>
                    <a:pt x="500" y="512"/>
                  </a:lnTo>
                  <a:lnTo>
                    <a:pt x="504" y="512"/>
                  </a:lnTo>
                  <a:lnTo>
                    <a:pt x="504" y="516"/>
                  </a:lnTo>
                  <a:lnTo>
                    <a:pt x="504" y="516"/>
                  </a:lnTo>
                  <a:lnTo>
                    <a:pt x="504" y="516"/>
                  </a:lnTo>
                  <a:close/>
                  <a:moveTo>
                    <a:pt x="496" y="520"/>
                  </a:moveTo>
                  <a:lnTo>
                    <a:pt x="496" y="516"/>
                  </a:lnTo>
                  <a:lnTo>
                    <a:pt x="496" y="520"/>
                  </a:lnTo>
                  <a:lnTo>
                    <a:pt x="496" y="520"/>
                  </a:lnTo>
                  <a:lnTo>
                    <a:pt x="496" y="520"/>
                  </a:lnTo>
                  <a:close/>
                  <a:moveTo>
                    <a:pt x="500" y="520"/>
                  </a:moveTo>
                  <a:lnTo>
                    <a:pt x="500" y="516"/>
                  </a:lnTo>
                  <a:lnTo>
                    <a:pt x="504" y="516"/>
                  </a:lnTo>
                  <a:lnTo>
                    <a:pt x="504" y="520"/>
                  </a:lnTo>
                  <a:lnTo>
                    <a:pt x="500" y="520"/>
                  </a:lnTo>
                  <a:lnTo>
                    <a:pt x="500" y="520"/>
                  </a:lnTo>
                  <a:lnTo>
                    <a:pt x="500" y="520"/>
                  </a:lnTo>
                  <a:close/>
                  <a:moveTo>
                    <a:pt x="496" y="520"/>
                  </a:moveTo>
                  <a:lnTo>
                    <a:pt x="492" y="520"/>
                  </a:lnTo>
                  <a:lnTo>
                    <a:pt x="492" y="516"/>
                  </a:lnTo>
                  <a:lnTo>
                    <a:pt x="496" y="516"/>
                  </a:lnTo>
                  <a:lnTo>
                    <a:pt x="496" y="520"/>
                  </a:lnTo>
                  <a:lnTo>
                    <a:pt x="496" y="520"/>
                  </a:lnTo>
                  <a:lnTo>
                    <a:pt x="496" y="520"/>
                  </a:lnTo>
                  <a:close/>
                  <a:moveTo>
                    <a:pt x="500" y="520"/>
                  </a:moveTo>
                  <a:lnTo>
                    <a:pt x="504" y="520"/>
                  </a:lnTo>
                  <a:lnTo>
                    <a:pt x="500" y="520"/>
                  </a:lnTo>
                  <a:lnTo>
                    <a:pt x="500" y="520"/>
                  </a:lnTo>
                  <a:lnTo>
                    <a:pt x="500" y="520"/>
                  </a:lnTo>
                  <a:close/>
                  <a:moveTo>
                    <a:pt x="500" y="524"/>
                  </a:moveTo>
                  <a:lnTo>
                    <a:pt x="500" y="520"/>
                  </a:lnTo>
                  <a:lnTo>
                    <a:pt x="504" y="520"/>
                  </a:lnTo>
                  <a:lnTo>
                    <a:pt x="504" y="524"/>
                  </a:lnTo>
                  <a:lnTo>
                    <a:pt x="500" y="524"/>
                  </a:lnTo>
                  <a:lnTo>
                    <a:pt x="500" y="524"/>
                  </a:lnTo>
                  <a:lnTo>
                    <a:pt x="500" y="524"/>
                  </a:lnTo>
                  <a:close/>
                  <a:moveTo>
                    <a:pt x="506" y="526"/>
                  </a:moveTo>
                  <a:lnTo>
                    <a:pt x="504" y="526"/>
                  </a:lnTo>
                  <a:lnTo>
                    <a:pt x="504" y="524"/>
                  </a:lnTo>
                  <a:lnTo>
                    <a:pt x="504" y="520"/>
                  </a:lnTo>
                  <a:lnTo>
                    <a:pt x="506" y="520"/>
                  </a:lnTo>
                  <a:lnTo>
                    <a:pt x="506" y="524"/>
                  </a:lnTo>
                  <a:lnTo>
                    <a:pt x="506" y="526"/>
                  </a:lnTo>
                  <a:lnTo>
                    <a:pt x="506" y="526"/>
                  </a:lnTo>
                  <a:lnTo>
                    <a:pt x="506" y="526"/>
                  </a:lnTo>
                  <a:close/>
                  <a:moveTo>
                    <a:pt x="492" y="526"/>
                  </a:moveTo>
                  <a:lnTo>
                    <a:pt x="492" y="524"/>
                  </a:lnTo>
                  <a:lnTo>
                    <a:pt x="496" y="520"/>
                  </a:lnTo>
                  <a:lnTo>
                    <a:pt x="496" y="524"/>
                  </a:lnTo>
                  <a:lnTo>
                    <a:pt x="496" y="526"/>
                  </a:lnTo>
                  <a:lnTo>
                    <a:pt x="492" y="526"/>
                  </a:lnTo>
                  <a:lnTo>
                    <a:pt x="492" y="526"/>
                  </a:lnTo>
                  <a:lnTo>
                    <a:pt x="492" y="526"/>
                  </a:lnTo>
                  <a:close/>
                  <a:moveTo>
                    <a:pt x="500" y="526"/>
                  </a:moveTo>
                  <a:lnTo>
                    <a:pt x="500" y="524"/>
                  </a:lnTo>
                  <a:lnTo>
                    <a:pt x="504" y="524"/>
                  </a:lnTo>
                  <a:lnTo>
                    <a:pt x="504" y="526"/>
                  </a:lnTo>
                  <a:lnTo>
                    <a:pt x="500" y="526"/>
                  </a:lnTo>
                  <a:lnTo>
                    <a:pt x="500" y="526"/>
                  </a:lnTo>
                  <a:lnTo>
                    <a:pt x="500" y="526"/>
                  </a:lnTo>
                  <a:close/>
                  <a:moveTo>
                    <a:pt x="492" y="526"/>
                  </a:moveTo>
                  <a:lnTo>
                    <a:pt x="492" y="524"/>
                  </a:lnTo>
                  <a:lnTo>
                    <a:pt x="492" y="526"/>
                  </a:lnTo>
                  <a:lnTo>
                    <a:pt x="492" y="526"/>
                  </a:lnTo>
                  <a:lnTo>
                    <a:pt x="492" y="526"/>
                  </a:lnTo>
                  <a:close/>
                  <a:moveTo>
                    <a:pt x="500" y="530"/>
                  </a:moveTo>
                  <a:lnTo>
                    <a:pt x="500" y="526"/>
                  </a:lnTo>
                  <a:lnTo>
                    <a:pt x="500" y="530"/>
                  </a:lnTo>
                  <a:lnTo>
                    <a:pt x="500" y="530"/>
                  </a:lnTo>
                  <a:lnTo>
                    <a:pt x="500" y="530"/>
                  </a:lnTo>
                  <a:close/>
                  <a:moveTo>
                    <a:pt x="504" y="530"/>
                  </a:moveTo>
                  <a:lnTo>
                    <a:pt x="500" y="530"/>
                  </a:lnTo>
                  <a:lnTo>
                    <a:pt x="504" y="530"/>
                  </a:lnTo>
                  <a:lnTo>
                    <a:pt x="504" y="526"/>
                  </a:lnTo>
                  <a:lnTo>
                    <a:pt x="504" y="530"/>
                  </a:lnTo>
                  <a:lnTo>
                    <a:pt x="504" y="530"/>
                  </a:lnTo>
                  <a:lnTo>
                    <a:pt x="504" y="530"/>
                  </a:lnTo>
                  <a:close/>
                  <a:moveTo>
                    <a:pt x="504" y="534"/>
                  </a:moveTo>
                  <a:lnTo>
                    <a:pt x="500" y="534"/>
                  </a:lnTo>
                  <a:lnTo>
                    <a:pt x="500" y="530"/>
                  </a:lnTo>
                  <a:lnTo>
                    <a:pt x="504" y="530"/>
                  </a:lnTo>
                  <a:lnTo>
                    <a:pt x="504" y="534"/>
                  </a:lnTo>
                  <a:lnTo>
                    <a:pt x="504" y="534"/>
                  </a:lnTo>
                  <a:lnTo>
                    <a:pt x="504" y="534"/>
                  </a:lnTo>
                  <a:close/>
                  <a:moveTo>
                    <a:pt x="492" y="556"/>
                  </a:moveTo>
                  <a:lnTo>
                    <a:pt x="492" y="552"/>
                  </a:lnTo>
                  <a:lnTo>
                    <a:pt x="496" y="552"/>
                  </a:lnTo>
                  <a:lnTo>
                    <a:pt x="496" y="556"/>
                  </a:lnTo>
                  <a:lnTo>
                    <a:pt x="492" y="556"/>
                  </a:lnTo>
                  <a:lnTo>
                    <a:pt x="492" y="556"/>
                  </a:lnTo>
                  <a:lnTo>
                    <a:pt x="492" y="556"/>
                  </a:lnTo>
                  <a:close/>
                  <a:moveTo>
                    <a:pt x="484" y="566"/>
                  </a:moveTo>
                  <a:lnTo>
                    <a:pt x="488" y="566"/>
                  </a:lnTo>
                  <a:lnTo>
                    <a:pt x="484" y="566"/>
                  </a:lnTo>
                  <a:lnTo>
                    <a:pt x="484" y="566"/>
                  </a:lnTo>
                  <a:lnTo>
                    <a:pt x="484" y="566"/>
                  </a:lnTo>
                  <a:close/>
                  <a:moveTo>
                    <a:pt x="484" y="566"/>
                  </a:moveTo>
                  <a:lnTo>
                    <a:pt x="480" y="566"/>
                  </a:lnTo>
                  <a:lnTo>
                    <a:pt x="484" y="566"/>
                  </a:lnTo>
                  <a:lnTo>
                    <a:pt x="484" y="566"/>
                  </a:lnTo>
                  <a:lnTo>
                    <a:pt x="484" y="566"/>
                  </a:lnTo>
                  <a:close/>
                  <a:moveTo>
                    <a:pt x="496" y="570"/>
                  </a:moveTo>
                  <a:lnTo>
                    <a:pt x="492" y="570"/>
                  </a:lnTo>
                  <a:lnTo>
                    <a:pt x="496" y="566"/>
                  </a:lnTo>
                  <a:lnTo>
                    <a:pt x="500" y="566"/>
                  </a:lnTo>
                  <a:lnTo>
                    <a:pt x="500" y="570"/>
                  </a:lnTo>
                  <a:lnTo>
                    <a:pt x="504" y="570"/>
                  </a:lnTo>
                  <a:lnTo>
                    <a:pt x="504" y="566"/>
                  </a:lnTo>
                  <a:lnTo>
                    <a:pt x="504" y="570"/>
                  </a:lnTo>
                  <a:lnTo>
                    <a:pt x="500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6" y="570"/>
                  </a:lnTo>
                  <a:close/>
                  <a:moveTo>
                    <a:pt x="488" y="574"/>
                  </a:moveTo>
                  <a:lnTo>
                    <a:pt x="484" y="570"/>
                  </a:lnTo>
                  <a:lnTo>
                    <a:pt x="480" y="570"/>
                  </a:lnTo>
                  <a:lnTo>
                    <a:pt x="484" y="570"/>
                  </a:lnTo>
                  <a:lnTo>
                    <a:pt x="488" y="570"/>
                  </a:lnTo>
                  <a:lnTo>
                    <a:pt x="488" y="566"/>
                  </a:lnTo>
                  <a:lnTo>
                    <a:pt x="488" y="570"/>
                  </a:lnTo>
                  <a:lnTo>
                    <a:pt x="488" y="574"/>
                  </a:lnTo>
                  <a:lnTo>
                    <a:pt x="488" y="574"/>
                  </a:lnTo>
                  <a:lnTo>
                    <a:pt x="488" y="574"/>
                  </a:lnTo>
                  <a:close/>
                  <a:moveTo>
                    <a:pt x="484" y="586"/>
                  </a:moveTo>
                  <a:lnTo>
                    <a:pt x="480" y="586"/>
                  </a:lnTo>
                  <a:lnTo>
                    <a:pt x="480" y="582"/>
                  </a:lnTo>
                  <a:lnTo>
                    <a:pt x="480" y="578"/>
                  </a:lnTo>
                  <a:lnTo>
                    <a:pt x="480" y="582"/>
                  </a:lnTo>
                  <a:lnTo>
                    <a:pt x="476" y="582"/>
                  </a:lnTo>
                  <a:lnTo>
                    <a:pt x="476" y="578"/>
                  </a:lnTo>
                  <a:lnTo>
                    <a:pt x="480" y="578"/>
                  </a:lnTo>
                  <a:lnTo>
                    <a:pt x="476" y="578"/>
                  </a:lnTo>
                  <a:lnTo>
                    <a:pt x="476" y="574"/>
                  </a:lnTo>
                  <a:lnTo>
                    <a:pt x="476" y="570"/>
                  </a:lnTo>
                  <a:lnTo>
                    <a:pt x="480" y="570"/>
                  </a:lnTo>
                  <a:lnTo>
                    <a:pt x="480" y="574"/>
                  </a:lnTo>
                  <a:lnTo>
                    <a:pt x="480" y="578"/>
                  </a:lnTo>
                  <a:lnTo>
                    <a:pt x="484" y="578"/>
                  </a:lnTo>
                  <a:lnTo>
                    <a:pt x="484" y="582"/>
                  </a:lnTo>
                  <a:lnTo>
                    <a:pt x="484" y="586"/>
                  </a:lnTo>
                  <a:lnTo>
                    <a:pt x="484" y="586"/>
                  </a:lnTo>
                  <a:lnTo>
                    <a:pt x="484" y="586"/>
                  </a:lnTo>
                  <a:close/>
                  <a:moveTo>
                    <a:pt x="484" y="582"/>
                  </a:moveTo>
                  <a:lnTo>
                    <a:pt x="484" y="574"/>
                  </a:lnTo>
                  <a:lnTo>
                    <a:pt x="480" y="574"/>
                  </a:lnTo>
                  <a:lnTo>
                    <a:pt x="484" y="574"/>
                  </a:lnTo>
                  <a:lnTo>
                    <a:pt x="488" y="574"/>
                  </a:lnTo>
                  <a:lnTo>
                    <a:pt x="488" y="578"/>
                  </a:lnTo>
                  <a:lnTo>
                    <a:pt x="484" y="582"/>
                  </a:lnTo>
                  <a:lnTo>
                    <a:pt x="484" y="582"/>
                  </a:lnTo>
                  <a:lnTo>
                    <a:pt x="484" y="582"/>
                  </a:lnTo>
                  <a:close/>
                  <a:moveTo>
                    <a:pt x="492" y="578"/>
                  </a:moveTo>
                  <a:lnTo>
                    <a:pt x="492" y="574"/>
                  </a:lnTo>
                  <a:lnTo>
                    <a:pt x="496" y="574"/>
                  </a:lnTo>
                  <a:lnTo>
                    <a:pt x="496" y="578"/>
                  </a:lnTo>
                  <a:lnTo>
                    <a:pt x="492" y="578"/>
                  </a:lnTo>
                  <a:lnTo>
                    <a:pt x="492" y="578"/>
                  </a:lnTo>
                  <a:lnTo>
                    <a:pt x="492" y="578"/>
                  </a:lnTo>
                  <a:close/>
                  <a:moveTo>
                    <a:pt x="492" y="586"/>
                  </a:moveTo>
                  <a:lnTo>
                    <a:pt x="488" y="586"/>
                  </a:lnTo>
                  <a:lnTo>
                    <a:pt x="484" y="586"/>
                  </a:lnTo>
                  <a:lnTo>
                    <a:pt x="484" y="582"/>
                  </a:lnTo>
                  <a:lnTo>
                    <a:pt x="488" y="582"/>
                  </a:lnTo>
                  <a:lnTo>
                    <a:pt x="488" y="578"/>
                  </a:lnTo>
                  <a:lnTo>
                    <a:pt x="488" y="582"/>
                  </a:lnTo>
                  <a:lnTo>
                    <a:pt x="488" y="578"/>
                  </a:lnTo>
                  <a:lnTo>
                    <a:pt x="488" y="574"/>
                  </a:lnTo>
                  <a:lnTo>
                    <a:pt x="492" y="574"/>
                  </a:lnTo>
                  <a:lnTo>
                    <a:pt x="492" y="578"/>
                  </a:lnTo>
                  <a:lnTo>
                    <a:pt x="492" y="582"/>
                  </a:lnTo>
                  <a:lnTo>
                    <a:pt x="492" y="586"/>
                  </a:lnTo>
                  <a:lnTo>
                    <a:pt x="492" y="582"/>
                  </a:lnTo>
                  <a:lnTo>
                    <a:pt x="492" y="586"/>
                  </a:lnTo>
                  <a:lnTo>
                    <a:pt x="492" y="586"/>
                  </a:lnTo>
                  <a:lnTo>
                    <a:pt x="492" y="586"/>
                  </a:lnTo>
                  <a:close/>
                  <a:moveTo>
                    <a:pt x="496" y="582"/>
                  </a:moveTo>
                  <a:lnTo>
                    <a:pt x="496" y="578"/>
                  </a:lnTo>
                  <a:lnTo>
                    <a:pt x="492" y="578"/>
                  </a:lnTo>
                  <a:lnTo>
                    <a:pt x="496" y="578"/>
                  </a:lnTo>
                  <a:lnTo>
                    <a:pt x="496" y="582"/>
                  </a:lnTo>
                  <a:lnTo>
                    <a:pt x="496" y="582"/>
                  </a:lnTo>
                  <a:lnTo>
                    <a:pt x="496" y="582"/>
                  </a:lnTo>
                  <a:close/>
                  <a:moveTo>
                    <a:pt x="500" y="582"/>
                  </a:moveTo>
                  <a:lnTo>
                    <a:pt x="496" y="582"/>
                  </a:lnTo>
                  <a:lnTo>
                    <a:pt x="496" y="578"/>
                  </a:lnTo>
                  <a:lnTo>
                    <a:pt x="500" y="578"/>
                  </a:lnTo>
                  <a:lnTo>
                    <a:pt x="500" y="582"/>
                  </a:lnTo>
                  <a:lnTo>
                    <a:pt x="500" y="582"/>
                  </a:lnTo>
                  <a:lnTo>
                    <a:pt x="500" y="582"/>
                  </a:lnTo>
                  <a:close/>
                  <a:moveTo>
                    <a:pt x="476" y="586"/>
                  </a:moveTo>
                  <a:lnTo>
                    <a:pt x="480" y="586"/>
                  </a:lnTo>
                  <a:lnTo>
                    <a:pt x="476" y="586"/>
                  </a:lnTo>
                  <a:lnTo>
                    <a:pt x="476" y="582"/>
                  </a:lnTo>
                  <a:lnTo>
                    <a:pt x="480" y="582"/>
                  </a:lnTo>
                  <a:lnTo>
                    <a:pt x="480" y="586"/>
                  </a:lnTo>
                  <a:lnTo>
                    <a:pt x="476" y="586"/>
                  </a:lnTo>
                  <a:lnTo>
                    <a:pt x="476" y="586"/>
                  </a:lnTo>
                  <a:lnTo>
                    <a:pt x="476" y="586"/>
                  </a:lnTo>
                  <a:close/>
                  <a:moveTo>
                    <a:pt x="492" y="604"/>
                  </a:moveTo>
                  <a:lnTo>
                    <a:pt x="492" y="608"/>
                  </a:lnTo>
                  <a:lnTo>
                    <a:pt x="492" y="604"/>
                  </a:lnTo>
                  <a:lnTo>
                    <a:pt x="496" y="604"/>
                  </a:lnTo>
                  <a:lnTo>
                    <a:pt x="496" y="608"/>
                  </a:lnTo>
                  <a:lnTo>
                    <a:pt x="492" y="612"/>
                  </a:lnTo>
                  <a:lnTo>
                    <a:pt x="492" y="616"/>
                  </a:lnTo>
                  <a:lnTo>
                    <a:pt x="488" y="616"/>
                  </a:lnTo>
                  <a:lnTo>
                    <a:pt x="488" y="612"/>
                  </a:lnTo>
                  <a:lnTo>
                    <a:pt x="492" y="612"/>
                  </a:lnTo>
                  <a:lnTo>
                    <a:pt x="488" y="612"/>
                  </a:lnTo>
                  <a:lnTo>
                    <a:pt x="488" y="608"/>
                  </a:lnTo>
                  <a:lnTo>
                    <a:pt x="488" y="604"/>
                  </a:lnTo>
                  <a:lnTo>
                    <a:pt x="488" y="600"/>
                  </a:lnTo>
                  <a:lnTo>
                    <a:pt x="492" y="600"/>
                  </a:lnTo>
                  <a:lnTo>
                    <a:pt x="488" y="600"/>
                  </a:lnTo>
                  <a:lnTo>
                    <a:pt x="488" y="604"/>
                  </a:lnTo>
                  <a:lnTo>
                    <a:pt x="488" y="600"/>
                  </a:lnTo>
                  <a:lnTo>
                    <a:pt x="484" y="604"/>
                  </a:lnTo>
                  <a:lnTo>
                    <a:pt x="488" y="604"/>
                  </a:lnTo>
                  <a:lnTo>
                    <a:pt x="484" y="608"/>
                  </a:lnTo>
                  <a:lnTo>
                    <a:pt x="484" y="612"/>
                  </a:lnTo>
                  <a:lnTo>
                    <a:pt x="484" y="608"/>
                  </a:lnTo>
                  <a:lnTo>
                    <a:pt x="480" y="604"/>
                  </a:lnTo>
                  <a:lnTo>
                    <a:pt x="480" y="600"/>
                  </a:lnTo>
                  <a:lnTo>
                    <a:pt x="480" y="596"/>
                  </a:lnTo>
                  <a:lnTo>
                    <a:pt x="480" y="600"/>
                  </a:lnTo>
                  <a:lnTo>
                    <a:pt x="484" y="600"/>
                  </a:lnTo>
                  <a:lnTo>
                    <a:pt x="484" y="604"/>
                  </a:lnTo>
                  <a:lnTo>
                    <a:pt x="484" y="600"/>
                  </a:lnTo>
                  <a:lnTo>
                    <a:pt x="480" y="600"/>
                  </a:lnTo>
                  <a:lnTo>
                    <a:pt x="480" y="596"/>
                  </a:lnTo>
                  <a:lnTo>
                    <a:pt x="484" y="600"/>
                  </a:lnTo>
                  <a:lnTo>
                    <a:pt x="484" y="596"/>
                  </a:lnTo>
                  <a:lnTo>
                    <a:pt x="488" y="600"/>
                  </a:lnTo>
                  <a:lnTo>
                    <a:pt x="488" y="596"/>
                  </a:lnTo>
                  <a:lnTo>
                    <a:pt x="488" y="594"/>
                  </a:lnTo>
                  <a:lnTo>
                    <a:pt x="484" y="590"/>
                  </a:lnTo>
                  <a:lnTo>
                    <a:pt x="484" y="586"/>
                  </a:lnTo>
                  <a:lnTo>
                    <a:pt x="488" y="586"/>
                  </a:lnTo>
                  <a:lnTo>
                    <a:pt x="492" y="586"/>
                  </a:lnTo>
                  <a:lnTo>
                    <a:pt x="492" y="590"/>
                  </a:lnTo>
                  <a:lnTo>
                    <a:pt x="492" y="594"/>
                  </a:lnTo>
                  <a:lnTo>
                    <a:pt x="492" y="596"/>
                  </a:lnTo>
                  <a:lnTo>
                    <a:pt x="496" y="596"/>
                  </a:lnTo>
                  <a:lnTo>
                    <a:pt x="492" y="600"/>
                  </a:lnTo>
                  <a:lnTo>
                    <a:pt x="492" y="604"/>
                  </a:lnTo>
                  <a:lnTo>
                    <a:pt x="492" y="604"/>
                  </a:lnTo>
                  <a:lnTo>
                    <a:pt x="492" y="604"/>
                  </a:lnTo>
                  <a:close/>
                  <a:moveTo>
                    <a:pt x="484" y="594"/>
                  </a:moveTo>
                  <a:lnTo>
                    <a:pt x="480" y="590"/>
                  </a:lnTo>
                  <a:lnTo>
                    <a:pt x="484" y="590"/>
                  </a:lnTo>
                  <a:lnTo>
                    <a:pt x="484" y="594"/>
                  </a:lnTo>
                  <a:lnTo>
                    <a:pt x="484" y="594"/>
                  </a:lnTo>
                  <a:lnTo>
                    <a:pt x="484" y="594"/>
                  </a:lnTo>
                  <a:close/>
                  <a:moveTo>
                    <a:pt x="480" y="594"/>
                  </a:moveTo>
                  <a:lnTo>
                    <a:pt x="480" y="590"/>
                  </a:lnTo>
                  <a:lnTo>
                    <a:pt x="480" y="594"/>
                  </a:lnTo>
                  <a:lnTo>
                    <a:pt x="476" y="594"/>
                  </a:lnTo>
                  <a:lnTo>
                    <a:pt x="476" y="590"/>
                  </a:lnTo>
                  <a:lnTo>
                    <a:pt x="480" y="590"/>
                  </a:lnTo>
                  <a:lnTo>
                    <a:pt x="484" y="594"/>
                  </a:lnTo>
                  <a:lnTo>
                    <a:pt x="480" y="594"/>
                  </a:lnTo>
                  <a:lnTo>
                    <a:pt x="480" y="594"/>
                  </a:lnTo>
                  <a:lnTo>
                    <a:pt x="480" y="594"/>
                  </a:lnTo>
                  <a:close/>
                  <a:moveTo>
                    <a:pt x="488" y="596"/>
                  </a:moveTo>
                  <a:lnTo>
                    <a:pt x="484" y="596"/>
                  </a:lnTo>
                  <a:lnTo>
                    <a:pt x="480" y="596"/>
                  </a:lnTo>
                  <a:lnTo>
                    <a:pt x="480" y="594"/>
                  </a:lnTo>
                  <a:lnTo>
                    <a:pt x="484" y="594"/>
                  </a:lnTo>
                  <a:lnTo>
                    <a:pt x="488" y="594"/>
                  </a:lnTo>
                  <a:lnTo>
                    <a:pt x="488" y="596"/>
                  </a:lnTo>
                  <a:lnTo>
                    <a:pt x="488" y="596"/>
                  </a:lnTo>
                  <a:lnTo>
                    <a:pt x="488" y="596"/>
                  </a:lnTo>
                  <a:close/>
                  <a:moveTo>
                    <a:pt x="496" y="604"/>
                  </a:moveTo>
                  <a:lnTo>
                    <a:pt x="492" y="600"/>
                  </a:lnTo>
                  <a:lnTo>
                    <a:pt x="496" y="600"/>
                  </a:lnTo>
                  <a:lnTo>
                    <a:pt x="496" y="604"/>
                  </a:lnTo>
                  <a:lnTo>
                    <a:pt x="496" y="604"/>
                  </a:lnTo>
                  <a:lnTo>
                    <a:pt x="496" y="604"/>
                  </a:lnTo>
                  <a:close/>
                  <a:moveTo>
                    <a:pt x="484" y="612"/>
                  </a:moveTo>
                  <a:lnTo>
                    <a:pt x="480" y="608"/>
                  </a:lnTo>
                  <a:lnTo>
                    <a:pt x="480" y="612"/>
                  </a:lnTo>
                  <a:lnTo>
                    <a:pt x="480" y="608"/>
                  </a:lnTo>
                  <a:lnTo>
                    <a:pt x="476" y="608"/>
                  </a:lnTo>
                  <a:lnTo>
                    <a:pt x="476" y="604"/>
                  </a:lnTo>
                  <a:lnTo>
                    <a:pt x="480" y="604"/>
                  </a:lnTo>
                  <a:lnTo>
                    <a:pt x="484" y="608"/>
                  </a:lnTo>
                  <a:lnTo>
                    <a:pt x="484" y="612"/>
                  </a:lnTo>
                  <a:lnTo>
                    <a:pt x="484" y="612"/>
                  </a:lnTo>
                  <a:lnTo>
                    <a:pt x="484" y="612"/>
                  </a:lnTo>
                  <a:close/>
                  <a:moveTo>
                    <a:pt x="484" y="620"/>
                  </a:moveTo>
                  <a:lnTo>
                    <a:pt x="484" y="624"/>
                  </a:lnTo>
                  <a:lnTo>
                    <a:pt x="480" y="624"/>
                  </a:lnTo>
                  <a:lnTo>
                    <a:pt x="480" y="620"/>
                  </a:lnTo>
                  <a:lnTo>
                    <a:pt x="484" y="620"/>
                  </a:lnTo>
                  <a:lnTo>
                    <a:pt x="480" y="620"/>
                  </a:lnTo>
                  <a:lnTo>
                    <a:pt x="480" y="616"/>
                  </a:lnTo>
                  <a:lnTo>
                    <a:pt x="480" y="620"/>
                  </a:lnTo>
                  <a:lnTo>
                    <a:pt x="484" y="620"/>
                  </a:lnTo>
                  <a:lnTo>
                    <a:pt x="484" y="616"/>
                  </a:lnTo>
                  <a:lnTo>
                    <a:pt x="480" y="616"/>
                  </a:lnTo>
                  <a:lnTo>
                    <a:pt x="480" y="612"/>
                  </a:lnTo>
                  <a:lnTo>
                    <a:pt x="484" y="612"/>
                  </a:lnTo>
                  <a:lnTo>
                    <a:pt x="484" y="616"/>
                  </a:lnTo>
                  <a:lnTo>
                    <a:pt x="488" y="616"/>
                  </a:lnTo>
                  <a:lnTo>
                    <a:pt x="484" y="620"/>
                  </a:lnTo>
                  <a:lnTo>
                    <a:pt x="484" y="620"/>
                  </a:lnTo>
                  <a:lnTo>
                    <a:pt x="484" y="620"/>
                  </a:lnTo>
                  <a:close/>
                  <a:moveTo>
                    <a:pt x="488" y="624"/>
                  </a:moveTo>
                  <a:lnTo>
                    <a:pt x="488" y="620"/>
                  </a:lnTo>
                  <a:lnTo>
                    <a:pt x="492" y="620"/>
                  </a:lnTo>
                  <a:lnTo>
                    <a:pt x="492" y="624"/>
                  </a:lnTo>
                  <a:lnTo>
                    <a:pt x="488" y="624"/>
                  </a:lnTo>
                  <a:lnTo>
                    <a:pt x="488" y="624"/>
                  </a:lnTo>
                  <a:lnTo>
                    <a:pt x="488" y="624"/>
                  </a:lnTo>
                  <a:close/>
                  <a:moveTo>
                    <a:pt x="496" y="630"/>
                  </a:moveTo>
                  <a:lnTo>
                    <a:pt x="492" y="626"/>
                  </a:lnTo>
                  <a:lnTo>
                    <a:pt x="492" y="624"/>
                  </a:lnTo>
                  <a:lnTo>
                    <a:pt x="496" y="624"/>
                  </a:lnTo>
                  <a:lnTo>
                    <a:pt x="492" y="624"/>
                  </a:lnTo>
                  <a:lnTo>
                    <a:pt x="496" y="624"/>
                  </a:lnTo>
                  <a:lnTo>
                    <a:pt x="496" y="626"/>
                  </a:lnTo>
                  <a:lnTo>
                    <a:pt x="496" y="630"/>
                  </a:lnTo>
                  <a:lnTo>
                    <a:pt x="500" y="630"/>
                  </a:lnTo>
                  <a:lnTo>
                    <a:pt x="496" y="630"/>
                  </a:lnTo>
                  <a:lnTo>
                    <a:pt x="496" y="630"/>
                  </a:lnTo>
                  <a:lnTo>
                    <a:pt x="496" y="630"/>
                  </a:lnTo>
                  <a:close/>
                  <a:moveTo>
                    <a:pt x="480" y="630"/>
                  </a:moveTo>
                  <a:lnTo>
                    <a:pt x="476" y="626"/>
                  </a:lnTo>
                  <a:lnTo>
                    <a:pt x="480" y="626"/>
                  </a:lnTo>
                  <a:lnTo>
                    <a:pt x="480" y="624"/>
                  </a:lnTo>
                  <a:lnTo>
                    <a:pt x="484" y="624"/>
                  </a:lnTo>
                  <a:lnTo>
                    <a:pt x="484" y="626"/>
                  </a:lnTo>
                  <a:lnTo>
                    <a:pt x="480" y="626"/>
                  </a:lnTo>
                  <a:lnTo>
                    <a:pt x="480" y="630"/>
                  </a:lnTo>
                  <a:lnTo>
                    <a:pt x="480" y="630"/>
                  </a:lnTo>
                  <a:lnTo>
                    <a:pt x="480" y="630"/>
                  </a:lnTo>
                  <a:close/>
                  <a:moveTo>
                    <a:pt x="484" y="630"/>
                  </a:moveTo>
                  <a:lnTo>
                    <a:pt x="484" y="626"/>
                  </a:lnTo>
                  <a:lnTo>
                    <a:pt x="484" y="630"/>
                  </a:lnTo>
                  <a:lnTo>
                    <a:pt x="484" y="630"/>
                  </a:lnTo>
                  <a:lnTo>
                    <a:pt x="484" y="630"/>
                  </a:lnTo>
                  <a:close/>
                  <a:moveTo>
                    <a:pt x="492" y="630"/>
                  </a:moveTo>
                  <a:lnTo>
                    <a:pt x="488" y="630"/>
                  </a:lnTo>
                  <a:lnTo>
                    <a:pt x="488" y="626"/>
                  </a:lnTo>
                  <a:lnTo>
                    <a:pt x="492" y="630"/>
                  </a:lnTo>
                  <a:lnTo>
                    <a:pt x="492" y="630"/>
                  </a:lnTo>
                  <a:lnTo>
                    <a:pt x="492" y="630"/>
                  </a:lnTo>
                  <a:close/>
                  <a:moveTo>
                    <a:pt x="488" y="638"/>
                  </a:moveTo>
                  <a:lnTo>
                    <a:pt x="488" y="634"/>
                  </a:lnTo>
                  <a:lnTo>
                    <a:pt x="488" y="630"/>
                  </a:lnTo>
                  <a:lnTo>
                    <a:pt x="492" y="630"/>
                  </a:lnTo>
                  <a:lnTo>
                    <a:pt x="492" y="626"/>
                  </a:lnTo>
                  <a:lnTo>
                    <a:pt x="492" y="630"/>
                  </a:lnTo>
                  <a:lnTo>
                    <a:pt x="496" y="630"/>
                  </a:lnTo>
                  <a:lnTo>
                    <a:pt x="496" y="634"/>
                  </a:lnTo>
                  <a:lnTo>
                    <a:pt x="492" y="634"/>
                  </a:lnTo>
                  <a:lnTo>
                    <a:pt x="488" y="638"/>
                  </a:lnTo>
                  <a:lnTo>
                    <a:pt x="488" y="638"/>
                  </a:lnTo>
                  <a:lnTo>
                    <a:pt x="488" y="638"/>
                  </a:lnTo>
                  <a:close/>
                  <a:moveTo>
                    <a:pt x="496" y="638"/>
                  </a:moveTo>
                  <a:lnTo>
                    <a:pt x="496" y="634"/>
                  </a:lnTo>
                  <a:lnTo>
                    <a:pt x="496" y="630"/>
                  </a:lnTo>
                  <a:lnTo>
                    <a:pt x="496" y="634"/>
                  </a:lnTo>
                  <a:lnTo>
                    <a:pt x="496" y="638"/>
                  </a:lnTo>
                  <a:lnTo>
                    <a:pt x="496" y="638"/>
                  </a:lnTo>
                  <a:lnTo>
                    <a:pt x="496" y="638"/>
                  </a:lnTo>
                  <a:close/>
                  <a:moveTo>
                    <a:pt x="496" y="638"/>
                  </a:moveTo>
                  <a:lnTo>
                    <a:pt x="492" y="638"/>
                  </a:lnTo>
                  <a:lnTo>
                    <a:pt x="492" y="634"/>
                  </a:lnTo>
                  <a:lnTo>
                    <a:pt x="496" y="638"/>
                  </a:lnTo>
                  <a:lnTo>
                    <a:pt x="496" y="638"/>
                  </a:lnTo>
                  <a:lnTo>
                    <a:pt x="496" y="638"/>
                  </a:lnTo>
                  <a:close/>
                  <a:moveTo>
                    <a:pt x="484" y="646"/>
                  </a:moveTo>
                  <a:lnTo>
                    <a:pt x="484" y="642"/>
                  </a:lnTo>
                  <a:lnTo>
                    <a:pt x="488" y="642"/>
                  </a:lnTo>
                  <a:lnTo>
                    <a:pt x="488" y="638"/>
                  </a:lnTo>
                  <a:lnTo>
                    <a:pt x="492" y="638"/>
                  </a:lnTo>
                  <a:lnTo>
                    <a:pt x="492" y="642"/>
                  </a:lnTo>
                  <a:lnTo>
                    <a:pt x="488" y="642"/>
                  </a:lnTo>
                  <a:lnTo>
                    <a:pt x="484" y="646"/>
                  </a:lnTo>
                  <a:lnTo>
                    <a:pt x="484" y="646"/>
                  </a:lnTo>
                  <a:lnTo>
                    <a:pt x="484" y="646"/>
                  </a:lnTo>
                  <a:close/>
                  <a:moveTo>
                    <a:pt x="500" y="642"/>
                  </a:moveTo>
                  <a:lnTo>
                    <a:pt x="500" y="638"/>
                  </a:lnTo>
                  <a:lnTo>
                    <a:pt x="500" y="642"/>
                  </a:lnTo>
                  <a:lnTo>
                    <a:pt x="500" y="642"/>
                  </a:lnTo>
                  <a:lnTo>
                    <a:pt x="500" y="642"/>
                  </a:lnTo>
                  <a:close/>
                  <a:moveTo>
                    <a:pt x="504" y="642"/>
                  </a:moveTo>
                  <a:lnTo>
                    <a:pt x="504" y="638"/>
                  </a:lnTo>
                  <a:lnTo>
                    <a:pt x="504" y="642"/>
                  </a:lnTo>
                  <a:lnTo>
                    <a:pt x="504" y="642"/>
                  </a:lnTo>
                  <a:lnTo>
                    <a:pt x="504" y="642"/>
                  </a:lnTo>
                  <a:close/>
                  <a:moveTo>
                    <a:pt x="480" y="646"/>
                  </a:moveTo>
                  <a:lnTo>
                    <a:pt x="484" y="646"/>
                  </a:lnTo>
                  <a:lnTo>
                    <a:pt x="484" y="642"/>
                  </a:lnTo>
                  <a:lnTo>
                    <a:pt x="484" y="638"/>
                  </a:lnTo>
                  <a:lnTo>
                    <a:pt x="484" y="642"/>
                  </a:lnTo>
                  <a:lnTo>
                    <a:pt x="484" y="646"/>
                  </a:lnTo>
                  <a:lnTo>
                    <a:pt x="480" y="646"/>
                  </a:lnTo>
                  <a:lnTo>
                    <a:pt x="480" y="646"/>
                  </a:lnTo>
                  <a:lnTo>
                    <a:pt x="480" y="646"/>
                  </a:lnTo>
                  <a:close/>
                  <a:moveTo>
                    <a:pt x="500" y="650"/>
                  </a:moveTo>
                  <a:lnTo>
                    <a:pt x="496" y="650"/>
                  </a:lnTo>
                  <a:lnTo>
                    <a:pt x="500" y="650"/>
                  </a:lnTo>
                  <a:lnTo>
                    <a:pt x="500" y="646"/>
                  </a:lnTo>
                  <a:lnTo>
                    <a:pt x="500" y="650"/>
                  </a:lnTo>
                  <a:lnTo>
                    <a:pt x="500" y="650"/>
                  </a:lnTo>
                  <a:lnTo>
                    <a:pt x="500" y="650"/>
                  </a:lnTo>
                  <a:close/>
                  <a:moveTo>
                    <a:pt x="488" y="656"/>
                  </a:moveTo>
                  <a:lnTo>
                    <a:pt x="484" y="656"/>
                  </a:lnTo>
                  <a:lnTo>
                    <a:pt x="484" y="652"/>
                  </a:lnTo>
                  <a:lnTo>
                    <a:pt x="488" y="650"/>
                  </a:lnTo>
                  <a:lnTo>
                    <a:pt x="488" y="652"/>
                  </a:lnTo>
                  <a:lnTo>
                    <a:pt x="488" y="650"/>
                  </a:lnTo>
                  <a:lnTo>
                    <a:pt x="488" y="646"/>
                  </a:lnTo>
                  <a:lnTo>
                    <a:pt x="488" y="650"/>
                  </a:lnTo>
                  <a:lnTo>
                    <a:pt x="488" y="652"/>
                  </a:lnTo>
                  <a:lnTo>
                    <a:pt x="488" y="656"/>
                  </a:lnTo>
                  <a:lnTo>
                    <a:pt x="488" y="656"/>
                  </a:lnTo>
                  <a:lnTo>
                    <a:pt x="488" y="656"/>
                  </a:lnTo>
                  <a:close/>
                  <a:moveTo>
                    <a:pt x="504" y="650"/>
                  </a:moveTo>
                  <a:lnTo>
                    <a:pt x="500" y="650"/>
                  </a:lnTo>
                  <a:lnTo>
                    <a:pt x="504" y="650"/>
                  </a:lnTo>
                  <a:lnTo>
                    <a:pt x="504" y="650"/>
                  </a:lnTo>
                  <a:lnTo>
                    <a:pt x="504" y="650"/>
                  </a:lnTo>
                  <a:close/>
                  <a:moveTo>
                    <a:pt x="500" y="652"/>
                  </a:moveTo>
                  <a:lnTo>
                    <a:pt x="496" y="652"/>
                  </a:lnTo>
                  <a:lnTo>
                    <a:pt x="492" y="650"/>
                  </a:lnTo>
                  <a:lnTo>
                    <a:pt x="496" y="650"/>
                  </a:lnTo>
                  <a:lnTo>
                    <a:pt x="500" y="652"/>
                  </a:lnTo>
                  <a:lnTo>
                    <a:pt x="500" y="652"/>
                  </a:lnTo>
                  <a:lnTo>
                    <a:pt x="500" y="652"/>
                  </a:lnTo>
                  <a:close/>
                  <a:moveTo>
                    <a:pt x="484" y="652"/>
                  </a:moveTo>
                  <a:lnTo>
                    <a:pt x="484" y="650"/>
                  </a:lnTo>
                  <a:lnTo>
                    <a:pt x="488" y="650"/>
                  </a:lnTo>
                  <a:lnTo>
                    <a:pt x="484" y="650"/>
                  </a:lnTo>
                  <a:lnTo>
                    <a:pt x="484" y="652"/>
                  </a:lnTo>
                  <a:lnTo>
                    <a:pt x="484" y="652"/>
                  </a:lnTo>
                  <a:lnTo>
                    <a:pt x="484" y="652"/>
                  </a:lnTo>
                  <a:close/>
                  <a:moveTo>
                    <a:pt x="504" y="652"/>
                  </a:moveTo>
                  <a:lnTo>
                    <a:pt x="500" y="652"/>
                  </a:lnTo>
                  <a:lnTo>
                    <a:pt x="500" y="650"/>
                  </a:lnTo>
                  <a:lnTo>
                    <a:pt x="504" y="650"/>
                  </a:lnTo>
                  <a:lnTo>
                    <a:pt x="504" y="652"/>
                  </a:lnTo>
                  <a:lnTo>
                    <a:pt x="504" y="652"/>
                  </a:lnTo>
                  <a:lnTo>
                    <a:pt x="504" y="652"/>
                  </a:lnTo>
                  <a:close/>
                  <a:moveTo>
                    <a:pt x="488" y="656"/>
                  </a:moveTo>
                  <a:lnTo>
                    <a:pt x="488" y="652"/>
                  </a:lnTo>
                  <a:lnTo>
                    <a:pt x="492" y="652"/>
                  </a:lnTo>
                  <a:lnTo>
                    <a:pt x="488" y="656"/>
                  </a:lnTo>
                  <a:lnTo>
                    <a:pt x="488" y="656"/>
                  </a:lnTo>
                  <a:lnTo>
                    <a:pt x="488" y="656"/>
                  </a:lnTo>
                  <a:close/>
                  <a:moveTo>
                    <a:pt x="514" y="656"/>
                  </a:moveTo>
                  <a:lnTo>
                    <a:pt x="514" y="652"/>
                  </a:lnTo>
                  <a:lnTo>
                    <a:pt x="514" y="656"/>
                  </a:lnTo>
                  <a:lnTo>
                    <a:pt x="514" y="656"/>
                  </a:lnTo>
                  <a:lnTo>
                    <a:pt x="514" y="656"/>
                  </a:lnTo>
                  <a:close/>
                  <a:moveTo>
                    <a:pt x="504" y="660"/>
                  </a:moveTo>
                  <a:lnTo>
                    <a:pt x="504" y="656"/>
                  </a:lnTo>
                  <a:lnTo>
                    <a:pt x="500" y="656"/>
                  </a:lnTo>
                  <a:lnTo>
                    <a:pt x="500" y="652"/>
                  </a:lnTo>
                  <a:lnTo>
                    <a:pt x="504" y="656"/>
                  </a:lnTo>
                  <a:lnTo>
                    <a:pt x="504" y="660"/>
                  </a:lnTo>
                  <a:lnTo>
                    <a:pt x="504" y="660"/>
                  </a:lnTo>
                  <a:lnTo>
                    <a:pt x="504" y="660"/>
                  </a:lnTo>
                  <a:close/>
                  <a:moveTo>
                    <a:pt x="488" y="656"/>
                  </a:moveTo>
                  <a:lnTo>
                    <a:pt x="492" y="656"/>
                  </a:lnTo>
                  <a:lnTo>
                    <a:pt x="492" y="652"/>
                  </a:lnTo>
                  <a:lnTo>
                    <a:pt x="492" y="656"/>
                  </a:lnTo>
                  <a:lnTo>
                    <a:pt x="488" y="656"/>
                  </a:lnTo>
                  <a:lnTo>
                    <a:pt x="488" y="656"/>
                  </a:lnTo>
                  <a:lnTo>
                    <a:pt x="488" y="656"/>
                  </a:lnTo>
                  <a:close/>
                  <a:moveTo>
                    <a:pt x="500" y="664"/>
                  </a:moveTo>
                  <a:lnTo>
                    <a:pt x="496" y="664"/>
                  </a:lnTo>
                  <a:lnTo>
                    <a:pt x="496" y="660"/>
                  </a:lnTo>
                  <a:lnTo>
                    <a:pt x="500" y="660"/>
                  </a:lnTo>
                  <a:lnTo>
                    <a:pt x="496" y="660"/>
                  </a:lnTo>
                  <a:lnTo>
                    <a:pt x="496" y="656"/>
                  </a:lnTo>
                  <a:lnTo>
                    <a:pt x="500" y="660"/>
                  </a:lnTo>
                  <a:lnTo>
                    <a:pt x="500" y="664"/>
                  </a:lnTo>
                  <a:lnTo>
                    <a:pt x="500" y="664"/>
                  </a:lnTo>
                  <a:lnTo>
                    <a:pt x="500" y="664"/>
                  </a:lnTo>
                  <a:close/>
                  <a:moveTo>
                    <a:pt x="504" y="664"/>
                  </a:moveTo>
                  <a:lnTo>
                    <a:pt x="504" y="660"/>
                  </a:lnTo>
                  <a:lnTo>
                    <a:pt x="500" y="660"/>
                  </a:lnTo>
                  <a:lnTo>
                    <a:pt x="500" y="656"/>
                  </a:lnTo>
                  <a:lnTo>
                    <a:pt x="500" y="660"/>
                  </a:lnTo>
                  <a:lnTo>
                    <a:pt x="504" y="660"/>
                  </a:lnTo>
                  <a:lnTo>
                    <a:pt x="504" y="664"/>
                  </a:lnTo>
                  <a:lnTo>
                    <a:pt x="504" y="664"/>
                  </a:lnTo>
                  <a:lnTo>
                    <a:pt x="504" y="664"/>
                  </a:lnTo>
                  <a:close/>
                  <a:moveTo>
                    <a:pt x="488" y="660"/>
                  </a:moveTo>
                  <a:lnTo>
                    <a:pt x="492" y="660"/>
                  </a:lnTo>
                  <a:lnTo>
                    <a:pt x="488" y="660"/>
                  </a:lnTo>
                  <a:lnTo>
                    <a:pt x="488" y="660"/>
                  </a:lnTo>
                  <a:lnTo>
                    <a:pt x="488" y="660"/>
                  </a:lnTo>
                  <a:close/>
                  <a:moveTo>
                    <a:pt x="578" y="716"/>
                  </a:moveTo>
                  <a:lnTo>
                    <a:pt x="574" y="716"/>
                  </a:lnTo>
                  <a:lnTo>
                    <a:pt x="570" y="716"/>
                  </a:lnTo>
                  <a:lnTo>
                    <a:pt x="562" y="716"/>
                  </a:lnTo>
                  <a:lnTo>
                    <a:pt x="562" y="712"/>
                  </a:lnTo>
                  <a:lnTo>
                    <a:pt x="560" y="712"/>
                  </a:lnTo>
                  <a:lnTo>
                    <a:pt x="560" y="716"/>
                  </a:lnTo>
                  <a:lnTo>
                    <a:pt x="556" y="716"/>
                  </a:lnTo>
                  <a:lnTo>
                    <a:pt x="552" y="716"/>
                  </a:lnTo>
                  <a:lnTo>
                    <a:pt x="552" y="712"/>
                  </a:lnTo>
                  <a:lnTo>
                    <a:pt x="552" y="716"/>
                  </a:lnTo>
                  <a:lnTo>
                    <a:pt x="548" y="716"/>
                  </a:lnTo>
                  <a:lnTo>
                    <a:pt x="544" y="716"/>
                  </a:lnTo>
                  <a:lnTo>
                    <a:pt x="544" y="712"/>
                  </a:lnTo>
                  <a:lnTo>
                    <a:pt x="548" y="712"/>
                  </a:lnTo>
                  <a:lnTo>
                    <a:pt x="552" y="712"/>
                  </a:lnTo>
                  <a:lnTo>
                    <a:pt x="548" y="712"/>
                  </a:lnTo>
                  <a:lnTo>
                    <a:pt x="544" y="712"/>
                  </a:lnTo>
                  <a:lnTo>
                    <a:pt x="540" y="712"/>
                  </a:lnTo>
                  <a:lnTo>
                    <a:pt x="544" y="712"/>
                  </a:lnTo>
                  <a:lnTo>
                    <a:pt x="540" y="712"/>
                  </a:lnTo>
                  <a:lnTo>
                    <a:pt x="536" y="712"/>
                  </a:lnTo>
                  <a:lnTo>
                    <a:pt x="540" y="712"/>
                  </a:lnTo>
                  <a:lnTo>
                    <a:pt x="540" y="708"/>
                  </a:lnTo>
                  <a:lnTo>
                    <a:pt x="536" y="708"/>
                  </a:lnTo>
                  <a:lnTo>
                    <a:pt x="536" y="712"/>
                  </a:lnTo>
                  <a:lnTo>
                    <a:pt x="532" y="712"/>
                  </a:lnTo>
                  <a:lnTo>
                    <a:pt x="532" y="708"/>
                  </a:lnTo>
                  <a:lnTo>
                    <a:pt x="532" y="712"/>
                  </a:lnTo>
                  <a:lnTo>
                    <a:pt x="530" y="712"/>
                  </a:lnTo>
                  <a:lnTo>
                    <a:pt x="530" y="708"/>
                  </a:lnTo>
                  <a:lnTo>
                    <a:pt x="532" y="708"/>
                  </a:lnTo>
                  <a:lnTo>
                    <a:pt x="530" y="708"/>
                  </a:lnTo>
                  <a:lnTo>
                    <a:pt x="530" y="706"/>
                  </a:lnTo>
                  <a:lnTo>
                    <a:pt x="532" y="706"/>
                  </a:lnTo>
                  <a:lnTo>
                    <a:pt x="532" y="708"/>
                  </a:lnTo>
                  <a:lnTo>
                    <a:pt x="536" y="708"/>
                  </a:lnTo>
                  <a:lnTo>
                    <a:pt x="532" y="708"/>
                  </a:lnTo>
                  <a:lnTo>
                    <a:pt x="532" y="706"/>
                  </a:lnTo>
                  <a:lnTo>
                    <a:pt x="536" y="708"/>
                  </a:lnTo>
                  <a:lnTo>
                    <a:pt x="536" y="706"/>
                  </a:lnTo>
                  <a:lnTo>
                    <a:pt x="540" y="706"/>
                  </a:lnTo>
                  <a:lnTo>
                    <a:pt x="544" y="708"/>
                  </a:lnTo>
                  <a:lnTo>
                    <a:pt x="544" y="706"/>
                  </a:lnTo>
                  <a:lnTo>
                    <a:pt x="548" y="706"/>
                  </a:lnTo>
                  <a:lnTo>
                    <a:pt x="548" y="708"/>
                  </a:lnTo>
                  <a:lnTo>
                    <a:pt x="548" y="706"/>
                  </a:lnTo>
                  <a:lnTo>
                    <a:pt x="552" y="708"/>
                  </a:lnTo>
                  <a:lnTo>
                    <a:pt x="556" y="708"/>
                  </a:lnTo>
                  <a:lnTo>
                    <a:pt x="552" y="708"/>
                  </a:lnTo>
                  <a:lnTo>
                    <a:pt x="552" y="706"/>
                  </a:lnTo>
                  <a:lnTo>
                    <a:pt x="548" y="706"/>
                  </a:lnTo>
                  <a:lnTo>
                    <a:pt x="544" y="706"/>
                  </a:lnTo>
                  <a:lnTo>
                    <a:pt x="544" y="702"/>
                  </a:lnTo>
                  <a:lnTo>
                    <a:pt x="548" y="702"/>
                  </a:lnTo>
                  <a:lnTo>
                    <a:pt x="552" y="706"/>
                  </a:lnTo>
                  <a:lnTo>
                    <a:pt x="556" y="706"/>
                  </a:lnTo>
                  <a:lnTo>
                    <a:pt x="556" y="702"/>
                  </a:lnTo>
                  <a:lnTo>
                    <a:pt x="556" y="706"/>
                  </a:lnTo>
                  <a:lnTo>
                    <a:pt x="560" y="706"/>
                  </a:lnTo>
                  <a:lnTo>
                    <a:pt x="560" y="708"/>
                  </a:lnTo>
                  <a:lnTo>
                    <a:pt x="560" y="706"/>
                  </a:lnTo>
                  <a:lnTo>
                    <a:pt x="562" y="706"/>
                  </a:lnTo>
                  <a:lnTo>
                    <a:pt x="566" y="706"/>
                  </a:lnTo>
                  <a:lnTo>
                    <a:pt x="566" y="708"/>
                  </a:lnTo>
                  <a:lnTo>
                    <a:pt x="566" y="712"/>
                  </a:lnTo>
                  <a:lnTo>
                    <a:pt x="566" y="708"/>
                  </a:lnTo>
                  <a:lnTo>
                    <a:pt x="570" y="708"/>
                  </a:lnTo>
                  <a:lnTo>
                    <a:pt x="566" y="708"/>
                  </a:lnTo>
                  <a:lnTo>
                    <a:pt x="570" y="708"/>
                  </a:lnTo>
                  <a:lnTo>
                    <a:pt x="570" y="706"/>
                  </a:lnTo>
                  <a:lnTo>
                    <a:pt x="566" y="706"/>
                  </a:lnTo>
                  <a:lnTo>
                    <a:pt x="562" y="706"/>
                  </a:lnTo>
                  <a:lnTo>
                    <a:pt x="562" y="702"/>
                  </a:lnTo>
                  <a:lnTo>
                    <a:pt x="560" y="702"/>
                  </a:lnTo>
                  <a:lnTo>
                    <a:pt x="556" y="702"/>
                  </a:lnTo>
                  <a:lnTo>
                    <a:pt x="556" y="698"/>
                  </a:lnTo>
                  <a:lnTo>
                    <a:pt x="556" y="694"/>
                  </a:lnTo>
                  <a:lnTo>
                    <a:pt x="556" y="690"/>
                  </a:lnTo>
                  <a:lnTo>
                    <a:pt x="560" y="690"/>
                  </a:lnTo>
                  <a:lnTo>
                    <a:pt x="566" y="686"/>
                  </a:lnTo>
                  <a:lnTo>
                    <a:pt x="566" y="682"/>
                  </a:lnTo>
                  <a:lnTo>
                    <a:pt x="562" y="682"/>
                  </a:lnTo>
                  <a:lnTo>
                    <a:pt x="560" y="682"/>
                  </a:lnTo>
                  <a:lnTo>
                    <a:pt x="556" y="682"/>
                  </a:lnTo>
                  <a:lnTo>
                    <a:pt x="556" y="686"/>
                  </a:lnTo>
                  <a:lnTo>
                    <a:pt x="552" y="686"/>
                  </a:lnTo>
                  <a:lnTo>
                    <a:pt x="552" y="682"/>
                  </a:lnTo>
                  <a:lnTo>
                    <a:pt x="552" y="680"/>
                  </a:lnTo>
                  <a:lnTo>
                    <a:pt x="552" y="676"/>
                  </a:lnTo>
                  <a:lnTo>
                    <a:pt x="556" y="676"/>
                  </a:lnTo>
                  <a:lnTo>
                    <a:pt x="556" y="672"/>
                  </a:lnTo>
                  <a:lnTo>
                    <a:pt x="552" y="672"/>
                  </a:lnTo>
                  <a:lnTo>
                    <a:pt x="556" y="672"/>
                  </a:lnTo>
                  <a:lnTo>
                    <a:pt x="560" y="672"/>
                  </a:lnTo>
                  <a:lnTo>
                    <a:pt x="562" y="668"/>
                  </a:lnTo>
                  <a:lnTo>
                    <a:pt x="562" y="664"/>
                  </a:lnTo>
                  <a:lnTo>
                    <a:pt x="566" y="664"/>
                  </a:lnTo>
                  <a:lnTo>
                    <a:pt x="566" y="668"/>
                  </a:lnTo>
                  <a:lnTo>
                    <a:pt x="570" y="668"/>
                  </a:lnTo>
                  <a:lnTo>
                    <a:pt x="574" y="668"/>
                  </a:lnTo>
                  <a:lnTo>
                    <a:pt x="578" y="668"/>
                  </a:lnTo>
                  <a:lnTo>
                    <a:pt x="578" y="672"/>
                  </a:lnTo>
                  <a:lnTo>
                    <a:pt x="578" y="680"/>
                  </a:lnTo>
                  <a:lnTo>
                    <a:pt x="578" y="682"/>
                  </a:lnTo>
                  <a:lnTo>
                    <a:pt x="578" y="686"/>
                  </a:lnTo>
                  <a:lnTo>
                    <a:pt x="578" y="694"/>
                  </a:lnTo>
                  <a:lnTo>
                    <a:pt x="578" y="698"/>
                  </a:lnTo>
                  <a:lnTo>
                    <a:pt x="578" y="706"/>
                  </a:lnTo>
                  <a:lnTo>
                    <a:pt x="578" y="708"/>
                  </a:lnTo>
                  <a:lnTo>
                    <a:pt x="578" y="716"/>
                  </a:lnTo>
                  <a:lnTo>
                    <a:pt x="578" y="716"/>
                  </a:lnTo>
                  <a:lnTo>
                    <a:pt x="578" y="716"/>
                  </a:lnTo>
                  <a:close/>
                  <a:moveTo>
                    <a:pt x="510" y="682"/>
                  </a:moveTo>
                  <a:lnTo>
                    <a:pt x="514" y="682"/>
                  </a:lnTo>
                  <a:lnTo>
                    <a:pt x="510" y="682"/>
                  </a:lnTo>
                  <a:lnTo>
                    <a:pt x="506" y="682"/>
                  </a:lnTo>
                  <a:lnTo>
                    <a:pt x="504" y="680"/>
                  </a:lnTo>
                  <a:lnTo>
                    <a:pt x="500" y="680"/>
                  </a:lnTo>
                  <a:lnTo>
                    <a:pt x="496" y="680"/>
                  </a:lnTo>
                  <a:lnTo>
                    <a:pt x="496" y="676"/>
                  </a:lnTo>
                  <a:lnTo>
                    <a:pt x="492" y="676"/>
                  </a:lnTo>
                  <a:lnTo>
                    <a:pt x="492" y="672"/>
                  </a:lnTo>
                  <a:lnTo>
                    <a:pt x="488" y="672"/>
                  </a:lnTo>
                  <a:lnTo>
                    <a:pt x="492" y="672"/>
                  </a:lnTo>
                  <a:lnTo>
                    <a:pt x="496" y="672"/>
                  </a:lnTo>
                  <a:lnTo>
                    <a:pt x="496" y="676"/>
                  </a:lnTo>
                  <a:lnTo>
                    <a:pt x="500" y="676"/>
                  </a:lnTo>
                  <a:lnTo>
                    <a:pt x="504" y="676"/>
                  </a:lnTo>
                  <a:lnTo>
                    <a:pt x="504" y="680"/>
                  </a:lnTo>
                  <a:lnTo>
                    <a:pt x="506" y="680"/>
                  </a:lnTo>
                  <a:lnTo>
                    <a:pt x="506" y="682"/>
                  </a:lnTo>
                  <a:lnTo>
                    <a:pt x="506" y="680"/>
                  </a:lnTo>
                  <a:lnTo>
                    <a:pt x="510" y="682"/>
                  </a:lnTo>
                  <a:lnTo>
                    <a:pt x="510" y="682"/>
                  </a:lnTo>
                  <a:lnTo>
                    <a:pt x="510" y="682"/>
                  </a:lnTo>
                  <a:close/>
                  <a:moveTo>
                    <a:pt x="506" y="676"/>
                  </a:moveTo>
                  <a:lnTo>
                    <a:pt x="504" y="676"/>
                  </a:lnTo>
                  <a:lnTo>
                    <a:pt x="504" y="672"/>
                  </a:lnTo>
                  <a:lnTo>
                    <a:pt x="506" y="672"/>
                  </a:lnTo>
                  <a:lnTo>
                    <a:pt x="506" y="676"/>
                  </a:lnTo>
                  <a:lnTo>
                    <a:pt x="510" y="676"/>
                  </a:lnTo>
                  <a:lnTo>
                    <a:pt x="506" y="676"/>
                  </a:lnTo>
                  <a:lnTo>
                    <a:pt x="506" y="676"/>
                  </a:lnTo>
                  <a:lnTo>
                    <a:pt x="506" y="676"/>
                  </a:lnTo>
                  <a:close/>
                  <a:moveTo>
                    <a:pt x="500" y="682"/>
                  </a:moveTo>
                  <a:lnTo>
                    <a:pt x="496" y="682"/>
                  </a:lnTo>
                  <a:lnTo>
                    <a:pt x="500" y="682"/>
                  </a:lnTo>
                  <a:lnTo>
                    <a:pt x="500" y="682"/>
                  </a:lnTo>
                  <a:lnTo>
                    <a:pt x="500" y="682"/>
                  </a:lnTo>
                  <a:close/>
                  <a:moveTo>
                    <a:pt x="510" y="694"/>
                  </a:moveTo>
                  <a:lnTo>
                    <a:pt x="510" y="690"/>
                  </a:lnTo>
                  <a:lnTo>
                    <a:pt x="506" y="690"/>
                  </a:lnTo>
                  <a:lnTo>
                    <a:pt x="506" y="694"/>
                  </a:lnTo>
                  <a:lnTo>
                    <a:pt x="506" y="690"/>
                  </a:lnTo>
                  <a:lnTo>
                    <a:pt x="506" y="686"/>
                  </a:lnTo>
                  <a:lnTo>
                    <a:pt x="510" y="690"/>
                  </a:lnTo>
                  <a:lnTo>
                    <a:pt x="514" y="690"/>
                  </a:lnTo>
                  <a:lnTo>
                    <a:pt x="510" y="690"/>
                  </a:lnTo>
                  <a:lnTo>
                    <a:pt x="506" y="686"/>
                  </a:lnTo>
                  <a:lnTo>
                    <a:pt x="510" y="686"/>
                  </a:lnTo>
                  <a:lnTo>
                    <a:pt x="514" y="686"/>
                  </a:lnTo>
                  <a:lnTo>
                    <a:pt x="510" y="686"/>
                  </a:lnTo>
                  <a:lnTo>
                    <a:pt x="514" y="686"/>
                  </a:lnTo>
                  <a:lnTo>
                    <a:pt x="514" y="690"/>
                  </a:lnTo>
                  <a:lnTo>
                    <a:pt x="518" y="690"/>
                  </a:lnTo>
                  <a:lnTo>
                    <a:pt x="518" y="686"/>
                  </a:lnTo>
                  <a:lnTo>
                    <a:pt x="518" y="690"/>
                  </a:lnTo>
                  <a:lnTo>
                    <a:pt x="522" y="686"/>
                  </a:lnTo>
                  <a:lnTo>
                    <a:pt x="522" y="690"/>
                  </a:lnTo>
                  <a:lnTo>
                    <a:pt x="522" y="694"/>
                  </a:lnTo>
                  <a:lnTo>
                    <a:pt x="522" y="690"/>
                  </a:lnTo>
                  <a:lnTo>
                    <a:pt x="526" y="690"/>
                  </a:lnTo>
                  <a:lnTo>
                    <a:pt x="526" y="694"/>
                  </a:lnTo>
                  <a:lnTo>
                    <a:pt x="522" y="694"/>
                  </a:lnTo>
                  <a:lnTo>
                    <a:pt x="522" y="698"/>
                  </a:lnTo>
                  <a:lnTo>
                    <a:pt x="526" y="698"/>
                  </a:lnTo>
                  <a:lnTo>
                    <a:pt x="522" y="698"/>
                  </a:lnTo>
                  <a:lnTo>
                    <a:pt x="522" y="702"/>
                  </a:lnTo>
                  <a:lnTo>
                    <a:pt x="518" y="698"/>
                  </a:lnTo>
                  <a:lnTo>
                    <a:pt x="518" y="702"/>
                  </a:lnTo>
                  <a:lnTo>
                    <a:pt x="514" y="702"/>
                  </a:lnTo>
                  <a:lnTo>
                    <a:pt x="514" y="698"/>
                  </a:lnTo>
                  <a:lnTo>
                    <a:pt x="518" y="698"/>
                  </a:lnTo>
                  <a:lnTo>
                    <a:pt x="518" y="694"/>
                  </a:lnTo>
                  <a:lnTo>
                    <a:pt x="514" y="694"/>
                  </a:lnTo>
                  <a:lnTo>
                    <a:pt x="514" y="698"/>
                  </a:lnTo>
                  <a:lnTo>
                    <a:pt x="510" y="698"/>
                  </a:lnTo>
                  <a:lnTo>
                    <a:pt x="510" y="694"/>
                  </a:lnTo>
                  <a:lnTo>
                    <a:pt x="510" y="694"/>
                  </a:lnTo>
                  <a:lnTo>
                    <a:pt x="510" y="694"/>
                  </a:lnTo>
                  <a:close/>
                  <a:moveTo>
                    <a:pt x="504" y="690"/>
                  </a:moveTo>
                  <a:lnTo>
                    <a:pt x="504" y="686"/>
                  </a:lnTo>
                  <a:lnTo>
                    <a:pt x="504" y="690"/>
                  </a:lnTo>
                  <a:lnTo>
                    <a:pt x="504" y="690"/>
                  </a:lnTo>
                  <a:lnTo>
                    <a:pt x="504" y="690"/>
                  </a:lnTo>
                  <a:close/>
                  <a:moveTo>
                    <a:pt x="548" y="702"/>
                  </a:moveTo>
                  <a:lnTo>
                    <a:pt x="544" y="702"/>
                  </a:lnTo>
                  <a:lnTo>
                    <a:pt x="544" y="698"/>
                  </a:lnTo>
                  <a:lnTo>
                    <a:pt x="544" y="694"/>
                  </a:lnTo>
                  <a:lnTo>
                    <a:pt x="548" y="694"/>
                  </a:lnTo>
                  <a:lnTo>
                    <a:pt x="548" y="690"/>
                  </a:lnTo>
                  <a:lnTo>
                    <a:pt x="548" y="686"/>
                  </a:lnTo>
                  <a:lnTo>
                    <a:pt x="552" y="686"/>
                  </a:lnTo>
                  <a:lnTo>
                    <a:pt x="552" y="690"/>
                  </a:lnTo>
                  <a:lnTo>
                    <a:pt x="548" y="690"/>
                  </a:lnTo>
                  <a:lnTo>
                    <a:pt x="552" y="694"/>
                  </a:lnTo>
                  <a:lnTo>
                    <a:pt x="552" y="698"/>
                  </a:lnTo>
                  <a:lnTo>
                    <a:pt x="548" y="698"/>
                  </a:lnTo>
                  <a:lnTo>
                    <a:pt x="548" y="694"/>
                  </a:lnTo>
                  <a:lnTo>
                    <a:pt x="548" y="698"/>
                  </a:lnTo>
                  <a:lnTo>
                    <a:pt x="548" y="702"/>
                  </a:lnTo>
                  <a:lnTo>
                    <a:pt x="548" y="702"/>
                  </a:lnTo>
                  <a:lnTo>
                    <a:pt x="548" y="702"/>
                  </a:lnTo>
                  <a:close/>
                  <a:moveTo>
                    <a:pt x="532" y="698"/>
                  </a:moveTo>
                  <a:lnTo>
                    <a:pt x="532" y="702"/>
                  </a:lnTo>
                  <a:lnTo>
                    <a:pt x="530" y="702"/>
                  </a:lnTo>
                  <a:lnTo>
                    <a:pt x="530" y="698"/>
                  </a:lnTo>
                  <a:lnTo>
                    <a:pt x="530" y="702"/>
                  </a:lnTo>
                  <a:lnTo>
                    <a:pt x="532" y="702"/>
                  </a:lnTo>
                  <a:lnTo>
                    <a:pt x="530" y="706"/>
                  </a:lnTo>
                  <a:lnTo>
                    <a:pt x="530" y="702"/>
                  </a:lnTo>
                  <a:lnTo>
                    <a:pt x="526" y="702"/>
                  </a:lnTo>
                  <a:lnTo>
                    <a:pt x="526" y="698"/>
                  </a:lnTo>
                  <a:lnTo>
                    <a:pt x="530" y="698"/>
                  </a:lnTo>
                  <a:lnTo>
                    <a:pt x="530" y="694"/>
                  </a:lnTo>
                  <a:lnTo>
                    <a:pt x="532" y="694"/>
                  </a:lnTo>
                  <a:lnTo>
                    <a:pt x="532" y="698"/>
                  </a:lnTo>
                  <a:lnTo>
                    <a:pt x="532" y="698"/>
                  </a:lnTo>
                  <a:lnTo>
                    <a:pt x="532" y="698"/>
                  </a:lnTo>
                  <a:close/>
                  <a:moveTo>
                    <a:pt x="536" y="698"/>
                  </a:moveTo>
                  <a:lnTo>
                    <a:pt x="540" y="698"/>
                  </a:lnTo>
                  <a:lnTo>
                    <a:pt x="544" y="702"/>
                  </a:lnTo>
                  <a:lnTo>
                    <a:pt x="544" y="706"/>
                  </a:lnTo>
                  <a:lnTo>
                    <a:pt x="540" y="706"/>
                  </a:lnTo>
                  <a:lnTo>
                    <a:pt x="536" y="706"/>
                  </a:lnTo>
                  <a:lnTo>
                    <a:pt x="536" y="702"/>
                  </a:lnTo>
                  <a:lnTo>
                    <a:pt x="532" y="702"/>
                  </a:lnTo>
                  <a:lnTo>
                    <a:pt x="532" y="698"/>
                  </a:lnTo>
                  <a:lnTo>
                    <a:pt x="536" y="698"/>
                  </a:lnTo>
                  <a:lnTo>
                    <a:pt x="536" y="698"/>
                  </a:lnTo>
                  <a:lnTo>
                    <a:pt x="536" y="698"/>
                  </a:lnTo>
                  <a:close/>
                  <a:moveTo>
                    <a:pt x="510" y="702"/>
                  </a:moveTo>
                  <a:lnTo>
                    <a:pt x="506" y="698"/>
                  </a:lnTo>
                  <a:lnTo>
                    <a:pt x="510" y="698"/>
                  </a:lnTo>
                  <a:lnTo>
                    <a:pt x="510" y="702"/>
                  </a:lnTo>
                  <a:lnTo>
                    <a:pt x="510" y="702"/>
                  </a:lnTo>
                  <a:lnTo>
                    <a:pt x="510" y="702"/>
                  </a:lnTo>
                  <a:close/>
                  <a:moveTo>
                    <a:pt x="552" y="702"/>
                  </a:moveTo>
                  <a:lnTo>
                    <a:pt x="548" y="698"/>
                  </a:lnTo>
                  <a:lnTo>
                    <a:pt x="552" y="698"/>
                  </a:lnTo>
                  <a:lnTo>
                    <a:pt x="552" y="702"/>
                  </a:lnTo>
                  <a:lnTo>
                    <a:pt x="552" y="702"/>
                  </a:lnTo>
                  <a:lnTo>
                    <a:pt x="552" y="702"/>
                  </a:lnTo>
                  <a:close/>
                  <a:moveTo>
                    <a:pt x="526" y="698"/>
                  </a:moveTo>
                  <a:lnTo>
                    <a:pt x="526" y="702"/>
                  </a:lnTo>
                  <a:lnTo>
                    <a:pt x="522" y="702"/>
                  </a:lnTo>
                  <a:lnTo>
                    <a:pt x="522" y="698"/>
                  </a:lnTo>
                  <a:lnTo>
                    <a:pt x="526" y="698"/>
                  </a:lnTo>
                  <a:lnTo>
                    <a:pt x="526" y="698"/>
                  </a:lnTo>
                  <a:lnTo>
                    <a:pt x="526" y="698"/>
                  </a:lnTo>
                  <a:close/>
                  <a:moveTo>
                    <a:pt x="522" y="706"/>
                  </a:moveTo>
                  <a:lnTo>
                    <a:pt x="526" y="706"/>
                  </a:lnTo>
                  <a:lnTo>
                    <a:pt x="522" y="706"/>
                  </a:lnTo>
                  <a:lnTo>
                    <a:pt x="522" y="706"/>
                  </a:lnTo>
                  <a:lnTo>
                    <a:pt x="522" y="706"/>
                  </a:lnTo>
                  <a:close/>
                  <a:moveTo>
                    <a:pt x="540" y="716"/>
                  </a:moveTo>
                  <a:lnTo>
                    <a:pt x="536" y="716"/>
                  </a:lnTo>
                  <a:lnTo>
                    <a:pt x="540" y="716"/>
                  </a:lnTo>
                  <a:lnTo>
                    <a:pt x="544" y="716"/>
                  </a:lnTo>
                  <a:lnTo>
                    <a:pt x="540" y="716"/>
                  </a:lnTo>
                  <a:lnTo>
                    <a:pt x="540" y="716"/>
                  </a:lnTo>
                  <a:lnTo>
                    <a:pt x="540" y="716"/>
                  </a:lnTo>
                  <a:close/>
                  <a:moveTo>
                    <a:pt x="552" y="716"/>
                  </a:moveTo>
                  <a:lnTo>
                    <a:pt x="548" y="716"/>
                  </a:lnTo>
                  <a:lnTo>
                    <a:pt x="552" y="716"/>
                  </a:lnTo>
                  <a:lnTo>
                    <a:pt x="552" y="716"/>
                  </a:lnTo>
                  <a:lnTo>
                    <a:pt x="552" y="716"/>
                  </a:lnTo>
                  <a:close/>
                  <a:moveTo>
                    <a:pt x="560" y="720"/>
                  </a:moveTo>
                  <a:lnTo>
                    <a:pt x="560" y="716"/>
                  </a:lnTo>
                  <a:lnTo>
                    <a:pt x="562" y="716"/>
                  </a:lnTo>
                  <a:lnTo>
                    <a:pt x="566" y="716"/>
                  </a:lnTo>
                  <a:lnTo>
                    <a:pt x="570" y="720"/>
                  </a:lnTo>
                  <a:lnTo>
                    <a:pt x="566" y="720"/>
                  </a:lnTo>
                  <a:lnTo>
                    <a:pt x="562" y="720"/>
                  </a:lnTo>
                  <a:lnTo>
                    <a:pt x="560" y="720"/>
                  </a:lnTo>
                  <a:lnTo>
                    <a:pt x="560" y="720"/>
                  </a:lnTo>
                  <a:lnTo>
                    <a:pt x="560" y="720"/>
                  </a:lnTo>
                  <a:close/>
                  <a:moveTo>
                    <a:pt x="552" y="716"/>
                  </a:moveTo>
                  <a:lnTo>
                    <a:pt x="548" y="716"/>
                  </a:lnTo>
                  <a:lnTo>
                    <a:pt x="548" y="720"/>
                  </a:lnTo>
                  <a:lnTo>
                    <a:pt x="552" y="720"/>
                  </a:lnTo>
                  <a:lnTo>
                    <a:pt x="552" y="724"/>
                  </a:lnTo>
                  <a:lnTo>
                    <a:pt x="552" y="720"/>
                  </a:lnTo>
                  <a:lnTo>
                    <a:pt x="552" y="724"/>
                  </a:lnTo>
                  <a:lnTo>
                    <a:pt x="548" y="724"/>
                  </a:lnTo>
                  <a:lnTo>
                    <a:pt x="548" y="720"/>
                  </a:lnTo>
                  <a:lnTo>
                    <a:pt x="548" y="724"/>
                  </a:lnTo>
                  <a:lnTo>
                    <a:pt x="548" y="720"/>
                  </a:lnTo>
                  <a:lnTo>
                    <a:pt x="544" y="720"/>
                  </a:lnTo>
                  <a:lnTo>
                    <a:pt x="544" y="716"/>
                  </a:lnTo>
                  <a:lnTo>
                    <a:pt x="548" y="720"/>
                  </a:lnTo>
                  <a:lnTo>
                    <a:pt x="548" y="716"/>
                  </a:lnTo>
                  <a:lnTo>
                    <a:pt x="552" y="716"/>
                  </a:lnTo>
                  <a:lnTo>
                    <a:pt x="552" y="716"/>
                  </a:lnTo>
                  <a:lnTo>
                    <a:pt x="552" y="716"/>
                  </a:lnTo>
                  <a:close/>
                  <a:moveTo>
                    <a:pt x="586" y="716"/>
                  </a:moveTo>
                  <a:lnTo>
                    <a:pt x="590" y="716"/>
                  </a:lnTo>
                  <a:lnTo>
                    <a:pt x="592" y="716"/>
                  </a:lnTo>
                  <a:lnTo>
                    <a:pt x="596" y="716"/>
                  </a:lnTo>
                  <a:lnTo>
                    <a:pt x="596" y="720"/>
                  </a:lnTo>
                  <a:lnTo>
                    <a:pt x="600" y="720"/>
                  </a:lnTo>
                  <a:lnTo>
                    <a:pt x="600" y="724"/>
                  </a:lnTo>
                  <a:lnTo>
                    <a:pt x="596" y="724"/>
                  </a:lnTo>
                  <a:lnTo>
                    <a:pt x="596" y="728"/>
                  </a:lnTo>
                  <a:lnTo>
                    <a:pt x="592" y="724"/>
                  </a:lnTo>
                  <a:lnTo>
                    <a:pt x="590" y="724"/>
                  </a:lnTo>
                  <a:lnTo>
                    <a:pt x="586" y="724"/>
                  </a:lnTo>
                  <a:lnTo>
                    <a:pt x="590" y="724"/>
                  </a:lnTo>
                  <a:lnTo>
                    <a:pt x="586" y="724"/>
                  </a:lnTo>
                  <a:lnTo>
                    <a:pt x="582" y="724"/>
                  </a:lnTo>
                  <a:lnTo>
                    <a:pt x="582" y="720"/>
                  </a:lnTo>
                  <a:lnTo>
                    <a:pt x="582" y="716"/>
                  </a:lnTo>
                  <a:lnTo>
                    <a:pt x="586" y="716"/>
                  </a:lnTo>
                  <a:lnTo>
                    <a:pt x="586" y="716"/>
                  </a:lnTo>
                  <a:lnTo>
                    <a:pt x="586" y="716"/>
                  </a:lnTo>
                  <a:close/>
                  <a:moveTo>
                    <a:pt x="556" y="720"/>
                  </a:moveTo>
                  <a:lnTo>
                    <a:pt x="556" y="716"/>
                  </a:lnTo>
                  <a:lnTo>
                    <a:pt x="556" y="720"/>
                  </a:lnTo>
                  <a:lnTo>
                    <a:pt x="556" y="720"/>
                  </a:lnTo>
                  <a:lnTo>
                    <a:pt x="556" y="720"/>
                  </a:lnTo>
                  <a:close/>
                  <a:moveTo>
                    <a:pt x="586" y="736"/>
                  </a:moveTo>
                  <a:lnTo>
                    <a:pt x="582" y="736"/>
                  </a:lnTo>
                  <a:lnTo>
                    <a:pt x="582" y="732"/>
                  </a:lnTo>
                  <a:lnTo>
                    <a:pt x="578" y="732"/>
                  </a:lnTo>
                  <a:lnTo>
                    <a:pt x="578" y="728"/>
                  </a:lnTo>
                  <a:lnTo>
                    <a:pt x="574" y="728"/>
                  </a:lnTo>
                  <a:lnTo>
                    <a:pt x="574" y="732"/>
                  </a:lnTo>
                  <a:lnTo>
                    <a:pt x="570" y="728"/>
                  </a:lnTo>
                  <a:lnTo>
                    <a:pt x="574" y="728"/>
                  </a:lnTo>
                  <a:lnTo>
                    <a:pt x="570" y="728"/>
                  </a:lnTo>
                  <a:lnTo>
                    <a:pt x="574" y="724"/>
                  </a:lnTo>
                  <a:lnTo>
                    <a:pt x="570" y="724"/>
                  </a:lnTo>
                  <a:lnTo>
                    <a:pt x="566" y="724"/>
                  </a:lnTo>
                  <a:lnTo>
                    <a:pt x="566" y="728"/>
                  </a:lnTo>
                  <a:lnTo>
                    <a:pt x="570" y="728"/>
                  </a:lnTo>
                  <a:lnTo>
                    <a:pt x="570" y="732"/>
                  </a:lnTo>
                  <a:lnTo>
                    <a:pt x="566" y="732"/>
                  </a:lnTo>
                  <a:lnTo>
                    <a:pt x="562" y="728"/>
                  </a:lnTo>
                  <a:lnTo>
                    <a:pt x="566" y="728"/>
                  </a:lnTo>
                  <a:lnTo>
                    <a:pt x="562" y="728"/>
                  </a:lnTo>
                  <a:lnTo>
                    <a:pt x="560" y="728"/>
                  </a:lnTo>
                  <a:lnTo>
                    <a:pt x="562" y="724"/>
                  </a:lnTo>
                  <a:lnTo>
                    <a:pt x="560" y="724"/>
                  </a:lnTo>
                  <a:lnTo>
                    <a:pt x="556" y="724"/>
                  </a:lnTo>
                  <a:lnTo>
                    <a:pt x="560" y="720"/>
                  </a:lnTo>
                  <a:lnTo>
                    <a:pt x="562" y="720"/>
                  </a:lnTo>
                  <a:lnTo>
                    <a:pt x="566" y="720"/>
                  </a:lnTo>
                  <a:lnTo>
                    <a:pt x="570" y="720"/>
                  </a:lnTo>
                  <a:lnTo>
                    <a:pt x="574" y="720"/>
                  </a:lnTo>
                  <a:lnTo>
                    <a:pt x="574" y="716"/>
                  </a:lnTo>
                  <a:lnTo>
                    <a:pt x="578" y="716"/>
                  </a:lnTo>
                  <a:lnTo>
                    <a:pt x="582" y="720"/>
                  </a:lnTo>
                  <a:lnTo>
                    <a:pt x="578" y="724"/>
                  </a:lnTo>
                  <a:lnTo>
                    <a:pt x="574" y="724"/>
                  </a:lnTo>
                  <a:lnTo>
                    <a:pt x="574" y="720"/>
                  </a:lnTo>
                  <a:lnTo>
                    <a:pt x="570" y="720"/>
                  </a:lnTo>
                  <a:lnTo>
                    <a:pt x="574" y="724"/>
                  </a:lnTo>
                  <a:lnTo>
                    <a:pt x="578" y="724"/>
                  </a:lnTo>
                  <a:lnTo>
                    <a:pt x="582" y="724"/>
                  </a:lnTo>
                  <a:lnTo>
                    <a:pt x="578" y="728"/>
                  </a:lnTo>
                  <a:lnTo>
                    <a:pt x="578" y="724"/>
                  </a:lnTo>
                  <a:lnTo>
                    <a:pt x="574" y="724"/>
                  </a:lnTo>
                  <a:lnTo>
                    <a:pt x="578" y="728"/>
                  </a:lnTo>
                  <a:lnTo>
                    <a:pt x="582" y="728"/>
                  </a:lnTo>
                  <a:lnTo>
                    <a:pt x="582" y="732"/>
                  </a:lnTo>
                  <a:lnTo>
                    <a:pt x="586" y="728"/>
                  </a:lnTo>
                  <a:lnTo>
                    <a:pt x="586" y="732"/>
                  </a:lnTo>
                  <a:lnTo>
                    <a:pt x="586" y="736"/>
                  </a:lnTo>
                  <a:lnTo>
                    <a:pt x="586" y="736"/>
                  </a:lnTo>
                  <a:lnTo>
                    <a:pt x="586" y="736"/>
                  </a:lnTo>
                  <a:close/>
                  <a:moveTo>
                    <a:pt x="600" y="720"/>
                  </a:moveTo>
                  <a:lnTo>
                    <a:pt x="596" y="720"/>
                  </a:lnTo>
                  <a:lnTo>
                    <a:pt x="600" y="720"/>
                  </a:lnTo>
                  <a:lnTo>
                    <a:pt x="600" y="720"/>
                  </a:lnTo>
                  <a:lnTo>
                    <a:pt x="600" y="720"/>
                  </a:lnTo>
                  <a:close/>
                  <a:moveTo>
                    <a:pt x="604" y="724"/>
                  </a:moveTo>
                  <a:lnTo>
                    <a:pt x="608" y="724"/>
                  </a:lnTo>
                  <a:lnTo>
                    <a:pt x="604" y="724"/>
                  </a:lnTo>
                  <a:lnTo>
                    <a:pt x="604" y="724"/>
                  </a:lnTo>
                  <a:lnTo>
                    <a:pt x="604" y="724"/>
                  </a:lnTo>
                  <a:close/>
                  <a:moveTo>
                    <a:pt x="600" y="724"/>
                  </a:moveTo>
                  <a:lnTo>
                    <a:pt x="600" y="728"/>
                  </a:lnTo>
                  <a:lnTo>
                    <a:pt x="596" y="724"/>
                  </a:lnTo>
                  <a:lnTo>
                    <a:pt x="600" y="724"/>
                  </a:lnTo>
                  <a:lnTo>
                    <a:pt x="600" y="724"/>
                  </a:lnTo>
                  <a:lnTo>
                    <a:pt x="600" y="724"/>
                  </a:lnTo>
                  <a:close/>
                  <a:moveTo>
                    <a:pt x="590" y="732"/>
                  </a:moveTo>
                  <a:lnTo>
                    <a:pt x="592" y="732"/>
                  </a:lnTo>
                  <a:lnTo>
                    <a:pt x="590" y="732"/>
                  </a:lnTo>
                  <a:lnTo>
                    <a:pt x="590" y="732"/>
                  </a:lnTo>
                  <a:lnTo>
                    <a:pt x="590" y="732"/>
                  </a:lnTo>
                  <a:close/>
                  <a:moveTo>
                    <a:pt x="592" y="736"/>
                  </a:moveTo>
                  <a:lnTo>
                    <a:pt x="592" y="732"/>
                  </a:lnTo>
                  <a:lnTo>
                    <a:pt x="596" y="736"/>
                  </a:lnTo>
                  <a:lnTo>
                    <a:pt x="592" y="736"/>
                  </a:lnTo>
                  <a:lnTo>
                    <a:pt x="592" y="736"/>
                  </a:lnTo>
                  <a:lnTo>
                    <a:pt x="592" y="736"/>
                  </a:lnTo>
                  <a:close/>
                  <a:moveTo>
                    <a:pt x="590" y="738"/>
                  </a:moveTo>
                  <a:lnTo>
                    <a:pt x="592" y="738"/>
                  </a:lnTo>
                  <a:lnTo>
                    <a:pt x="592" y="736"/>
                  </a:lnTo>
                  <a:lnTo>
                    <a:pt x="592" y="738"/>
                  </a:lnTo>
                  <a:lnTo>
                    <a:pt x="590" y="738"/>
                  </a:lnTo>
                  <a:lnTo>
                    <a:pt x="590" y="738"/>
                  </a:lnTo>
                  <a:lnTo>
                    <a:pt x="590" y="738"/>
                  </a:lnTo>
                  <a:close/>
                  <a:moveTo>
                    <a:pt x="596" y="738"/>
                  </a:moveTo>
                  <a:lnTo>
                    <a:pt x="592" y="738"/>
                  </a:lnTo>
                  <a:lnTo>
                    <a:pt x="596" y="738"/>
                  </a:lnTo>
                  <a:lnTo>
                    <a:pt x="596" y="738"/>
                  </a:lnTo>
                  <a:lnTo>
                    <a:pt x="596" y="7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Freeform 192">
              <a:extLst>
                <a:ext uri="{FF2B5EF4-FFF2-40B4-BE49-F238E27FC236}">
                  <a16:creationId xmlns:a16="http://schemas.microsoft.com/office/drawing/2014/main" id="{F760A42A-1AB3-2DD9-EEE1-30EB204E24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9675" y="4600643"/>
              <a:ext cx="336550" cy="276225"/>
            </a:xfrm>
            <a:custGeom>
              <a:avLst/>
              <a:gdLst>
                <a:gd name="T0" fmla="*/ 88 w 212"/>
                <a:gd name="T1" fmla="*/ 6 h 174"/>
                <a:gd name="T2" fmla="*/ 78 w 212"/>
                <a:gd name="T3" fmla="*/ 14 h 174"/>
                <a:gd name="T4" fmla="*/ 134 w 212"/>
                <a:gd name="T5" fmla="*/ 22 h 174"/>
                <a:gd name="T6" fmla="*/ 134 w 212"/>
                <a:gd name="T7" fmla="*/ 22 h 174"/>
                <a:gd name="T8" fmla="*/ 166 w 212"/>
                <a:gd name="T9" fmla="*/ 58 h 174"/>
                <a:gd name="T10" fmla="*/ 156 w 212"/>
                <a:gd name="T11" fmla="*/ 32 h 174"/>
                <a:gd name="T12" fmla="*/ 138 w 212"/>
                <a:gd name="T13" fmla="*/ 22 h 174"/>
                <a:gd name="T14" fmla="*/ 152 w 212"/>
                <a:gd name="T15" fmla="*/ 28 h 174"/>
                <a:gd name="T16" fmla="*/ 164 w 212"/>
                <a:gd name="T17" fmla="*/ 40 h 174"/>
                <a:gd name="T18" fmla="*/ 58 w 212"/>
                <a:gd name="T19" fmla="*/ 110 h 174"/>
                <a:gd name="T20" fmla="*/ 48 w 212"/>
                <a:gd name="T21" fmla="*/ 106 h 174"/>
                <a:gd name="T22" fmla="*/ 40 w 212"/>
                <a:gd name="T23" fmla="*/ 110 h 174"/>
                <a:gd name="T24" fmla="*/ 26 w 212"/>
                <a:gd name="T25" fmla="*/ 114 h 174"/>
                <a:gd name="T26" fmla="*/ 22 w 212"/>
                <a:gd name="T27" fmla="*/ 118 h 174"/>
                <a:gd name="T28" fmla="*/ 26 w 212"/>
                <a:gd name="T29" fmla="*/ 132 h 174"/>
                <a:gd name="T30" fmla="*/ 0 w 212"/>
                <a:gd name="T31" fmla="*/ 132 h 174"/>
                <a:gd name="T32" fmla="*/ 4 w 212"/>
                <a:gd name="T33" fmla="*/ 18 h 174"/>
                <a:gd name="T34" fmla="*/ 26 w 212"/>
                <a:gd name="T35" fmla="*/ 32 h 174"/>
                <a:gd name="T36" fmla="*/ 48 w 212"/>
                <a:gd name="T37" fmla="*/ 40 h 174"/>
                <a:gd name="T38" fmla="*/ 66 w 212"/>
                <a:gd name="T39" fmla="*/ 54 h 174"/>
                <a:gd name="T40" fmla="*/ 78 w 212"/>
                <a:gd name="T41" fmla="*/ 72 h 174"/>
                <a:gd name="T42" fmla="*/ 96 w 212"/>
                <a:gd name="T43" fmla="*/ 84 h 174"/>
                <a:gd name="T44" fmla="*/ 88 w 212"/>
                <a:gd name="T45" fmla="*/ 102 h 174"/>
                <a:gd name="T46" fmla="*/ 100 w 212"/>
                <a:gd name="T47" fmla="*/ 118 h 174"/>
                <a:gd name="T48" fmla="*/ 118 w 212"/>
                <a:gd name="T49" fmla="*/ 128 h 174"/>
                <a:gd name="T50" fmla="*/ 122 w 212"/>
                <a:gd name="T51" fmla="*/ 140 h 174"/>
                <a:gd name="T52" fmla="*/ 140 w 212"/>
                <a:gd name="T53" fmla="*/ 148 h 174"/>
                <a:gd name="T54" fmla="*/ 130 w 212"/>
                <a:gd name="T55" fmla="*/ 158 h 174"/>
                <a:gd name="T56" fmla="*/ 114 w 212"/>
                <a:gd name="T57" fmla="*/ 152 h 174"/>
                <a:gd name="T58" fmla="*/ 88 w 212"/>
                <a:gd name="T59" fmla="*/ 140 h 174"/>
                <a:gd name="T60" fmla="*/ 78 w 212"/>
                <a:gd name="T61" fmla="*/ 128 h 174"/>
                <a:gd name="T62" fmla="*/ 138 w 212"/>
                <a:gd name="T63" fmla="*/ 26 h 174"/>
                <a:gd name="T64" fmla="*/ 114 w 212"/>
                <a:gd name="T65" fmla="*/ 70 h 174"/>
                <a:gd name="T66" fmla="*/ 126 w 212"/>
                <a:gd name="T67" fmla="*/ 62 h 174"/>
                <a:gd name="T68" fmla="*/ 140 w 212"/>
                <a:gd name="T69" fmla="*/ 66 h 174"/>
                <a:gd name="T70" fmla="*/ 152 w 212"/>
                <a:gd name="T71" fmla="*/ 46 h 174"/>
                <a:gd name="T72" fmla="*/ 156 w 212"/>
                <a:gd name="T73" fmla="*/ 58 h 174"/>
                <a:gd name="T74" fmla="*/ 144 w 212"/>
                <a:gd name="T75" fmla="*/ 76 h 174"/>
                <a:gd name="T76" fmla="*/ 118 w 212"/>
                <a:gd name="T77" fmla="*/ 80 h 174"/>
                <a:gd name="T78" fmla="*/ 104 w 212"/>
                <a:gd name="T79" fmla="*/ 70 h 174"/>
                <a:gd name="T80" fmla="*/ 70 w 212"/>
                <a:gd name="T81" fmla="*/ 54 h 174"/>
                <a:gd name="T82" fmla="*/ 194 w 212"/>
                <a:gd name="T83" fmla="*/ 62 h 174"/>
                <a:gd name="T84" fmla="*/ 84 w 212"/>
                <a:gd name="T85" fmla="*/ 62 h 174"/>
                <a:gd name="T86" fmla="*/ 208 w 212"/>
                <a:gd name="T87" fmla="*/ 84 h 174"/>
                <a:gd name="T88" fmla="*/ 200 w 212"/>
                <a:gd name="T89" fmla="*/ 80 h 174"/>
                <a:gd name="T90" fmla="*/ 204 w 212"/>
                <a:gd name="T91" fmla="*/ 76 h 174"/>
                <a:gd name="T92" fmla="*/ 100 w 212"/>
                <a:gd name="T93" fmla="*/ 72 h 174"/>
                <a:gd name="T94" fmla="*/ 36 w 212"/>
                <a:gd name="T95" fmla="*/ 122 h 174"/>
                <a:gd name="T96" fmla="*/ 36 w 212"/>
                <a:gd name="T97" fmla="*/ 126 h 174"/>
                <a:gd name="T98" fmla="*/ 144 w 212"/>
                <a:gd name="T99" fmla="*/ 126 h 174"/>
                <a:gd name="T100" fmla="*/ 166 w 212"/>
                <a:gd name="T101" fmla="*/ 132 h 174"/>
                <a:gd name="T102" fmla="*/ 34 w 212"/>
                <a:gd name="T103" fmla="*/ 128 h 174"/>
                <a:gd name="T104" fmla="*/ 134 w 212"/>
                <a:gd name="T105" fmla="*/ 140 h 174"/>
                <a:gd name="T106" fmla="*/ 138 w 212"/>
                <a:gd name="T107" fmla="*/ 140 h 174"/>
                <a:gd name="T108" fmla="*/ 140 w 212"/>
                <a:gd name="T109" fmla="*/ 148 h 174"/>
                <a:gd name="T110" fmla="*/ 140 w 212"/>
                <a:gd name="T111" fmla="*/ 156 h 174"/>
                <a:gd name="T112" fmla="*/ 166 w 212"/>
                <a:gd name="T113" fmla="*/ 158 h 174"/>
                <a:gd name="T114" fmla="*/ 186 w 212"/>
                <a:gd name="T115" fmla="*/ 170 h 174"/>
                <a:gd name="T116" fmla="*/ 178 w 212"/>
                <a:gd name="T117" fmla="*/ 17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2" h="174">
                  <a:moveTo>
                    <a:pt x="122" y="2"/>
                  </a:moveTo>
                  <a:lnTo>
                    <a:pt x="122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2" y="2"/>
                  </a:lnTo>
                  <a:lnTo>
                    <a:pt x="122" y="2"/>
                  </a:lnTo>
                  <a:lnTo>
                    <a:pt x="122" y="2"/>
                  </a:lnTo>
                  <a:close/>
                  <a:moveTo>
                    <a:pt x="88" y="6"/>
                  </a:moveTo>
                  <a:lnTo>
                    <a:pt x="88" y="10"/>
                  </a:lnTo>
                  <a:lnTo>
                    <a:pt x="92" y="10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84" y="14"/>
                  </a:lnTo>
                  <a:lnTo>
                    <a:pt x="80" y="14"/>
                  </a:lnTo>
                  <a:lnTo>
                    <a:pt x="80" y="10"/>
                  </a:lnTo>
                  <a:lnTo>
                    <a:pt x="78" y="14"/>
                  </a:lnTo>
                  <a:lnTo>
                    <a:pt x="78" y="10"/>
                  </a:lnTo>
                  <a:lnTo>
                    <a:pt x="80" y="6"/>
                  </a:lnTo>
                  <a:lnTo>
                    <a:pt x="84" y="10"/>
                  </a:lnTo>
                  <a:lnTo>
                    <a:pt x="88" y="10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8" y="6"/>
                  </a:lnTo>
                  <a:close/>
                  <a:moveTo>
                    <a:pt x="134" y="22"/>
                  </a:moveTo>
                  <a:lnTo>
                    <a:pt x="130" y="22"/>
                  </a:lnTo>
                  <a:lnTo>
                    <a:pt x="126" y="18"/>
                  </a:lnTo>
                  <a:lnTo>
                    <a:pt x="130" y="18"/>
                  </a:lnTo>
                  <a:lnTo>
                    <a:pt x="130" y="14"/>
                  </a:lnTo>
                  <a:lnTo>
                    <a:pt x="134" y="18"/>
                  </a:lnTo>
                  <a:lnTo>
                    <a:pt x="134" y="22"/>
                  </a:lnTo>
                  <a:lnTo>
                    <a:pt x="134" y="22"/>
                  </a:lnTo>
                  <a:lnTo>
                    <a:pt x="134" y="22"/>
                  </a:lnTo>
                  <a:close/>
                  <a:moveTo>
                    <a:pt x="164" y="40"/>
                  </a:moveTo>
                  <a:lnTo>
                    <a:pt x="166" y="40"/>
                  </a:lnTo>
                  <a:lnTo>
                    <a:pt x="166" y="44"/>
                  </a:lnTo>
                  <a:lnTo>
                    <a:pt x="170" y="44"/>
                  </a:lnTo>
                  <a:lnTo>
                    <a:pt x="170" y="46"/>
                  </a:lnTo>
                  <a:lnTo>
                    <a:pt x="170" y="50"/>
                  </a:lnTo>
                  <a:lnTo>
                    <a:pt x="170" y="54"/>
                  </a:lnTo>
                  <a:lnTo>
                    <a:pt x="166" y="58"/>
                  </a:lnTo>
                  <a:lnTo>
                    <a:pt x="166" y="54"/>
                  </a:lnTo>
                  <a:lnTo>
                    <a:pt x="164" y="50"/>
                  </a:lnTo>
                  <a:lnTo>
                    <a:pt x="164" y="46"/>
                  </a:lnTo>
                  <a:lnTo>
                    <a:pt x="164" y="44"/>
                  </a:lnTo>
                  <a:lnTo>
                    <a:pt x="164" y="40"/>
                  </a:lnTo>
                  <a:lnTo>
                    <a:pt x="160" y="40"/>
                  </a:lnTo>
                  <a:lnTo>
                    <a:pt x="160" y="36"/>
                  </a:lnTo>
                  <a:lnTo>
                    <a:pt x="156" y="32"/>
                  </a:lnTo>
                  <a:lnTo>
                    <a:pt x="152" y="32"/>
                  </a:lnTo>
                  <a:lnTo>
                    <a:pt x="152" y="28"/>
                  </a:lnTo>
                  <a:lnTo>
                    <a:pt x="148" y="28"/>
                  </a:lnTo>
                  <a:lnTo>
                    <a:pt x="148" y="26"/>
                  </a:lnTo>
                  <a:lnTo>
                    <a:pt x="144" y="26"/>
                  </a:lnTo>
                  <a:lnTo>
                    <a:pt x="140" y="26"/>
                  </a:lnTo>
                  <a:lnTo>
                    <a:pt x="140" y="22"/>
                  </a:lnTo>
                  <a:lnTo>
                    <a:pt x="138" y="22"/>
                  </a:lnTo>
                  <a:lnTo>
                    <a:pt x="140" y="22"/>
                  </a:lnTo>
                  <a:lnTo>
                    <a:pt x="138" y="22"/>
                  </a:lnTo>
                  <a:lnTo>
                    <a:pt x="138" y="18"/>
                  </a:lnTo>
                  <a:lnTo>
                    <a:pt x="140" y="22"/>
                  </a:lnTo>
                  <a:lnTo>
                    <a:pt x="144" y="22"/>
                  </a:lnTo>
                  <a:lnTo>
                    <a:pt x="144" y="26"/>
                  </a:lnTo>
                  <a:lnTo>
                    <a:pt x="148" y="26"/>
                  </a:lnTo>
                  <a:lnTo>
                    <a:pt x="152" y="28"/>
                  </a:lnTo>
                  <a:lnTo>
                    <a:pt x="156" y="28"/>
                  </a:lnTo>
                  <a:lnTo>
                    <a:pt x="156" y="32"/>
                  </a:lnTo>
                  <a:lnTo>
                    <a:pt x="160" y="32"/>
                  </a:lnTo>
                  <a:lnTo>
                    <a:pt x="160" y="36"/>
                  </a:lnTo>
                  <a:lnTo>
                    <a:pt x="164" y="36"/>
                  </a:lnTo>
                  <a:lnTo>
                    <a:pt x="164" y="40"/>
                  </a:lnTo>
                  <a:lnTo>
                    <a:pt x="164" y="40"/>
                  </a:lnTo>
                  <a:lnTo>
                    <a:pt x="164" y="40"/>
                  </a:lnTo>
                  <a:close/>
                  <a:moveTo>
                    <a:pt x="74" y="122"/>
                  </a:moveTo>
                  <a:lnTo>
                    <a:pt x="74" y="118"/>
                  </a:lnTo>
                  <a:lnTo>
                    <a:pt x="74" y="114"/>
                  </a:lnTo>
                  <a:lnTo>
                    <a:pt x="70" y="114"/>
                  </a:lnTo>
                  <a:lnTo>
                    <a:pt x="70" y="110"/>
                  </a:lnTo>
                  <a:lnTo>
                    <a:pt x="66" y="110"/>
                  </a:lnTo>
                  <a:lnTo>
                    <a:pt x="62" y="110"/>
                  </a:lnTo>
                  <a:lnTo>
                    <a:pt x="58" y="110"/>
                  </a:lnTo>
                  <a:lnTo>
                    <a:pt x="58" y="106"/>
                  </a:lnTo>
                  <a:lnTo>
                    <a:pt x="54" y="106"/>
                  </a:lnTo>
                  <a:lnTo>
                    <a:pt x="54" y="102"/>
                  </a:lnTo>
                  <a:lnTo>
                    <a:pt x="54" y="106"/>
                  </a:lnTo>
                  <a:lnTo>
                    <a:pt x="52" y="106"/>
                  </a:lnTo>
                  <a:lnTo>
                    <a:pt x="52" y="102"/>
                  </a:lnTo>
                  <a:lnTo>
                    <a:pt x="48" y="102"/>
                  </a:lnTo>
                  <a:lnTo>
                    <a:pt x="48" y="106"/>
                  </a:lnTo>
                  <a:lnTo>
                    <a:pt x="48" y="102"/>
                  </a:lnTo>
                  <a:lnTo>
                    <a:pt x="44" y="106"/>
                  </a:lnTo>
                  <a:lnTo>
                    <a:pt x="40" y="106"/>
                  </a:lnTo>
                  <a:lnTo>
                    <a:pt x="40" y="102"/>
                  </a:lnTo>
                  <a:lnTo>
                    <a:pt x="36" y="102"/>
                  </a:lnTo>
                  <a:lnTo>
                    <a:pt x="40" y="102"/>
                  </a:lnTo>
                  <a:lnTo>
                    <a:pt x="40" y="106"/>
                  </a:lnTo>
                  <a:lnTo>
                    <a:pt x="40" y="110"/>
                  </a:lnTo>
                  <a:lnTo>
                    <a:pt x="36" y="110"/>
                  </a:lnTo>
                  <a:lnTo>
                    <a:pt x="34" y="110"/>
                  </a:lnTo>
                  <a:lnTo>
                    <a:pt x="36" y="110"/>
                  </a:lnTo>
                  <a:lnTo>
                    <a:pt x="36" y="114"/>
                  </a:lnTo>
                  <a:lnTo>
                    <a:pt x="34" y="114"/>
                  </a:lnTo>
                  <a:lnTo>
                    <a:pt x="30" y="118"/>
                  </a:lnTo>
                  <a:lnTo>
                    <a:pt x="26" y="118"/>
                  </a:lnTo>
                  <a:lnTo>
                    <a:pt x="26" y="114"/>
                  </a:lnTo>
                  <a:lnTo>
                    <a:pt x="22" y="114"/>
                  </a:lnTo>
                  <a:lnTo>
                    <a:pt x="22" y="118"/>
                  </a:lnTo>
                  <a:lnTo>
                    <a:pt x="18" y="118"/>
                  </a:lnTo>
                  <a:lnTo>
                    <a:pt x="18" y="114"/>
                  </a:lnTo>
                  <a:lnTo>
                    <a:pt x="14" y="114"/>
                  </a:lnTo>
                  <a:lnTo>
                    <a:pt x="18" y="114"/>
                  </a:lnTo>
                  <a:lnTo>
                    <a:pt x="18" y="118"/>
                  </a:lnTo>
                  <a:lnTo>
                    <a:pt x="22" y="118"/>
                  </a:lnTo>
                  <a:lnTo>
                    <a:pt x="26" y="118"/>
                  </a:lnTo>
                  <a:lnTo>
                    <a:pt x="30" y="118"/>
                  </a:lnTo>
                  <a:lnTo>
                    <a:pt x="30" y="122"/>
                  </a:lnTo>
                  <a:lnTo>
                    <a:pt x="34" y="122"/>
                  </a:lnTo>
                  <a:lnTo>
                    <a:pt x="34" y="126"/>
                  </a:lnTo>
                  <a:lnTo>
                    <a:pt x="34" y="128"/>
                  </a:lnTo>
                  <a:lnTo>
                    <a:pt x="30" y="128"/>
                  </a:lnTo>
                  <a:lnTo>
                    <a:pt x="26" y="132"/>
                  </a:lnTo>
                  <a:lnTo>
                    <a:pt x="22" y="132"/>
                  </a:lnTo>
                  <a:lnTo>
                    <a:pt x="18" y="132"/>
                  </a:lnTo>
                  <a:lnTo>
                    <a:pt x="14" y="132"/>
                  </a:lnTo>
                  <a:lnTo>
                    <a:pt x="10" y="132"/>
                  </a:lnTo>
                  <a:lnTo>
                    <a:pt x="8" y="132"/>
                  </a:lnTo>
                  <a:lnTo>
                    <a:pt x="8" y="128"/>
                  </a:lnTo>
                  <a:lnTo>
                    <a:pt x="4" y="132"/>
                  </a:lnTo>
                  <a:lnTo>
                    <a:pt x="0" y="132"/>
                  </a:lnTo>
                  <a:lnTo>
                    <a:pt x="0" y="128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0" y="58"/>
                  </a:lnTo>
                  <a:lnTo>
                    <a:pt x="0" y="18"/>
                  </a:lnTo>
                  <a:lnTo>
                    <a:pt x="4" y="18"/>
                  </a:lnTo>
                  <a:lnTo>
                    <a:pt x="4" y="22"/>
                  </a:lnTo>
                  <a:lnTo>
                    <a:pt x="8" y="22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8" y="28"/>
                  </a:lnTo>
                  <a:lnTo>
                    <a:pt x="22" y="28"/>
                  </a:lnTo>
                  <a:lnTo>
                    <a:pt x="26" y="32"/>
                  </a:lnTo>
                  <a:lnTo>
                    <a:pt x="30" y="32"/>
                  </a:lnTo>
                  <a:lnTo>
                    <a:pt x="34" y="32"/>
                  </a:lnTo>
                  <a:lnTo>
                    <a:pt x="36" y="32"/>
                  </a:lnTo>
                  <a:lnTo>
                    <a:pt x="36" y="36"/>
                  </a:lnTo>
                  <a:lnTo>
                    <a:pt x="40" y="36"/>
                  </a:lnTo>
                  <a:lnTo>
                    <a:pt x="40" y="40"/>
                  </a:lnTo>
                  <a:lnTo>
                    <a:pt x="44" y="40"/>
                  </a:lnTo>
                  <a:lnTo>
                    <a:pt x="48" y="40"/>
                  </a:lnTo>
                  <a:lnTo>
                    <a:pt x="52" y="40"/>
                  </a:lnTo>
                  <a:lnTo>
                    <a:pt x="52" y="44"/>
                  </a:lnTo>
                  <a:lnTo>
                    <a:pt x="54" y="44"/>
                  </a:lnTo>
                  <a:lnTo>
                    <a:pt x="54" y="46"/>
                  </a:lnTo>
                  <a:lnTo>
                    <a:pt x="58" y="50"/>
                  </a:lnTo>
                  <a:lnTo>
                    <a:pt x="62" y="50"/>
                  </a:lnTo>
                  <a:lnTo>
                    <a:pt x="62" y="54"/>
                  </a:lnTo>
                  <a:lnTo>
                    <a:pt x="66" y="54"/>
                  </a:lnTo>
                  <a:lnTo>
                    <a:pt x="66" y="58"/>
                  </a:lnTo>
                  <a:lnTo>
                    <a:pt x="66" y="62"/>
                  </a:lnTo>
                  <a:lnTo>
                    <a:pt x="66" y="66"/>
                  </a:lnTo>
                  <a:lnTo>
                    <a:pt x="66" y="70"/>
                  </a:lnTo>
                  <a:lnTo>
                    <a:pt x="70" y="70"/>
                  </a:lnTo>
                  <a:lnTo>
                    <a:pt x="74" y="70"/>
                  </a:lnTo>
                  <a:lnTo>
                    <a:pt x="78" y="70"/>
                  </a:lnTo>
                  <a:lnTo>
                    <a:pt x="78" y="72"/>
                  </a:lnTo>
                  <a:lnTo>
                    <a:pt x="80" y="72"/>
                  </a:lnTo>
                  <a:lnTo>
                    <a:pt x="84" y="72"/>
                  </a:lnTo>
                  <a:lnTo>
                    <a:pt x="84" y="76"/>
                  </a:lnTo>
                  <a:lnTo>
                    <a:pt x="88" y="76"/>
                  </a:lnTo>
                  <a:lnTo>
                    <a:pt x="92" y="76"/>
                  </a:lnTo>
                  <a:lnTo>
                    <a:pt x="92" y="80"/>
                  </a:lnTo>
                  <a:lnTo>
                    <a:pt x="96" y="80"/>
                  </a:lnTo>
                  <a:lnTo>
                    <a:pt x="96" y="84"/>
                  </a:lnTo>
                  <a:lnTo>
                    <a:pt x="96" y="88"/>
                  </a:lnTo>
                  <a:lnTo>
                    <a:pt x="92" y="88"/>
                  </a:lnTo>
                  <a:lnTo>
                    <a:pt x="88" y="88"/>
                  </a:lnTo>
                  <a:lnTo>
                    <a:pt x="84" y="88"/>
                  </a:lnTo>
                  <a:lnTo>
                    <a:pt x="84" y="92"/>
                  </a:lnTo>
                  <a:lnTo>
                    <a:pt x="84" y="96"/>
                  </a:lnTo>
                  <a:lnTo>
                    <a:pt x="84" y="100"/>
                  </a:lnTo>
                  <a:lnTo>
                    <a:pt x="88" y="102"/>
                  </a:lnTo>
                  <a:lnTo>
                    <a:pt x="92" y="102"/>
                  </a:lnTo>
                  <a:lnTo>
                    <a:pt x="92" y="106"/>
                  </a:lnTo>
                  <a:lnTo>
                    <a:pt x="96" y="110"/>
                  </a:lnTo>
                  <a:lnTo>
                    <a:pt x="100" y="110"/>
                  </a:lnTo>
                  <a:lnTo>
                    <a:pt x="100" y="114"/>
                  </a:lnTo>
                  <a:lnTo>
                    <a:pt x="100" y="110"/>
                  </a:lnTo>
                  <a:lnTo>
                    <a:pt x="100" y="114"/>
                  </a:lnTo>
                  <a:lnTo>
                    <a:pt x="100" y="118"/>
                  </a:lnTo>
                  <a:lnTo>
                    <a:pt x="100" y="122"/>
                  </a:lnTo>
                  <a:lnTo>
                    <a:pt x="104" y="122"/>
                  </a:lnTo>
                  <a:lnTo>
                    <a:pt x="104" y="126"/>
                  </a:lnTo>
                  <a:lnTo>
                    <a:pt x="108" y="126"/>
                  </a:lnTo>
                  <a:lnTo>
                    <a:pt x="108" y="128"/>
                  </a:lnTo>
                  <a:lnTo>
                    <a:pt x="110" y="128"/>
                  </a:lnTo>
                  <a:lnTo>
                    <a:pt x="114" y="128"/>
                  </a:lnTo>
                  <a:lnTo>
                    <a:pt x="118" y="128"/>
                  </a:lnTo>
                  <a:lnTo>
                    <a:pt x="118" y="132"/>
                  </a:lnTo>
                  <a:lnTo>
                    <a:pt x="114" y="132"/>
                  </a:lnTo>
                  <a:lnTo>
                    <a:pt x="114" y="136"/>
                  </a:lnTo>
                  <a:lnTo>
                    <a:pt x="118" y="136"/>
                  </a:lnTo>
                  <a:lnTo>
                    <a:pt x="118" y="140"/>
                  </a:lnTo>
                  <a:lnTo>
                    <a:pt x="122" y="140"/>
                  </a:lnTo>
                  <a:lnTo>
                    <a:pt x="126" y="140"/>
                  </a:lnTo>
                  <a:lnTo>
                    <a:pt x="122" y="140"/>
                  </a:lnTo>
                  <a:lnTo>
                    <a:pt x="122" y="144"/>
                  </a:lnTo>
                  <a:lnTo>
                    <a:pt x="126" y="148"/>
                  </a:lnTo>
                  <a:lnTo>
                    <a:pt x="130" y="148"/>
                  </a:lnTo>
                  <a:lnTo>
                    <a:pt x="134" y="148"/>
                  </a:lnTo>
                  <a:lnTo>
                    <a:pt x="134" y="152"/>
                  </a:lnTo>
                  <a:lnTo>
                    <a:pt x="138" y="152"/>
                  </a:lnTo>
                  <a:lnTo>
                    <a:pt x="138" y="148"/>
                  </a:lnTo>
                  <a:lnTo>
                    <a:pt x="140" y="148"/>
                  </a:lnTo>
                  <a:lnTo>
                    <a:pt x="140" y="152"/>
                  </a:lnTo>
                  <a:lnTo>
                    <a:pt x="138" y="152"/>
                  </a:lnTo>
                  <a:lnTo>
                    <a:pt x="134" y="152"/>
                  </a:lnTo>
                  <a:lnTo>
                    <a:pt x="134" y="156"/>
                  </a:lnTo>
                  <a:lnTo>
                    <a:pt x="138" y="156"/>
                  </a:lnTo>
                  <a:lnTo>
                    <a:pt x="134" y="156"/>
                  </a:lnTo>
                  <a:lnTo>
                    <a:pt x="134" y="158"/>
                  </a:lnTo>
                  <a:lnTo>
                    <a:pt x="130" y="158"/>
                  </a:lnTo>
                  <a:lnTo>
                    <a:pt x="130" y="156"/>
                  </a:lnTo>
                  <a:lnTo>
                    <a:pt x="126" y="156"/>
                  </a:lnTo>
                  <a:lnTo>
                    <a:pt x="130" y="156"/>
                  </a:lnTo>
                  <a:lnTo>
                    <a:pt x="126" y="156"/>
                  </a:lnTo>
                  <a:lnTo>
                    <a:pt x="126" y="152"/>
                  </a:lnTo>
                  <a:lnTo>
                    <a:pt x="122" y="152"/>
                  </a:lnTo>
                  <a:lnTo>
                    <a:pt x="118" y="152"/>
                  </a:lnTo>
                  <a:lnTo>
                    <a:pt x="114" y="152"/>
                  </a:lnTo>
                  <a:lnTo>
                    <a:pt x="110" y="152"/>
                  </a:lnTo>
                  <a:lnTo>
                    <a:pt x="108" y="148"/>
                  </a:lnTo>
                  <a:lnTo>
                    <a:pt x="104" y="148"/>
                  </a:lnTo>
                  <a:lnTo>
                    <a:pt x="100" y="148"/>
                  </a:lnTo>
                  <a:lnTo>
                    <a:pt x="96" y="148"/>
                  </a:lnTo>
                  <a:lnTo>
                    <a:pt x="92" y="144"/>
                  </a:lnTo>
                  <a:lnTo>
                    <a:pt x="92" y="140"/>
                  </a:lnTo>
                  <a:lnTo>
                    <a:pt x="88" y="140"/>
                  </a:lnTo>
                  <a:lnTo>
                    <a:pt x="88" y="136"/>
                  </a:lnTo>
                  <a:lnTo>
                    <a:pt x="84" y="136"/>
                  </a:lnTo>
                  <a:lnTo>
                    <a:pt x="84" y="132"/>
                  </a:lnTo>
                  <a:lnTo>
                    <a:pt x="80" y="132"/>
                  </a:lnTo>
                  <a:lnTo>
                    <a:pt x="80" y="128"/>
                  </a:lnTo>
                  <a:lnTo>
                    <a:pt x="84" y="128"/>
                  </a:lnTo>
                  <a:lnTo>
                    <a:pt x="80" y="128"/>
                  </a:lnTo>
                  <a:lnTo>
                    <a:pt x="78" y="128"/>
                  </a:lnTo>
                  <a:lnTo>
                    <a:pt x="78" y="126"/>
                  </a:lnTo>
                  <a:lnTo>
                    <a:pt x="78" y="122"/>
                  </a:lnTo>
                  <a:lnTo>
                    <a:pt x="74" y="122"/>
                  </a:lnTo>
                  <a:lnTo>
                    <a:pt x="74" y="122"/>
                  </a:lnTo>
                  <a:lnTo>
                    <a:pt x="74" y="122"/>
                  </a:lnTo>
                  <a:close/>
                  <a:moveTo>
                    <a:pt x="138" y="26"/>
                  </a:moveTo>
                  <a:lnTo>
                    <a:pt x="140" y="26"/>
                  </a:lnTo>
                  <a:lnTo>
                    <a:pt x="138" y="26"/>
                  </a:lnTo>
                  <a:lnTo>
                    <a:pt x="138" y="26"/>
                  </a:lnTo>
                  <a:lnTo>
                    <a:pt x="138" y="26"/>
                  </a:lnTo>
                  <a:close/>
                  <a:moveTo>
                    <a:pt x="164" y="28"/>
                  </a:moveTo>
                  <a:lnTo>
                    <a:pt x="164" y="26"/>
                  </a:lnTo>
                  <a:lnTo>
                    <a:pt x="164" y="28"/>
                  </a:lnTo>
                  <a:lnTo>
                    <a:pt x="164" y="28"/>
                  </a:lnTo>
                  <a:lnTo>
                    <a:pt x="164" y="28"/>
                  </a:lnTo>
                  <a:close/>
                  <a:moveTo>
                    <a:pt x="114" y="70"/>
                  </a:moveTo>
                  <a:lnTo>
                    <a:pt x="118" y="70"/>
                  </a:lnTo>
                  <a:lnTo>
                    <a:pt x="122" y="70"/>
                  </a:lnTo>
                  <a:lnTo>
                    <a:pt x="126" y="70"/>
                  </a:lnTo>
                  <a:lnTo>
                    <a:pt x="126" y="66"/>
                  </a:lnTo>
                  <a:lnTo>
                    <a:pt x="126" y="62"/>
                  </a:lnTo>
                  <a:lnTo>
                    <a:pt x="130" y="58"/>
                  </a:lnTo>
                  <a:lnTo>
                    <a:pt x="130" y="62"/>
                  </a:lnTo>
                  <a:lnTo>
                    <a:pt x="126" y="62"/>
                  </a:lnTo>
                  <a:lnTo>
                    <a:pt x="126" y="66"/>
                  </a:lnTo>
                  <a:lnTo>
                    <a:pt x="130" y="70"/>
                  </a:lnTo>
                  <a:lnTo>
                    <a:pt x="134" y="70"/>
                  </a:lnTo>
                  <a:lnTo>
                    <a:pt x="134" y="66"/>
                  </a:lnTo>
                  <a:lnTo>
                    <a:pt x="134" y="70"/>
                  </a:lnTo>
                  <a:lnTo>
                    <a:pt x="138" y="70"/>
                  </a:lnTo>
                  <a:lnTo>
                    <a:pt x="140" y="70"/>
                  </a:lnTo>
                  <a:lnTo>
                    <a:pt x="140" y="66"/>
                  </a:lnTo>
                  <a:lnTo>
                    <a:pt x="140" y="62"/>
                  </a:lnTo>
                  <a:lnTo>
                    <a:pt x="144" y="58"/>
                  </a:lnTo>
                  <a:lnTo>
                    <a:pt x="148" y="58"/>
                  </a:lnTo>
                  <a:lnTo>
                    <a:pt x="152" y="58"/>
                  </a:lnTo>
                  <a:lnTo>
                    <a:pt x="152" y="54"/>
                  </a:lnTo>
                  <a:lnTo>
                    <a:pt x="148" y="50"/>
                  </a:lnTo>
                  <a:lnTo>
                    <a:pt x="148" y="46"/>
                  </a:lnTo>
                  <a:lnTo>
                    <a:pt x="152" y="46"/>
                  </a:lnTo>
                  <a:lnTo>
                    <a:pt x="156" y="46"/>
                  </a:lnTo>
                  <a:lnTo>
                    <a:pt x="156" y="44"/>
                  </a:lnTo>
                  <a:lnTo>
                    <a:pt x="160" y="46"/>
                  </a:lnTo>
                  <a:lnTo>
                    <a:pt x="156" y="46"/>
                  </a:lnTo>
                  <a:lnTo>
                    <a:pt x="160" y="46"/>
                  </a:lnTo>
                  <a:lnTo>
                    <a:pt x="160" y="54"/>
                  </a:lnTo>
                  <a:lnTo>
                    <a:pt x="160" y="58"/>
                  </a:lnTo>
                  <a:lnTo>
                    <a:pt x="156" y="58"/>
                  </a:lnTo>
                  <a:lnTo>
                    <a:pt x="156" y="62"/>
                  </a:lnTo>
                  <a:lnTo>
                    <a:pt x="156" y="66"/>
                  </a:lnTo>
                  <a:lnTo>
                    <a:pt x="156" y="70"/>
                  </a:lnTo>
                  <a:lnTo>
                    <a:pt x="152" y="70"/>
                  </a:lnTo>
                  <a:lnTo>
                    <a:pt x="148" y="70"/>
                  </a:lnTo>
                  <a:lnTo>
                    <a:pt x="148" y="72"/>
                  </a:lnTo>
                  <a:lnTo>
                    <a:pt x="144" y="72"/>
                  </a:lnTo>
                  <a:lnTo>
                    <a:pt x="144" y="76"/>
                  </a:lnTo>
                  <a:lnTo>
                    <a:pt x="140" y="76"/>
                  </a:lnTo>
                  <a:lnTo>
                    <a:pt x="138" y="76"/>
                  </a:lnTo>
                  <a:lnTo>
                    <a:pt x="138" y="80"/>
                  </a:lnTo>
                  <a:lnTo>
                    <a:pt x="134" y="80"/>
                  </a:lnTo>
                  <a:lnTo>
                    <a:pt x="130" y="80"/>
                  </a:lnTo>
                  <a:lnTo>
                    <a:pt x="126" y="80"/>
                  </a:lnTo>
                  <a:lnTo>
                    <a:pt x="122" y="80"/>
                  </a:lnTo>
                  <a:lnTo>
                    <a:pt x="118" y="80"/>
                  </a:lnTo>
                  <a:lnTo>
                    <a:pt x="118" y="76"/>
                  </a:lnTo>
                  <a:lnTo>
                    <a:pt x="114" y="80"/>
                  </a:lnTo>
                  <a:lnTo>
                    <a:pt x="114" y="76"/>
                  </a:lnTo>
                  <a:lnTo>
                    <a:pt x="110" y="76"/>
                  </a:lnTo>
                  <a:lnTo>
                    <a:pt x="110" y="72"/>
                  </a:lnTo>
                  <a:lnTo>
                    <a:pt x="108" y="72"/>
                  </a:lnTo>
                  <a:lnTo>
                    <a:pt x="104" y="72"/>
                  </a:lnTo>
                  <a:lnTo>
                    <a:pt x="104" y="70"/>
                  </a:lnTo>
                  <a:lnTo>
                    <a:pt x="104" y="66"/>
                  </a:lnTo>
                  <a:lnTo>
                    <a:pt x="104" y="70"/>
                  </a:lnTo>
                  <a:lnTo>
                    <a:pt x="108" y="70"/>
                  </a:lnTo>
                  <a:lnTo>
                    <a:pt x="110" y="70"/>
                  </a:lnTo>
                  <a:lnTo>
                    <a:pt x="114" y="70"/>
                  </a:lnTo>
                  <a:lnTo>
                    <a:pt x="114" y="70"/>
                  </a:lnTo>
                  <a:lnTo>
                    <a:pt x="114" y="70"/>
                  </a:lnTo>
                  <a:close/>
                  <a:moveTo>
                    <a:pt x="70" y="54"/>
                  </a:moveTo>
                  <a:lnTo>
                    <a:pt x="70" y="50"/>
                  </a:lnTo>
                  <a:lnTo>
                    <a:pt x="70" y="54"/>
                  </a:lnTo>
                  <a:lnTo>
                    <a:pt x="70" y="54"/>
                  </a:lnTo>
                  <a:lnTo>
                    <a:pt x="70" y="54"/>
                  </a:lnTo>
                  <a:close/>
                  <a:moveTo>
                    <a:pt x="194" y="70"/>
                  </a:moveTo>
                  <a:lnTo>
                    <a:pt x="194" y="66"/>
                  </a:lnTo>
                  <a:lnTo>
                    <a:pt x="190" y="62"/>
                  </a:lnTo>
                  <a:lnTo>
                    <a:pt x="194" y="62"/>
                  </a:lnTo>
                  <a:lnTo>
                    <a:pt x="194" y="58"/>
                  </a:lnTo>
                  <a:lnTo>
                    <a:pt x="194" y="62"/>
                  </a:lnTo>
                  <a:lnTo>
                    <a:pt x="194" y="66"/>
                  </a:lnTo>
                  <a:lnTo>
                    <a:pt x="194" y="70"/>
                  </a:lnTo>
                  <a:lnTo>
                    <a:pt x="194" y="70"/>
                  </a:lnTo>
                  <a:lnTo>
                    <a:pt x="194" y="70"/>
                  </a:lnTo>
                  <a:close/>
                  <a:moveTo>
                    <a:pt x="84" y="66"/>
                  </a:moveTo>
                  <a:lnTo>
                    <a:pt x="84" y="62"/>
                  </a:lnTo>
                  <a:lnTo>
                    <a:pt x="88" y="66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84" y="66"/>
                  </a:lnTo>
                  <a:close/>
                  <a:moveTo>
                    <a:pt x="204" y="76"/>
                  </a:moveTo>
                  <a:lnTo>
                    <a:pt x="204" y="80"/>
                  </a:lnTo>
                  <a:lnTo>
                    <a:pt x="208" y="80"/>
                  </a:lnTo>
                  <a:lnTo>
                    <a:pt x="208" y="84"/>
                  </a:lnTo>
                  <a:lnTo>
                    <a:pt x="212" y="84"/>
                  </a:lnTo>
                  <a:lnTo>
                    <a:pt x="212" y="88"/>
                  </a:lnTo>
                  <a:lnTo>
                    <a:pt x="212" y="92"/>
                  </a:lnTo>
                  <a:lnTo>
                    <a:pt x="208" y="92"/>
                  </a:lnTo>
                  <a:lnTo>
                    <a:pt x="204" y="92"/>
                  </a:lnTo>
                  <a:lnTo>
                    <a:pt x="200" y="88"/>
                  </a:lnTo>
                  <a:lnTo>
                    <a:pt x="200" y="84"/>
                  </a:lnTo>
                  <a:lnTo>
                    <a:pt x="200" y="80"/>
                  </a:lnTo>
                  <a:lnTo>
                    <a:pt x="196" y="80"/>
                  </a:lnTo>
                  <a:lnTo>
                    <a:pt x="196" y="76"/>
                  </a:lnTo>
                  <a:lnTo>
                    <a:pt x="194" y="76"/>
                  </a:lnTo>
                  <a:lnTo>
                    <a:pt x="194" y="72"/>
                  </a:lnTo>
                  <a:lnTo>
                    <a:pt x="194" y="70"/>
                  </a:lnTo>
                  <a:lnTo>
                    <a:pt x="196" y="70"/>
                  </a:lnTo>
                  <a:lnTo>
                    <a:pt x="200" y="72"/>
                  </a:lnTo>
                  <a:lnTo>
                    <a:pt x="204" y="76"/>
                  </a:lnTo>
                  <a:lnTo>
                    <a:pt x="204" y="76"/>
                  </a:lnTo>
                  <a:lnTo>
                    <a:pt x="204" y="76"/>
                  </a:lnTo>
                  <a:close/>
                  <a:moveTo>
                    <a:pt x="100" y="72"/>
                  </a:moveTo>
                  <a:lnTo>
                    <a:pt x="96" y="72"/>
                  </a:lnTo>
                  <a:lnTo>
                    <a:pt x="96" y="70"/>
                  </a:lnTo>
                  <a:lnTo>
                    <a:pt x="100" y="70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0" y="72"/>
                  </a:lnTo>
                  <a:close/>
                  <a:moveTo>
                    <a:pt x="36" y="118"/>
                  </a:moveTo>
                  <a:lnTo>
                    <a:pt x="34" y="118"/>
                  </a:lnTo>
                  <a:lnTo>
                    <a:pt x="36" y="118"/>
                  </a:lnTo>
                  <a:lnTo>
                    <a:pt x="36" y="118"/>
                  </a:lnTo>
                  <a:lnTo>
                    <a:pt x="36" y="118"/>
                  </a:lnTo>
                  <a:close/>
                  <a:moveTo>
                    <a:pt x="36" y="126"/>
                  </a:moveTo>
                  <a:lnTo>
                    <a:pt x="36" y="122"/>
                  </a:lnTo>
                  <a:lnTo>
                    <a:pt x="34" y="122"/>
                  </a:lnTo>
                  <a:lnTo>
                    <a:pt x="34" y="118"/>
                  </a:lnTo>
                  <a:lnTo>
                    <a:pt x="30" y="118"/>
                  </a:lnTo>
                  <a:lnTo>
                    <a:pt x="34" y="118"/>
                  </a:lnTo>
                  <a:lnTo>
                    <a:pt x="34" y="122"/>
                  </a:lnTo>
                  <a:lnTo>
                    <a:pt x="36" y="122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36" y="126"/>
                  </a:lnTo>
                  <a:close/>
                  <a:moveTo>
                    <a:pt x="144" y="126"/>
                  </a:moveTo>
                  <a:lnTo>
                    <a:pt x="140" y="126"/>
                  </a:lnTo>
                  <a:lnTo>
                    <a:pt x="140" y="122"/>
                  </a:lnTo>
                  <a:lnTo>
                    <a:pt x="140" y="118"/>
                  </a:lnTo>
                  <a:lnTo>
                    <a:pt x="140" y="122"/>
                  </a:lnTo>
                  <a:lnTo>
                    <a:pt x="140" y="126"/>
                  </a:lnTo>
                  <a:lnTo>
                    <a:pt x="144" y="126"/>
                  </a:lnTo>
                  <a:lnTo>
                    <a:pt x="144" y="126"/>
                  </a:lnTo>
                  <a:lnTo>
                    <a:pt x="144" y="126"/>
                  </a:lnTo>
                  <a:close/>
                  <a:moveTo>
                    <a:pt x="166" y="132"/>
                  </a:moveTo>
                  <a:lnTo>
                    <a:pt x="164" y="128"/>
                  </a:lnTo>
                  <a:lnTo>
                    <a:pt x="166" y="128"/>
                  </a:lnTo>
                  <a:lnTo>
                    <a:pt x="170" y="128"/>
                  </a:lnTo>
                  <a:lnTo>
                    <a:pt x="170" y="132"/>
                  </a:lnTo>
                  <a:lnTo>
                    <a:pt x="166" y="132"/>
                  </a:lnTo>
                  <a:lnTo>
                    <a:pt x="166" y="132"/>
                  </a:lnTo>
                  <a:lnTo>
                    <a:pt x="166" y="132"/>
                  </a:lnTo>
                  <a:close/>
                  <a:moveTo>
                    <a:pt x="34" y="128"/>
                  </a:moveTo>
                  <a:lnTo>
                    <a:pt x="34" y="132"/>
                  </a:lnTo>
                  <a:lnTo>
                    <a:pt x="30" y="128"/>
                  </a:lnTo>
                  <a:lnTo>
                    <a:pt x="34" y="128"/>
                  </a:lnTo>
                  <a:lnTo>
                    <a:pt x="34" y="128"/>
                  </a:lnTo>
                  <a:lnTo>
                    <a:pt x="34" y="128"/>
                  </a:lnTo>
                  <a:close/>
                  <a:moveTo>
                    <a:pt x="134" y="136"/>
                  </a:moveTo>
                  <a:lnTo>
                    <a:pt x="130" y="136"/>
                  </a:lnTo>
                  <a:lnTo>
                    <a:pt x="130" y="132"/>
                  </a:lnTo>
                  <a:lnTo>
                    <a:pt x="134" y="136"/>
                  </a:lnTo>
                  <a:lnTo>
                    <a:pt x="134" y="136"/>
                  </a:lnTo>
                  <a:lnTo>
                    <a:pt x="134" y="136"/>
                  </a:lnTo>
                  <a:close/>
                  <a:moveTo>
                    <a:pt x="138" y="140"/>
                  </a:moveTo>
                  <a:lnTo>
                    <a:pt x="134" y="140"/>
                  </a:lnTo>
                  <a:lnTo>
                    <a:pt x="134" y="136"/>
                  </a:lnTo>
                  <a:lnTo>
                    <a:pt x="134" y="132"/>
                  </a:lnTo>
                  <a:lnTo>
                    <a:pt x="134" y="136"/>
                  </a:lnTo>
                  <a:lnTo>
                    <a:pt x="138" y="136"/>
                  </a:lnTo>
                  <a:lnTo>
                    <a:pt x="140" y="136"/>
                  </a:lnTo>
                  <a:lnTo>
                    <a:pt x="140" y="140"/>
                  </a:lnTo>
                  <a:lnTo>
                    <a:pt x="138" y="140"/>
                  </a:lnTo>
                  <a:lnTo>
                    <a:pt x="138" y="140"/>
                  </a:lnTo>
                  <a:lnTo>
                    <a:pt x="138" y="140"/>
                  </a:lnTo>
                  <a:close/>
                  <a:moveTo>
                    <a:pt x="144" y="148"/>
                  </a:moveTo>
                  <a:lnTo>
                    <a:pt x="140" y="148"/>
                  </a:lnTo>
                  <a:lnTo>
                    <a:pt x="140" y="144"/>
                  </a:lnTo>
                  <a:lnTo>
                    <a:pt x="138" y="144"/>
                  </a:lnTo>
                  <a:lnTo>
                    <a:pt x="138" y="140"/>
                  </a:lnTo>
                  <a:lnTo>
                    <a:pt x="140" y="144"/>
                  </a:lnTo>
                  <a:lnTo>
                    <a:pt x="140" y="148"/>
                  </a:lnTo>
                  <a:lnTo>
                    <a:pt x="144" y="148"/>
                  </a:lnTo>
                  <a:lnTo>
                    <a:pt x="144" y="144"/>
                  </a:lnTo>
                  <a:lnTo>
                    <a:pt x="144" y="148"/>
                  </a:lnTo>
                  <a:lnTo>
                    <a:pt x="144" y="148"/>
                  </a:lnTo>
                  <a:lnTo>
                    <a:pt x="144" y="148"/>
                  </a:lnTo>
                  <a:close/>
                  <a:moveTo>
                    <a:pt x="140" y="156"/>
                  </a:moveTo>
                  <a:lnTo>
                    <a:pt x="138" y="156"/>
                  </a:lnTo>
                  <a:lnTo>
                    <a:pt x="140" y="156"/>
                  </a:lnTo>
                  <a:lnTo>
                    <a:pt x="140" y="156"/>
                  </a:lnTo>
                  <a:lnTo>
                    <a:pt x="140" y="156"/>
                  </a:lnTo>
                  <a:close/>
                  <a:moveTo>
                    <a:pt x="166" y="158"/>
                  </a:moveTo>
                  <a:lnTo>
                    <a:pt x="164" y="158"/>
                  </a:lnTo>
                  <a:lnTo>
                    <a:pt x="164" y="156"/>
                  </a:lnTo>
                  <a:lnTo>
                    <a:pt x="166" y="156"/>
                  </a:lnTo>
                  <a:lnTo>
                    <a:pt x="166" y="158"/>
                  </a:lnTo>
                  <a:lnTo>
                    <a:pt x="166" y="158"/>
                  </a:lnTo>
                  <a:lnTo>
                    <a:pt x="166" y="158"/>
                  </a:lnTo>
                  <a:close/>
                  <a:moveTo>
                    <a:pt x="186" y="170"/>
                  </a:moveTo>
                  <a:lnTo>
                    <a:pt x="182" y="170"/>
                  </a:lnTo>
                  <a:lnTo>
                    <a:pt x="186" y="170"/>
                  </a:lnTo>
                  <a:lnTo>
                    <a:pt x="186" y="166"/>
                  </a:lnTo>
                  <a:lnTo>
                    <a:pt x="186" y="170"/>
                  </a:lnTo>
                  <a:lnTo>
                    <a:pt x="190" y="170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0"/>
                  </a:lnTo>
                  <a:close/>
                  <a:moveTo>
                    <a:pt x="178" y="174"/>
                  </a:moveTo>
                  <a:lnTo>
                    <a:pt x="174" y="174"/>
                  </a:lnTo>
                  <a:lnTo>
                    <a:pt x="174" y="170"/>
                  </a:lnTo>
                  <a:lnTo>
                    <a:pt x="170" y="170"/>
                  </a:lnTo>
                  <a:lnTo>
                    <a:pt x="174" y="170"/>
                  </a:lnTo>
                  <a:lnTo>
                    <a:pt x="178" y="170"/>
                  </a:lnTo>
                  <a:lnTo>
                    <a:pt x="178" y="174"/>
                  </a:lnTo>
                  <a:lnTo>
                    <a:pt x="182" y="174"/>
                  </a:lnTo>
                  <a:lnTo>
                    <a:pt x="178" y="174"/>
                  </a:lnTo>
                  <a:lnTo>
                    <a:pt x="178" y="174"/>
                  </a:lnTo>
                  <a:lnTo>
                    <a:pt x="178" y="17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reeform 193">
              <a:extLst>
                <a:ext uri="{FF2B5EF4-FFF2-40B4-BE49-F238E27FC236}">
                  <a16:creationId xmlns:a16="http://schemas.microsoft.com/office/drawing/2014/main" id="{D6CCFB33-B542-56E2-43AC-A1CDB1466B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89350" y="3359218"/>
              <a:ext cx="568325" cy="292100"/>
            </a:xfrm>
            <a:custGeom>
              <a:avLst/>
              <a:gdLst>
                <a:gd name="T0" fmla="*/ 320 w 358"/>
                <a:gd name="T1" fmla="*/ 16 h 184"/>
                <a:gd name="T2" fmla="*/ 320 w 358"/>
                <a:gd name="T3" fmla="*/ 8 h 184"/>
                <a:gd name="T4" fmla="*/ 324 w 358"/>
                <a:gd name="T5" fmla="*/ 0 h 184"/>
                <a:gd name="T6" fmla="*/ 328 w 358"/>
                <a:gd name="T7" fmla="*/ 8 h 184"/>
                <a:gd name="T8" fmla="*/ 340 w 358"/>
                <a:gd name="T9" fmla="*/ 8 h 184"/>
                <a:gd name="T10" fmla="*/ 348 w 358"/>
                <a:gd name="T11" fmla="*/ 4 h 184"/>
                <a:gd name="T12" fmla="*/ 350 w 358"/>
                <a:gd name="T13" fmla="*/ 12 h 184"/>
                <a:gd name="T14" fmla="*/ 354 w 358"/>
                <a:gd name="T15" fmla="*/ 12 h 184"/>
                <a:gd name="T16" fmla="*/ 350 w 358"/>
                <a:gd name="T17" fmla="*/ 20 h 184"/>
                <a:gd name="T18" fmla="*/ 348 w 358"/>
                <a:gd name="T19" fmla="*/ 30 h 184"/>
                <a:gd name="T20" fmla="*/ 344 w 358"/>
                <a:gd name="T21" fmla="*/ 38 h 184"/>
                <a:gd name="T22" fmla="*/ 344 w 358"/>
                <a:gd name="T23" fmla="*/ 50 h 184"/>
                <a:gd name="T24" fmla="*/ 340 w 358"/>
                <a:gd name="T25" fmla="*/ 54 h 184"/>
                <a:gd name="T26" fmla="*/ 348 w 358"/>
                <a:gd name="T27" fmla="*/ 60 h 184"/>
                <a:gd name="T28" fmla="*/ 340 w 358"/>
                <a:gd name="T29" fmla="*/ 68 h 184"/>
                <a:gd name="T30" fmla="*/ 344 w 358"/>
                <a:gd name="T31" fmla="*/ 76 h 184"/>
                <a:gd name="T32" fmla="*/ 344 w 358"/>
                <a:gd name="T33" fmla="*/ 82 h 184"/>
                <a:gd name="T34" fmla="*/ 336 w 358"/>
                <a:gd name="T35" fmla="*/ 90 h 184"/>
                <a:gd name="T36" fmla="*/ 340 w 358"/>
                <a:gd name="T37" fmla="*/ 98 h 184"/>
                <a:gd name="T38" fmla="*/ 332 w 358"/>
                <a:gd name="T39" fmla="*/ 102 h 184"/>
                <a:gd name="T40" fmla="*/ 324 w 358"/>
                <a:gd name="T41" fmla="*/ 98 h 184"/>
                <a:gd name="T42" fmla="*/ 318 w 358"/>
                <a:gd name="T43" fmla="*/ 102 h 184"/>
                <a:gd name="T44" fmla="*/ 320 w 358"/>
                <a:gd name="T45" fmla="*/ 94 h 184"/>
                <a:gd name="T46" fmla="*/ 320 w 358"/>
                <a:gd name="T47" fmla="*/ 82 h 184"/>
                <a:gd name="T48" fmla="*/ 320 w 358"/>
                <a:gd name="T49" fmla="*/ 76 h 184"/>
                <a:gd name="T50" fmla="*/ 318 w 358"/>
                <a:gd name="T51" fmla="*/ 76 h 184"/>
                <a:gd name="T52" fmla="*/ 314 w 358"/>
                <a:gd name="T53" fmla="*/ 68 h 184"/>
                <a:gd name="T54" fmla="*/ 318 w 358"/>
                <a:gd name="T55" fmla="*/ 64 h 184"/>
                <a:gd name="T56" fmla="*/ 310 w 358"/>
                <a:gd name="T57" fmla="*/ 68 h 184"/>
                <a:gd name="T58" fmla="*/ 314 w 358"/>
                <a:gd name="T59" fmla="*/ 56 h 184"/>
                <a:gd name="T60" fmla="*/ 314 w 358"/>
                <a:gd name="T61" fmla="*/ 54 h 184"/>
                <a:gd name="T62" fmla="*/ 318 w 358"/>
                <a:gd name="T63" fmla="*/ 42 h 184"/>
                <a:gd name="T64" fmla="*/ 320 w 358"/>
                <a:gd name="T65" fmla="*/ 30 h 184"/>
                <a:gd name="T66" fmla="*/ 320 w 358"/>
                <a:gd name="T67" fmla="*/ 26 h 184"/>
                <a:gd name="T68" fmla="*/ 320 w 358"/>
                <a:gd name="T69" fmla="*/ 24 h 184"/>
                <a:gd name="T70" fmla="*/ 0 w 358"/>
                <a:gd name="T71" fmla="*/ 54 h 184"/>
                <a:gd name="T72" fmla="*/ 4 w 358"/>
                <a:gd name="T73" fmla="*/ 56 h 184"/>
                <a:gd name="T74" fmla="*/ 60 w 358"/>
                <a:gd name="T75" fmla="*/ 68 h 184"/>
                <a:gd name="T76" fmla="*/ 60 w 358"/>
                <a:gd name="T77" fmla="*/ 72 h 184"/>
                <a:gd name="T78" fmla="*/ 48 w 358"/>
                <a:gd name="T79" fmla="*/ 72 h 184"/>
                <a:gd name="T80" fmla="*/ 52 w 358"/>
                <a:gd name="T81" fmla="*/ 72 h 184"/>
                <a:gd name="T82" fmla="*/ 48 w 358"/>
                <a:gd name="T83" fmla="*/ 72 h 184"/>
                <a:gd name="T84" fmla="*/ 38 w 358"/>
                <a:gd name="T85" fmla="*/ 72 h 184"/>
                <a:gd name="T86" fmla="*/ 46 w 358"/>
                <a:gd name="T87" fmla="*/ 76 h 184"/>
                <a:gd name="T88" fmla="*/ 46 w 358"/>
                <a:gd name="T89" fmla="*/ 72 h 184"/>
                <a:gd name="T90" fmla="*/ 46 w 358"/>
                <a:gd name="T91" fmla="*/ 76 h 184"/>
                <a:gd name="T92" fmla="*/ 78 w 358"/>
                <a:gd name="T93" fmla="*/ 86 h 184"/>
                <a:gd name="T94" fmla="*/ 86 w 358"/>
                <a:gd name="T95" fmla="*/ 86 h 184"/>
                <a:gd name="T96" fmla="*/ 90 w 358"/>
                <a:gd name="T97" fmla="*/ 86 h 184"/>
                <a:gd name="T98" fmla="*/ 82 w 358"/>
                <a:gd name="T99" fmla="*/ 86 h 184"/>
                <a:gd name="T100" fmla="*/ 86 w 358"/>
                <a:gd name="T101" fmla="*/ 102 h 184"/>
                <a:gd name="T102" fmla="*/ 90 w 358"/>
                <a:gd name="T103" fmla="*/ 102 h 184"/>
                <a:gd name="T104" fmla="*/ 202 w 358"/>
                <a:gd name="T105" fmla="*/ 180 h 184"/>
                <a:gd name="T106" fmla="*/ 204 w 358"/>
                <a:gd name="T107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8" h="184">
                  <a:moveTo>
                    <a:pt x="320" y="24"/>
                  </a:moveTo>
                  <a:lnTo>
                    <a:pt x="320" y="20"/>
                  </a:lnTo>
                  <a:lnTo>
                    <a:pt x="320" y="16"/>
                  </a:lnTo>
                  <a:lnTo>
                    <a:pt x="320" y="12"/>
                  </a:lnTo>
                  <a:lnTo>
                    <a:pt x="318" y="8"/>
                  </a:lnTo>
                  <a:lnTo>
                    <a:pt x="320" y="8"/>
                  </a:lnTo>
                  <a:lnTo>
                    <a:pt x="320" y="4"/>
                  </a:lnTo>
                  <a:lnTo>
                    <a:pt x="324" y="4"/>
                  </a:lnTo>
                  <a:lnTo>
                    <a:pt x="324" y="0"/>
                  </a:lnTo>
                  <a:lnTo>
                    <a:pt x="328" y="0"/>
                  </a:lnTo>
                  <a:lnTo>
                    <a:pt x="328" y="4"/>
                  </a:lnTo>
                  <a:lnTo>
                    <a:pt x="328" y="8"/>
                  </a:lnTo>
                  <a:lnTo>
                    <a:pt x="332" y="8"/>
                  </a:lnTo>
                  <a:lnTo>
                    <a:pt x="336" y="8"/>
                  </a:lnTo>
                  <a:lnTo>
                    <a:pt x="340" y="8"/>
                  </a:lnTo>
                  <a:lnTo>
                    <a:pt x="344" y="8"/>
                  </a:lnTo>
                  <a:lnTo>
                    <a:pt x="344" y="4"/>
                  </a:lnTo>
                  <a:lnTo>
                    <a:pt x="348" y="4"/>
                  </a:lnTo>
                  <a:lnTo>
                    <a:pt x="350" y="4"/>
                  </a:lnTo>
                  <a:lnTo>
                    <a:pt x="350" y="8"/>
                  </a:lnTo>
                  <a:lnTo>
                    <a:pt x="350" y="12"/>
                  </a:lnTo>
                  <a:lnTo>
                    <a:pt x="354" y="12"/>
                  </a:lnTo>
                  <a:lnTo>
                    <a:pt x="358" y="12"/>
                  </a:lnTo>
                  <a:lnTo>
                    <a:pt x="354" y="12"/>
                  </a:lnTo>
                  <a:lnTo>
                    <a:pt x="354" y="16"/>
                  </a:lnTo>
                  <a:lnTo>
                    <a:pt x="354" y="20"/>
                  </a:lnTo>
                  <a:lnTo>
                    <a:pt x="350" y="20"/>
                  </a:lnTo>
                  <a:lnTo>
                    <a:pt x="348" y="24"/>
                  </a:lnTo>
                  <a:lnTo>
                    <a:pt x="348" y="26"/>
                  </a:lnTo>
                  <a:lnTo>
                    <a:pt x="348" y="30"/>
                  </a:lnTo>
                  <a:lnTo>
                    <a:pt x="348" y="34"/>
                  </a:lnTo>
                  <a:lnTo>
                    <a:pt x="348" y="38"/>
                  </a:lnTo>
                  <a:lnTo>
                    <a:pt x="344" y="38"/>
                  </a:lnTo>
                  <a:lnTo>
                    <a:pt x="344" y="42"/>
                  </a:lnTo>
                  <a:lnTo>
                    <a:pt x="348" y="42"/>
                  </a:lnTo>
                  <a:lnTo>
                    <a:pt x="344" y="50"/>
                  </a:lnTo>
                  <a:lnTo>
                    <a:pt x="340" y="50"/>
                  </a:lnTo>
                  <a:lnTo>
                    <a:pt x="336" y="50"/>
                  </a:lnTo>
                  <a:lnTo>
                    <a:pt x="340" y="54"/>
                  </a:lnTo>
                  <a:lnTo>
                    <a:pt x="340" y="56"/>
                  </a:lnTo>
                  <a:lnTo>
                    <a:pt x="344" y="60"/>
                  </a:lnTo>
                  <a:lnTo>
                    <a:pt x="348" y="60"/>
                  </a:lnTo>
                  <a:lnTo>
                    <a:pt x="344" y="64"/>
                  </a:lnTo>
                  <a:lnTo>
                    <a:pt x="344" y="68"/>
                  </a:lnTo>
                  <a:lnTo>
                    <a:pt x="340" y="68"/>
                  </a:lnTo>
                  <a:lnTo>
                    <a:pt x="340" y="72"/>
                  </a:lnTo>
                  <a:lnTo>
                    <a:pt x="340" y="76"/>
                  </a:lnTo>
                  <a:lnTo>
                    <a:pt x="344" y="76"/>
                  </a:lnTo>
                  <a:lnTo>
                    <a:pt x="344" y="80"/>
                  </a:lnTo>
                  <a:lnTo>
                    <a:pt x="348" y="80"/>
                  </a:lnTo>
                  <a:lnTo>
                    <a:pt x="344" y="82"/>
                  </a:lnTo>
                  <a:lnTo>
                    <a:pt x="340" y="82"/>
                  </a:lnTo>
                  <a:lnTo>
                    <a:pt x="340" y="86"/>
                  </a:lnTo>
                  <a:lnTo>
                    <a:pt x="336" y="90"/>
                  </a:lnTo>
                  <a:lnTo>
                    <a:pt x="340" y="90"/>
                  </a:lnTo>
                  <a:lnTo>
                    <a:pt x="340" y="94"/>
                  </a:lnTo>
                  <a:lnTo>
                    <a:pt x="340" y="98"/>
                  </a:lnTo>
                  <a:lnTo>
                    <a:pt x="336" y="98"/>
                  </a:lnTo>
                  <a:lnTo>
                    <a:pt x="336" y="102"/>
                  </a:lnTo>
                  <a:lnTo>
                    <a:pt x="332" y="102"/>
                  </a:lnTo>
                  <a:lnTo>
                    <a:pt x="328" y="102"/>
                  </a:lnTo>
                  <a:lnTo>
                    <a:pt x="328" y="98"/>
                  </a:lnTo>
                  <a:lnTo>
                    <a:pt x="324" y="98"/>
                  </a:lnTo>
                  <a:lnTo>
                    <a:pt x="320" y="98"/>
                  </a:lnTo>
                  <a:lnTo>
                    <a:pt x="320" y="102"/>
                  </a:lnTo>
                  <a:lnTo>
                    <a:pt x="318" y="102"/>
                  </a:lnTo>
                  <a:lnTo>
                    <a:pt x="318" y="98"/>
                  </a:lnTo>
                  <a:lnTo>
                    <a:pt x="318" y="94"/>
                  </a:lnTo>
                  <a:lnTo>
                    <a:pt x="320" y="94"/>
                  </a:lnTo>
                  <a:lnTo>
                    <a:pt x="320" y="90"/>
                  </a:lnTo>
                  <a:lnTo>
                    <a:pt x="320" y="86"/>
                  </a:lnTo>
                  <a:lnTo>
                    <a:pt x="320" y="82"/>
                  </a:lnTo>
                  <a:lnTo>
                    <a:pt x="318" y="82"/>
                  </a:lnTo>
                  <a:lnTo>
                    <a:pt x="320" y="80"/>
                  </a:lnTo>
                  <a:lnTo>
                    <a:pt x="320" y="76"/>
                  </a:lnTo>
                  <a:lnTo>
                    <a:pt x="320" y="72"/>
                  </a:lnTo>
                  <a:lnTo>
                    <a:pt x="318" y="72"/>
                  </a:lnTo>
                  <a:lnTo>
                    <a:pt x="318" y="76"/>
                  </a:lnTo>
                  <a:lnTo>
                    <a:pt x="314" y="76"/>
                  </a:lnTo>
                  <a:lnTo>
                    <a:pt x="314" y="72"/>
                  </a:lnTo>
                  <a:lnTo>
                    <a:pt x="314" y="68"/>
                  </a:lnTo>
                  <a:lnTo>
                    <a:pt x="318" y="72"/>
                  </a:lnTo>
                  <a:lnTo>
                    <a:pt x="318" y="68"/>
                  </a:lnTo>
                  <a:lnTo>
                    <a:pt x="318" y="64"/>
                  </a:lnTo>
                  <a:lnTo>
                    <a:pt x="318" y="68"/>
                  </a:lnTo>
                  <a:lnTo>
                    <a:pt x="314" y="68"/>
                  </a:lnTo>
                  <a:lnTo>
                    <a:pt x="310" y="68"/>
                  </a:lnTo>
                  <a:lnTo>
                    <a:pt x="310" y="64"/>
                  </a:lnTo>
                  <a:lnTo>
                    <a:pt x="310" y="60"/>
                  </a:lnTo>
                  <a:lnTo>
                    <a:pt x="314" y="56"/>
                  </a:lnTo>
                  <a:lnTo>
                    <a:pt x="310" y="56"/>
                  </a:lnTo>
                  <a:lnTo>
                    <a:pt x="314" y="56"/>
                  </a:lnTo>
                  <a:lnTo>
                    <a:pt x="314" y="54"/>
                  </a:lnTo>
                  <a:lnTo>
                    <a:pt x="318" y="50"/>
                  </a:lnTo>
                  <a:lnTo>
                    <a:pt x="318" y="46"/>
                  </a:lnTo>
                  <a:lnTo>
                    <a:pt x="318" y="42"/>
                  </a:lnTo>
                  <a:lnTo>
                    <a:pt x="318" y="38"/>
                  </a:lnTo>
                  <a:lnTo>
                    <a:pt x="320" y="34"/>
                  </a:lnTo>
                  <a:lnTo>
                    <a:pt x="320" y="30"/>
                  </a:lnTo>
                  <a:lnTo>
                    <a:pt x="320" y="26"/>
                  </a:lnTo>
                  <a:lnTo>
                    <a:pt x="320" y="30"/>
                  </a:lnTo>
                  <a:lnTo>
                    <a:pt x="320" y="26"/>
                  </a:lnTo>
                  <a:lnTo>
                    <a:pt x="320" y="24"/>
                  </a:lnTo>
                  <a:lnTo>
                    <a:pt x="320" y="24"/>
                  </a:lnTo>
                  <a:lnTo>
                    <a:pt x="320" y="24"/>
                  </a:lnTo>
                  <a:close/>
                  <a:moveTo>
                    <a:pt x="4" y="56"/>
                  </a:moveTo>
                  <a:lnTo>
                    <a:pt x="0" y="56"/>
                  </a:lnTo>
                  <a:lnTo>
                    <a:pt x="0" y="54"/>
                  </a:lnTo>
                  <a:lnTo>
                    <a:pt x="4" y="54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4" y="56"/>
                  </a:lnTo>
                  <a:close/>
                  <a:moveTo>
                    <a:pt x="60" y="72"/>
                  </a:moveTo>
                  <a:lnTo>
                    <a:pt x="60" y="68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60" y="72"/>
                  </a:lnTo>
                  <a:close/>
                  <a:moveTo>
                    <a:pt x="48" y="72"/>
                  </a:moveTo>
                  <a:lnTo>
                    <a:pt x="46" y="68"/>
                  </a:lnTo>
                  <a:lnTo>
                    <a:pt x="48" y="68"/>
                  </a:lnTo>
                  <a:lnTo>
                    <a:pt x="52" y="72"/>
                  </a:lnTo>
                  <a:lnTo>
                    <a:pt x="48" y="72"/>
                  </a:lnTo>
                  <a:lnTo>
                    <a:pt x="48" y="72"/>
                  </a:lnTo>
                  <a:lnTo>
                    <a:pt x="48" y="72"/>
                  </a:lnTo>
                  <a:close/>
                  <a:moveTo>
                    <a:pt x="38" y="72"/>
                  </a:moveTo>
                  <a:lnTo>
                    <a:pt x="38" y="68"/>
                  </a:lnTo>
                  <a:lnTo>
                    <a:pt x="38" y="72"/>
                  </a:lnTo>
                  <a:lnTo>
                    <a:pt x="38" y="72"/>
                  </a:lnTo>
                  <a:lnTo>
                    <a:pt x="38" y="72"/>
                  </a:lnTo>
                  <a:close/>
                  <a:moveTo>
                    <a:pt x="46" y="76"/>
                  </a:moveTo>
                  <a:lnTo>
                    <a:pt x="42" y="76"/>
                  </a:lnTo>
                  <a:lnTo>
                    <a:pt x="42" y="72"/>
                  </a:lnTo>
                  <a:lnTo>
                    <a:pt x="46" y="72"/>
                  </a:lnTo>
                  <a:lnTo>
                    <a:pt x="48" y="76"/>
                  </a:lnTo>
                  <a:lnTo>
                    <a:pt x="46" y="76"/>
                  </a:lnTo>
                  <a:lnTo>
                    <a:pt x="46" y="76"/>
                  </a:lnTo>
                  <a:lnTo>
                    <a:pt x="46" y="76"/>
                  </a:lnTo>
                  <a:close/>
                  <a:moveTo>
                    <a:pt x="82" y="86"/>
                  </a:moveTo>
                  <a:lnTo>
                    <a:pt x="78" y="86"/>
                  </a:lnTo>
                  <a:lnTo>
                    <a:pt x="78" y="82"/>
                  </a:lnTo>
                  <a:lnTo>
                    <a:pt x="82" y="86"/>
                  </a:lnTo>
                  <a:lnTo>
                    <a:pt x="86" y="86"/>
                  </a:lnTo>
                  <a:lnTo>
                    <a:pt x="86" y="82"/>
                  </a:lnTo>
                  <a:lnTo>
                    <a:pt x="90" y="82"/>
                  </a:lnTo>
                  <a:lnTo>
                    <a:pt x="90" y="86"/>
                  </a:lnTo>
                  <a:lnTo>
                    <a:pt x="86" y="86"/>
                  </a:lnTo>
                  <a:lnTo>
                    <a:pt x="82" y="86"/>
                  </a:lnTo>
                  <a:lnTo>
                    <a:pt x="82" y="86"/>
                  </a:lnTo>
                  <a:lnTo>
                    <a:pt x="82" y="86"/>
                  </a:lnTo>
                  <a:close/>
                  <a:moveTo>
                    <a:pt x="90" y="102"/>
                  </a:moveTo>
                  <a:lnTo>
                    <a:pt x="86" y="102"/>
                  </a:lnTo>
                  <a:lnTo>
                    <a:pt x="90" y="102"/>
                  </a:lnTo>
                  <a:lnTo>
                    <a:pt x="90" y="102"/>
                  </a:lnTo>
                  <a:lnTo>
                    <a:pt x="90" y="102"/>
                  </a:lnTo>
                  <a:close/>
                  <a:moveTo>
                    <a:pt x="204" y="184"/>
                  </a:moveTo>
                  <a:lnTo>
                    <a:pt x="202" y="184"/>
                  </a:lnTo>
                  <a:lnTo>
                    <a:pt x="202" y="180"/>
                  </a:lnTo>
                  <a:lnTo>
                    <a:pt x="204" y="180"/>
                  </a:lnTo>
                  <a:lnTo>
                    <a:pt x="208" y="180"/>
                  </a:lnTo>
                  <a:lnTo>
                    <a:pt x="204" y="184"/>
                  </a:lnTo>
                  <a:lnTo>
                    <a:pt x="204" y="184"/>
                  </a:lnTo>
                  <a:lnTo>
                    <a:pt x="204" y="18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reeform 194">
              <a:extLst>
                <a:ext uri="{FF2B5EF4-FFF2-40B4-BE49-F238E27FC236}">
                  <a16:creationId xmlns:a16="http://schemas.microsoft.com/office/drawing/2014/main" id="{18DD155E-FB0B-D5C9-24CD-1E7545C21D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5165793"/>
              <a:ext cx="479425" cy="746125"/>
            </a:xfrm>
            <a:custGeom>
              <a:avLst/>
              <a:gdLst>
                <a:gd name="T0" fmla="*/ 12 w 302"/>
                <a:gd name="T1" fmla="*/ 116 h 470"/>
                <a:gd name="T2" fmla="*/ 28 w 302"/>
                <a:gd name="T3" fmla="*/ 122 h 470"/>
                <a:gd name="T4" fmla="*/ 42 w 302"/>
                <a:gd name="T5" fmla="*/ 116 h 470"/>
                <a:gd name="T6" fmla="*/ 50 w 302"/>
                <a:gd name="T7" fmla="*/ 92 h 470"/>
                <a:gd name="T8" fmla="*/ 50 w 302"/>
                <a:gd name="T9" fmla="*/ 56 h 470"/>
                <a:gd name="T10" fmla="*/ 56 w 302"/>
                <a:gd name="T11" fmla="*/ 60 h 470"/>
                <a:gd name="T12" fmla="*/ 60 w 302"/>
                <a:gd name="T13" fmla="*/ 78 h 470"/>
                <a:gd name="T14" fmla="*/ 68 w 302"/>
                <a:gd name="T15" fmla="*/ 86 h 470"/>
                <a:gd name="T16" fmla="*/ 80 w 302"/>
                <a:gd name="T17" fmla="*/ 76 h 470"/>
                <a:gd name="T18" fmla="*/ 90 w 302"/>
                <a:gd name="T19" fmla="*/ 60 h 470"/>
                <a:gd name="T20" fmla="*/ 110 w 302"/>
                <a:gd name="T21" fmla="*/ 64 h 470"/>
                <a:gd name="T22" fmla="*/ 120 w 302"/>
                <a:gd name="T23" fmla="*/ 68 h 470"/>
                <a:gd name="T24" fmla="*/ 128 w 302"/>
                <a:gd name="T25" fmla="*/ 60 h 470"/>
                <a:gd name="T26" fmla="*/ 142 w 302"/>
                <a:gd name="T27" fmla="*/ 46 h 470"/>
                <a:gd name="T28" fmla="*/ 146 w 302"/>
                <a:gd name="T29" fmla="*/ 26 h 470"/>
                <a:gd name="T30" fmla="*/ 164 w 302"/>
                <a:gd name="T31" fmla="*/ 12 h 470"/>
                <a:gd name="T32" fmla="*/ 180 w 302"/>
                <a:gd name="T33" fmla="*/ 0 h 470"/>
                <a:gd name="T34" fmla="*/ 198 w 302"/>
                <a:gd name="T35" fmla="*/ 4 h 470"/>
                <a:gd name="T36" fmla="*/ 212 w 302"/>
                <a:gd name="T37" fmla="*/ 22 h 470"/>
                <a:gd name="T38" fmla="*/ 216 w 302"/>
                <a:gd name="T39" fmla="*/ 42 h 470"/>
                <a:gd name="T40" fmla="*/ 216 w 302"/>
                <a:gd name="T41" fmla="*/ 60 h 470"/>
                <a:gd name="T42" fmla="*/ 210 w 302"/>
                <a:gd name="T43" fmla="*/ 64 h 470"/>
                <a:gd name="T44" fmla="*/ 202 w 302"/>
                <a:gd name="T45" fmla="*/ 82 h 470"/>
                <a:gd name="T46" fmla="*/ 206 w 302"/>
                <a:gd name="T47" fmla="*/ 92 h 470"/>
                <a:gd name="T48" fmla="*/ 220 w 302"/>
                <a:gd name="T49" fmla="*/ 86 h 470"/>
                <a:gd name="T50" fmla="*/ 228 w 302"/>
                <a:gd name="T51" fmla="*/ 96 h 470"/>
                <a:gd name="T52" fmla="*/ 224 w 302"/>
                <a:gd name="T53" fmla="*/ 116 h 470"/>
                <a:gd name="T54" fmla="*/ 210 w 302"/>
                <a:gd name="T55" fmla="*/ 130 h 470"/>
                <a:gd name="T56" fmla="*/ 202 w 302"/>
                <a:gd name="T57" fmla="*/ 148 h 470"/>
                <a:gd name="T58" fmla="*/ 190 w 302"/>
                <a:gd name="T59" fmla="*/ 168 h 470"/>
                <a:gd name="T60" fmla="*/ 180 w 302"/>
                <a:gd name="T61" fmla="*/ 178 h 470"/>
                <a:gd name="T62" fmla="*/ 164 w 302"/>
                <a:gd name="T63" fmla="*/ 194 h 470"/>
                <a:gd name="T64" fmla="*/ 150 w 302"/>
                <a:gd name="T65" fmla="*/ 206 h 470"/>
                <a:gd name="T66" fmla="*/ 136 w 302"/>
                <a:gd name="T67" fmla="*/ 212 h 470"/>
                <a:gd name="T68" fmla="*/ 124 w 302"/>
                <a:gd name="T69" fmla="*/ 216 h 470"/>
                <a:gd name="T70" fmla="*/ 98 w 302"/>
                <a:gd name="T71" fmla="*/ 216 h 470"/>
                <a:gd name="T72" fmla="*/ 80 w 302"/>
                <a:gd name="T73" fmla="*/ 220 h 470"/>
                <a:gd name="T74" fmla="*/ 60 w 302"/>
                <a:gd name="T75" fmla="*/ 224 h 470"/>
                <a:gd name="T76" fmla="*/ 42 w 302"/>
                <a:gd name="T77" fmla="*/ 232 h 470"/>
                <a:gd name="T78" fmla="*/ 30 w 302"/>
                <a:gd name="T79" fmla="*/ 220 h 470"/>
                <a:gd name="T80" fmla="*/ 28 w 302"/>
                <a:gd name="T81" fmla="*/ 224 h 470"/>
                <a:gd name="T82" fmla="*/ 28 w 302"/>
                <a:gd name="T83" fmla="*/ 212 h 470"/>
                <a:gd name="T84" fmla="*/ 24 w 302"/>
                <a:gd name="T85" fmla="*/ 194 h 470"/>
                <a:gd name="T86" fmla="*/ 24 w 302"/>
                <a:gd name="T87" fmla="*/ 178 h 470"/>
                <a:gd name="T88" fmla="*/ 16 w 302"/>
                <a:gd name="T89" fmla="*/ 164 h 470"/>
                <a:gd name="T90" fmla="*/ 8 w 302"/>
                <a:gd name="T91" fmla="*/ 142 h 470"/>
                <a:gd name="T92" fmla="*/ 0 w 302"/>
                <a:gd name="T93" fmla="*/ 120 h 470"/>
                <a:gd name="T94" fmla="*/ 8 w 302"/>
                <a:gd name="T95" fmla="*/ 108 h 470"/>
                <a:gd name="T96" fmla="*/ 180 w 302"/>
                <a:gd name="T97" fmla="*/ 122 h 470"/>
                <a:gd name="T98" fmla="*/ 168 w 302"/>
                <a:gd name="T99" fmla="*/ 120 h 470"/>
                <a:gd name="T100" fmla="*/ 154 w 302"/>
                <a:gd name="T101" fmla="*/ 134 h 470"/>
                <a:gd name="T102" fmla="*/ 154 w 302"/>
                <a:gd name="T103" fmla="*/ 148 h 470"/>
                <a:gd name="T104" fmla="*/ 164 w 302"/>
                <a:gd name="T105" fmla="*/ 146 h 470"/>
                <a:gd name="T106" fmla="*/ 180 w 302"/>
                <a:gd name="T107" fmla="*/ 134 h 470"/>
                <a:gd name="T108" fmla="*/ 302 w 302"/>
                <a:gd name="T109" fmla="*/ 46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2" h="470">
                  <a:moveTo>
                    <a:pt x="8" y="108"/>
                  </a:moveTo>
                  <a:lnTo>
                    <a:pt x="8" y="112"/>
                  </a:lnTo>
                  <a:lnTo>
                    <a:pt x="12" y="112"/>
                  </a:lnTo>
                  <a:lnTo>
                    <a:pt x="12" y="108"/>
                  </a:lnTo>
                  <a:lnTo>
                    <a:pt x="12" y="112"/>
                  </a:lnTo>
                  <a:lnTo>
                    <a:pt x="12" y="116"/>
                  </a:lnTo>
                  <a:lnTo>
                    <a:pt x="12" y="120"/>
                  </a:lnTo>
                  <a:lnTo>
                    <a:pt x="16" y="120"/>
                  </a:lnTo>
                  <a:lnTo>
                    <a:pt x="20" y="120"/>
                  </a:lnTo>
                  <a:lnTo>
                    <a:pt x="20" y="122"/>
                  </a:lnTo>
                  <a:lnTo>
                    <a:pt x="24" y="122"/>
                  </a:lnTo>
                  <a:lnTo>
                    <a:pt x="28" y="122"/>
                  </a:lnTo>
                  <a:lnTo>
                    <a:pt x="30" y="120"/>
                  </a:lnTo>
                  <a:lnTo>
                    <a:pt x="34" y="122"/>
                  </a:lnTo>
                  <a:lnTo>
                    <a:pt x="38" y="122"/>
                  </a:lnTo>
                  <a:lnTo>
                    <a:pt x="38" y="120"/>
                  </a:lnTo>
                  <a:lnTo>
                    <a:pt x="42" y="120"/>
                  </a:lnTo>
                  <a:lnTo>
                    <a:pt x="42" y="116"/>
                  </a:lnTo>
                  <a:lnTo>
                    <a:pt x="46" y="116"/>
                  </a:lnTo>
                  <a:lnTo>
                    <a:pt x="50" y="112"/>
                  </a:lnTo>
                  <a:lnTo>
                    <a:pt x="50" y="108"/>
                  </a:lnTo>
                  <a:lnTo>
                    <a:pt x="50" y="104"/>
                  </a:lnTo>
                  <a:lnTo>
                    <a:pt x="50" y="96"/>
                  </a:lnTo>
                  <a:lnTo>
                    <a:pt x="50" y="92"/>
                  </a:lnTo>
                  <a:lnTo>
                    <a:pt x="50" y="90"/>
                  </a:lnTo>
                  <a:lnTo>
                    <a:pt x="50" y="78"/>
                  </a:lnTo>
                  <a:lnTo>
                    <a:pt x="50" y="68"/>
                  </a:lnTo>
                  <a:lnTo>
                    <a:pt x="50" y="64"/>
                  </a:lnTo>
                  <a:lnTo>
                    <a:pt x="50" y="60"/>
                  </a:lnTo>
                  <a:lnTo>
                    <a:pt x="50" y="56"/>
                  </a:lnTo>
                  <a:lnTo>
                    <a:pt x="50" y="52"/>
                  </a:lnTo>
                  <a:lnTo>
                    <a:pt x="50" y="48"/>
                  </a:lnTo>
                  <a:lnTo>
                    <a:pt x="54" y="48"/>
                  </a:lnTo>
                  <a:lnTo>
                    <a:pt x="54" y="52"/>
                  </a:lnTo>
                  <a:lnTo>
                    <a:pt x="56" y="56"/>
                  </a:lnTo>
                  <a:lnTo>
                    <a:pt x="56" y="60"/>
                  </a:lnTo>
                  <a:lnTo>
                    <a:pt x="60" y="64"/>
                  </a:lnTo>
                  <a:lnTo>
                    <a:pt x="56" y="64"/>
                  </a:lnTo>
                  <a:lnTo>
                    <a:pt x="60" y="68"/>
                  </a:lnTo>
                  <a:lnTo>
                    <a:pt x="60" y="72"/>
                  </a:lnTo>
                  <a:lnTo>
                    <a:pt x="60" y="76"/>
                  </a:lnTo>
                  <a:lnTo>
                    <a:pt x="60" y="78"/>
                  </a:lnTo>
                  <a:lnTo>
                    <a:pt x="56" y="78"/>
                  </a:lnTo>
                  <a:lnTo>
                    <a:pt x="56" y="82"/>
                  </a:lnTo>
                  <a:lnTo>
                    <a:pt x="56" y="86"/>
                  </a:lnTo>
                  <a:lnTo>
                    <a:pt x="60" y="86"/>
                  </a:lnTo>
                  <a:lnTo>
                    <a:pt x="64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6" y="86"/>
                  </a:lnTo>
                  <a:lnTo>
                    <a:pt x="76" y="82"/>
                  </a:lnTo>
                  <a:lnTo>
                    <a:pt x="80" y="82"/>
                  </a:lnTo>
                  <a:lnTo>
                    <a:pt x="80" y="78"/>
                  </a:lnTo>
                  <a:lnTo>
                    <a:pt x="80" y="76"/>
                  </a:lnTo>
                  <a:lnTo>
                    <a:pt x="84" y="76"/>
                  </a:lnTo>
                  <a:lnTo>
                    <a:pt x="86" y="72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90" y="64"/>
                  </a:lnTo>
                  <a:lnTo>
                    <a:pt x="90" y="60"/>
                  </a:lnTo>
                  <a:lnTo>
                    <a:pt x="90" y="56"/>
                  </a:lnTo>
                  <a:lnTo>
                    <a:pt x="94" y="56"/>
                  </a:lnTo>
                  <a:lnTo>
                    <a:pt x="98" y="56"/>
                  </a:lnTo>
                  <a:lnTo>
                    <a:pt x="102" y="60"/>
                  </a:lnTo>
                  <a:lnTo>
                    <a:pt x="106" y="64"/>
                  </a:lnTo>
                  <a:lnTo>
                    <a:pt x="110" y="64"/>
                  </a:lnTo>
                  <a:lnTo>
                    <a:pt x="110" y="68"/>
                  </a:lnTo>
                  <a:lnTo>
                    <a:pt x="112" y="68"/>
                  </a:lnTo>
                  <a:lnTo>
                    <a:pt x="112" y="64"/>
                  </a:lnTo>
                  <a:lnTo>
                    <a:pt x="112" y="68"/>
                  </a:lnTo>
                  <a:lnTo>
                    <a:pt x="116" y="68"/>
                  </a:lnTo>
                  <a:lnTo>
                    <a:pt x="120" y="68"/>
                  </a:lnTo>
                  <a:lnTo>
                    <a:pt x="120" y="64"/>
                  </a:lnTo>
                  <a:lnTo>
                    <a:pt x="120" y="68"/>
                  </a:lnTo>
                  <a:lnTo>
                    <a:pt x="124" y="68"/>
                  </a:lnTo>
                  <a:lnTo>
                    <a:pt x="124" y="64"/>
                  </a:lnTo>
                  <a:lnTo>
                    <a:pt x="128" y="64"/>
                  </a:lnTo>
                  <a:lnTo>
                    <a:pt x="128" y="60"/>
                  </a:lnTo>
                  <a:lnTo>
                    <a:pt x="132" y="56"/>
                  </a:lnTo>
                  <a:lnTo>
                    <a:pt x="132" y="52"/>
                  </a:lnTo>
                  <a:lnTo>
                    <a:pt x="132" y="48"/>
                  </a:lnTo>
                  <a:lnTo>
                    <a:pt x="136" y="46"/>
                  </a:lnTo>
                  <a:lnTo>
                    <a:pt x="140" y="46"/>
                  </a:lnTo>
                  <a:lnTo>
                    <a:pt x="142" y="46"/>
                  </a:lnTo>
                  <a:lnTo>
                    <a:pt x="142" y="42"/>
                  </a:lnTo>
                  <a:lnTo>
                    <a:pt x="146" y="42"/>
                  </a:lnTo>
                  <a:lnTo>
                    <a:pt x="146" y="38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6" y="26"/>
                  </a:lnTo>
                  <a:lnTo>
                    <a:pt x="150" y="26"/>
                  </a:lnTo>
                  <a:lnTo>
                    <a:pt x="154" y="22"/>
                  </a:lnTo>
                  <a:lnTo>
                    <a:pt x="158" y="22"/>
                  </a:lnTo>
                  <a:lnTo>
                    <a:pt x="158" y="18"/>
                  </a:lnTo>
                  <a:lnTo>
                    <a:pt x="162" y="16"/>
                  </a:lnTo>
                  <a:lnTo>
                    <a:pt x="164" y="12"/>
                  </a:lnTo>
                  <a:lnTo>
                    <a:pt x="164" y="8"/>
                  </a:lnTo>
                  <a:lnTo>
                    <a:pt x="168" y="8"/>
                  </a:lnTo>
                  <a:lnTo>
                    <a:pt x="172" y="8"/>
                  </a:lnTo>
                  <a:lnTo>
                    <a:pt x="176" y="8"/>
                  </a:lnTo>
                  <a:lnTo>
                    <a:pt x="176" y="4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6" y="0"/>
                  </a:lnTo>
                  <a:lnTo>
                    <a:pt x="190" y="0"/>
                  </a:lnTo>
                  <a:lnTo>
                    <a:pt x="190" y="4"/>
                  </a:lnTo>
                  <a:lnTo>
                    <a:pt x="194" y="4"/>
                  </a:lnTo>
                  <a:lnTo>
                    <a:pt x="198" y="4"/>
                  </a:lnTo>
                  <a:lnTo>
                    <a:pt x="202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210" y="8"/>
                  </a:lnTo>
                  <a:lnTo>
                    <a:pt x="212" y="18"/>
                  </a:lnTo>
                  <a:lnTo>
                    <a:pt x="212" y="22"/>
                  </a:lnTo>
                  <a:lnTo>
                    <a:pt x="212" y="26"/>
                  </a:lnTo>
                  <a:lnTo>
                    <a:pt x="212" y="30"/>
                  </a:lnTo>
                  <a:lnTo>
                    <a:pt x="216" y="30"/>
                  </a:lnTo>
                  <a:lnTo>
                    <a:pt x="216" y="34"/>
                  </a:lnTo>
                  <a:lnTo>
                    <a:pt x="216" y="38"/>
                  </a:lnTo>
                  <a:lnTo>
                    <a:pt x="216" y="42"/>
                  </a:lnTo>
                  <a:lnTo>
                    <a:pt x="220" y="42"/>
                  </a:lnTo>
                  <a:lnTo>
                    <a:pt x="216" y="46"/>
                  </a:lnTo>
                  <a:lnTo>
                    <a:pt x="216" y="48"/>
                  </a:lnTo>
                  <a:lnTo>
                    <a:pt x="216" y="52"/>
                  </a:lnTo>
                  <a:lnTo>
                    <a:pt x="220" y="52"/>
                  </a:lnTo>
                  <a:lnTo>
                    <a:pt x="216" y="60"/>
                  </a:lnTo>
                  <a:lnTo>
                    <a:pt x="216" y="64"/>
                  </a:lnTo>
                  <a:lnTo>
                    <a:pt x="216" y="68"/>
                  </a:lnTo>
                  <a:lnTo>
                    <a:pt x="216" y="72"/>
                  </a:lnTo>
                  <a:lnTo>
                    <a:pt x="216" y="68"/>
                  </a:lnTo>
                  <a:lnTo>
                    <a:pt x="212" y="68"/>
                  </a:lnTo>
                  <a:lnTo>
                    <a:pt x="210" y="64"/>
                  </a:lnTo>
                  <a:lnTo>
                    <a:pt x="206" y="68"/>
                  </a:lnTo>
                  <a:lnTo>
                    <a:pt x="206" y="72"/>
                  </a:lnTo>
                  <a:lnTo>
                    <a:pt x="206" y="76"/>
                  </a:lnTo>
                  <a:lnTo>
                    <a:pt x="202" y="76"/>
                  </a:lnTo>
                  <a:lnTo>
                    <a:pt x="202" y="78"/>
                  </a:lnTo>
                  <a:lnTo>
                    <a:pt x="202" y="82"/>
                  </a:lnTo>
                  <a:lnTo>
                    <a:pt x="202" y="86"/>
                  </a:lnTo>
                  <a:lnTo>
                    <a:pt x="202" y="82"/>
                  </a:lnTo>
                  <a:lnTo>
                    <a:pt x="202" y="86"/>
                  </a:lnTo>
                  <a:lnTo>
                    <a:pt x="206" y="86"/>
                  </a:lnTo>
                  <a:lnTo>
                    <a:pt x="206" y="90"/>
                  </a:lnTo>
                  <a:lnTo>
                    <a:pt x="206" y="92"/>
                  </a:lnTo>
                  <a:lnTo>
                    <a:pt x="210" y="92"/>
                  </a:lnTo>
                  <a:lnTo>
                    <a:pt x="212" y="92"/>
                  </a:lnTo>
                  <a:lnTo>
                    <a:pt x="216" y="92"/>
                  </a:lnTo>
                  <a:lnTo>
                    <a:pt x="216" y="90"/>
                  </a:lnTo>
                  <a:lnTo>
                    <a:pt x="216" y="86"/>
                  </a:lnTo>
                  <a:lnTo>
                    <a:pt x="220" y="86"/>
                  </a:lnTo>
                  <a:lnTo>
                    <a:pt x="224" y="86"/>
                  </a:lnTo>
                  <a:lnTo>
                    <a:pt x="228" y="86"/>
                  </a:lnTo>
                  <a:lnTo>
                    <a:pt x="232" y="86"/>
                  </a:lnTo>
                  <a:lnTo>
                    <a:pt x="232" y="90"/>
                  </a:lnTo>
                  <a:lnTo>
                    <a:pt x="228" y="92"/>
                  </a:lnTo>
                  <a:lnTo>
                    <a:pt x="228" y="96"/>
                  </a:lnTo>
                  <a:lnTo>
                    <a:pt x="228" y="100"/>
                  </a:lnTo>
                  <a:lnTo>
                    <a:pt x="228" y="104"/>
                  </a:lnTo>
                  <a:lnTo>
                    <a:pt x="228" y="108"/>
                  </a:lnTo>
                  <a:lnTo>
                    <a:pt x="224" y="108"/>
                  </a:lnTo>
                  <a:lnTo>
                    <a:pt x="224" y="112"/>
                  </a:lnTo>
                  <a:lnTo>
                    <a:pt x="224" y="116"/>
                  </a:lnTo>
                  <a:lnTo>
                    <a:pt x="220" y="120"/>
                  </a:lnTo>
                  <a:lnTo>
                    <a:pt x="220" y="122"/>
                  </a:lnTo>
                  <a:lnTo>
                    <a:pt x="216" y="122"/>
                  </a:lnTo>
                  <a:lnTo>
                    <a:pt x="212" y="122"/>
                  </a:lnTo>
                  <a:lnTo>
                    <a:pt x="212" y="126"/>
                  </a:lnTo>
                  <a:lnTo>
                    <a:pt x="210" y="130"/>
                  </a:lnTo>
                  <a:lnTo>
                    <a:pt x="206" y="134"/>
                  </a:lnTo>
                  <a:lnTo>
                    <a:pt x="206" y="138"/>
                  </a:lnTo>
                  <a:lnTo>
                    <a:pt x="206" y="142"/>
                  </a:lnTo>
                  <a:lnTo>
                    <a:pt x="202" y="142"/>
                  </a:lnTo>
                  <a:lnTo>
                    <a:pt x="202" y="146"/>
                  </a:lnTo>
                  <a:lnTo>
                    <a:pt x="202" y="148"/>
                  </a:lnTo>
                  <a:lnTo>
                    <a:pt x="198" y="148"/>
                  </a:lnTo>
                  <a:lnTo>
                    <a:pt x="198" y="156"/>
                  </a:lnTo>
                  <a:lnTo>
                    <a:pt x="194" y="156"/>
                  </a:lnTo>
                  <a:lnTo>
                    <a:pt x="194" y="160"/>
                  </a:lnTo>
                  <a:lnTo>
                    <a:pt x="190" y="164"/>
                  </a:lnTo>
                  <a:lnTo>
                    <a:pt x="190" y="168"/>
                  </a:lnTo>
                  <a:lnTo>
                    <a:pt x="186" y="168"/>
                  </a:lnTo>
                  <a:lnTo>
                    <a:pt x="186" y="172"/>
                  </a:lnTo>
                  <a:lnTo>
                    <a:pt x="182" y="172"/>
                  </a:lnTo>
                  <a:lnTo>
                    <a:pt x="182" y="176"/>
                  </a:lnTo>
                  <a:lnTo>
                    <a:pt x="180" y="176"/>
                  </a:lnTo>
                  <a:lnTo>
                    <a:pt x="180" y="178"/>
                  </a:lnTo>
                  <a:lnTo>
                    <a:pt x="176" y="178"/>
                  </a:lnTo>
                  <a:lnTo>
                    <a:pt x="176" y="182"/>
                  </a:lnTo>
                  <a:lnTo>
                    <a:pt x="172" y="186"/>
                  </a:lnTo>
                  <a:lnTo>
                    <a:pt x="168" y="190"/>
                  </a:lnTo>
                  <a:lnTo>
                    <a:pt x="168" y="194"/>
                  </a:lnTo>
                  <a:lnTo>
                    <a:pt x="164" y="194"/>
                  </a:lnTo>
                  <a:lnTo>
                    <a:pt x="164" y="198"/>
                  </a:lnTo>
                  <a:lnTo>
                    <a:pt x="162" y="198"/>
                  </a:lnTo>
                  <a:lnTo>
                    <a:pt x="158" y="198"/>
                  </a:lnTo>
                  <a:lnTo>
                    <a:pt x="158" y="202"/>
                  </a:lnTo>
                  <a:lnTo>
                    <a:pt x="154" y="206"/>
                  </a:lnTo>
                  <a:lnTo>
                    <a:pt x="150" y="206"/>
                  </a:lnTo>
                  <a:lnTo>
                    <a:pt x="150" y="208"/>
                  </a:lnTo>
                  <a:lnTo>
                    <a:pt x="146" y="208"/>
                  </a:lnTo>
                  <a:lnTo>
                    <a:pt x="142" y="208"/>
                  </a:lnTo>
                  <a:lnTo>
                    <a:pt x="142" y="212"/>
                  </a:lnTo>
                  <a:lnTo>
                    <a:pt x="140" y="212"/>
                  </a:lnTo>
                  <a:lnTo>
                    <a:pt x="136" y="212"/>
                  </a:lnTo>
                  <a:lnTo>
                    <a:pt x="132" y="212"/>
                  </a:lnTo>
                  <a:lnTo>
                    <a:pt x="128" y="212"/>
                  </a:lnTo>
                  <a:lnTo>
                    <a:pt x="128" y="216"/>
                  </a:lnTo>
                  <a:lnTo>
                    <a:pt x="132" y="216"/>
                  </a:lnTo>
                  <a:lnTo>
                    <a:pt x="128" y="216"/>
                  </a:lnTo>
                  <a:lnTo>
                    <a:pt x="124" y="216"/>
                  </a:lnTo>
                  <a:lnTo>
                    <a:pt x="120" y="216"/>
                  </a:lnTo>
                  <a:lnTo>
                    <a:pt x="116" y="220"/>
                  </a:lnTo>
                  <a:lnTo>
                    <a:pt x="112" y="220"/>
                  </a:lnTo>
                  <a:lnTo>
                    <a:pt x="106" y="216"/>
                  </a:lnTo>
                  <a:lnTo>
                    <a:pt x="102" y="216"/>
                  </a:lnTo>
                  <a:lnTo>
                    <a:pt x="98" y="216"/>
                  </a:lnTo>
                  <a:lnTo>
                    <a:pt x="94" y="216"/>
                  </a:lnTo>
                  <a:lnTo>
                    <a:pt x="90" y="216"/>
                  </a:lnTo>
                  <a:lnTo>
                    <a:pt x="86" y="216"/>
                  </a:lnTo>
                  <a:lnTo>
                    <a:pt x="84" y="216"/>
                  </a:lnTo>
                  <a:lnTo>
                    <a:pt x="80" y="216"/>
                  </a:lnTo>
                  <a:lnTo>
                    <a:pt x="80" y="220"/>
                  </a:lnTo>
                  <a:lnTo>
                    <a:pt x="76" y="220"/>
                  </a:lnTo>
                  <a:lnTo>
                    <a:pt x="76" y="224"/>
                  </a:lnTo>
                  <a:lnTo>
                    <a:pt x="72" y="224"/>
                  </a:lnTo>
                  <a:lnTo>
                    <a:pt x="68" y="224"/>
                  </a:lnTo>
                  <a:lnTo>
                    <a:pt x="64" y="224"/>
                  </a:lnTo>
                  <a:lnTo>
                    <a:pt x="60" y="224"/>
                  </a:lnTo>
                  <a:lnTo>
                    <a:pt x="56" y="224"/>
                  </a:lnTo>
                  <a:lnTo>
                    <a:pt x="56" y="228"/>
                  </a:lnTo>
                  <a:lnTo>
                    <a:pt x="54" y="228"/>
                  </a:lnTo>
                  <a:lnTo>
                    <a:pt x="50" y="232"/>
                  </a:lnTo>
                  <a:lnTo>
                    <a:pt x="46" y="232"/>
                  </a:lnTo>
                  <a:lnTo>
                    <a:pt x="42" y="232"/>
                  </a:lnTo>
                  <a:lnTo>
                    <a:pt x="42" y="228"/>
                  </a:lnTo>
                  <a:lnTo>
                    <a:pt x="38" y="228"/>
                  </a:lnTo>
                  <a:lnTo>
                    <a:pt x="38" y="224"/>
                  </a:lnTo>
                  <a:lnTo>
                    <a:pt x="34" y="224"/>
                  </a:lnTo>
                  <a:lnTo>
                    <a:pt x="30" y="224"/>
                  </a:lnTo>
                  <a:lnTo>
                    <a:pt x="30" y="220"/>
                  </a:lnTo>
                  <a:lnTo>
                    <a:pt x="34" y="220"/>
                  </a:lnTo>
                  <a:lnTo>
                    <a:pt x="30" y="220"/>
                  </a:lnTo>
                  <a:lnTo>
                    <a:pt x="30" y="216"/>
                  </a:lnTo>
                  <a:lnTo>
                    <a:pt x="28" y="216"/>
                  </a:lnTo>
                  <a:lnTo>
                    <a:pt x="28" y="220"/>
                  </a:lnTo>
                  <a:lnTo>
                    <a:pt x="28" y="224"/>
                  </a:lnTo>
                  <a:lnTo>
                    <a:pt x="28" y="220"/>
                  </a:lnTo>
                  <a:lnTo>
                    <a:pt x="24" y="216"/>
                  </a:lnTo>
                  <a:lnTo>
                    <a:pt x="28" y="216"/>
                  </a:lnTo>
                  <a:lnTo>
                    <a:pt x="28" y="212"/>
                  </a:lnTo>
                  <a:lnTo>
                    <a:pt x="28" y="216"/>
                  </a:lnTo>
                  <a:lnTo>
                    <a:pt x="28" y="212"/>
                  </a:lnTo>
                  <a:lnTo>
                    <a:pt x="28" y="208"/>
                  </a:lnTo>
                  <a:lnTo>
                    <a:pt x="24" y="206"/>
                  </a:lnTo>
                  <a:lnTo>
                    <a:pt x="24" y="202"/>
                  </a:lnTo>
                  <a:lnTo>
                    <a:pt x="20" y="198"/>
                  </a:lnTo>
                  <a:lnTo>
                    <a:pt x="20" y="194"/>
                  </a:lnTo>
                  <a:lnTo>
                    <a:pt x="24" y="194"/>
                  </a:lnTo>
                  <a:lnTo>
                    <a:pt x="24" y="190"/>
                  </a:lnTo>
                  <a:lnTo>
                    <a:pt x="28" y="190"/>
                  </a:lnTo>
                  <a:lnTo>
                    <a:pt x="28" y="186"/>
                  </a:lnTo>
                  <a:lnTo>
                    <a:pt x="28" y="182"/>
                  </a:lnTo>
                  <a:lnTo>
                    <a:pt x="24" y="182"/>
                  </a:lnTo>
                  <a:lnTo>
                    <a:pt x="24" y="178"/>
                  </a:lnTo>
                  <a:lnTo>
                    <a:pt x="24" y="176"/>
                  </a:lnTo>
                  <a:lnTo>
                    <a:pt x="24" y="172"/>
                  </a:lnTo>
                  <a:lnTo>
                    <a:pt x="20" y="172"/>
                  </a:lnTo>
                  <a:lnTo>
                    <a:pt x="20" y="168"/>
                  </a:lnTo>
                  <a:lnTo>
                    <a:pt x="20" y="164"/>
                  </a:lnTo>
                  <a:lnTo>
                    <a:pt x="16" y="164"/>
                  </a:lnTo>
                  <a:lnTo>
                    <a:pt x="16" y="160"/>
                  </a:lnTo>
                  <a:lnTo>
                    <a:pt x="12" y="156"/>
                  </a:lnTo>
                  <a:lnTo>
                    <a:pt x="12" y="152"/>
                  </a:lnTo>
                  <a:lnTo>
                    <a:pt x="12" y="148"/>
                  </a:lnTo>
                  <a:lnTo>
                    <a:pt x="8" y="146"/>
                  </a:lnTo>
                  <a:lnTo>
                    <a:pt x="8" y="142"/>
                  </a:lnTo>
                  <a:lnTo>
                    <a:pt x="8" y="138"/>
                  </a:lnTo>
                  <a:lnTo>
                    <a:pt x="8" y="134"/>
                  </a:lnTo>
                  <a:lnTo>
                    <a:pt x="4" y="130"/>
                  </a:lnTo>
                  <a:lnTo>
                    <a:pt x="4" y="126"/>
                  </a:lnTo>
                  <a:lnTo>
                    <a:pt x="0" y="122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4" y="116"/>
                  </a:lnTo>
                  <a:lnTo>
                    <a:pt x="4" y="112"/>
                  </a:lnTo>
                  <a:lnTo>
                    <a:pt x="4" y="108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8" y="108"/>
                  </a:lnTo>
                  <a:close/>
                  <a:moveTo>
                    <a:pt x="180" y="134"/>
                  </a:moveTo>
                  <a:lnTo>
                    <a:pt x="180" y="130"/>
                  </a:lnTo>
                  <a:lnTo>
                    <a:pt x="182" y="130"/>
                  </a:lnTo>
                  <a:lnTo>
                    <a:pt x="180" y="126"/>
                  </a:lnTo>
                  <a:lnTo>
                    <a:pt x="180" y="122"/>
                  </a:lnTo>
                  <a:lnTo>
                    <a:pt x="176" y="122"/>
                  </a:lnTo>
                  <a:lnTo>
                    <a:pt x="176" y="120"/>
                  </a:lnTo>
                  <a:lnTo>
                    <a:pt x="172" y="120"/>
                  </a:lnTo>
                  <a:lnTo>
                    <a:pt x="172" y="116"/>
                  </a:lnTo>
                  <a:lnTo>
                    <a:pt x="168" y="116"/>
                  </a:lnTo>
                  <a:lnTo>
                    <a:pt x="168" y="120"/>
                  </a:lnTo>
                  <a:lnTo>
                    <a:pt x="164" y="120"/>
                  </a:lnTo>
                  <a:lnTo>
                    <a:pt x="162" y="122"/>
                  </a:lnTo>
                  <a:lnTo>
                    <a:pt x="158" y="122"/>
                  </a:lnTo>
                  <a:lnTo>
                    <a:pt x="158" y="126"/>
                  </a:lnTo>
                  <a:lnTo>
                    <a:pt x="154" y="130"/>
                  </a:lnTo>
                  <a:lnTo>
                    <a:pt x="154" y="134"/>
                  </a:lnTo>
                  <a:lnTo>
                    <a:pt x="150" y="134"/>
                  </a:lnTo>
                  <a:lnTo>
                    <a:pt x="150" y="138"/>
                  </a:lnTo>
                  <a:lnTo>
                    <a:pt x="150" y="142"/>
                  </a:lnTo>
                  <a:lnTo>
                    <a:pt x="154" y="142"/>
                  </a:lnTo>
                  <a:lnTo>
                    <a:pt x="154" y="146"/>
                  </a:lnTo>
                  <a:lnTo>
                    <a:pt x="154" y="148"/>
                  </a:lnTo>
                  <a:lnTo>
                    <a:pt x="158" y="148"/>
                  </a:lnTo>
                  <a:lnTo>
                    <a:pt x="158" y="152"/>
                  </a:lnTo>
                  <a:lnTo>
                    <a:pt x="162" y="152"/>
                  </a:lnTo>
                  <a:lnTo>
                    <a:pt x="164" y="152"/>
                  </a:lnTo>
                  <a:lnTo>
                    <a:pt x="164" y="148"/>
                  </a:lnTo>
                  <a:lnTo>
                    <a:pt x="164" y="146"/>
                  </a:lnTo>
                  <a:lnTo>
                    <a:pt x="168" y="146"/>
                  </a:lnTo>
                  <a:lnTo>
                    <a:pt x="172" y="146"/>
                  </a:lnTo>
                  <a:lnTo>
                    <a:pt x="176" y="142"/>
                  </a:lnTo>
                  <a:lnTo>
                    <a:pt x="180" y="142"/>
                  </a:lnTo>
                  <a:lnTo>
                    <a:pt x="180" y="138"/>
                  </a:lnTo>
                  <a:lnTo>
                    <a:pt x="180" y="134"/>
                  </a:lnTo>
                  <a:lnTo>
                    <a:pt x="180" y="134"/>
                  </a:lnTo>
                  <a:lnTo>
                    <a:pt x="180" y="134"/>
                  </a:lnTo>
                  <a:close/>
                  <a:moveTo>
                    <a:pt x="302" y="470"/>
                  </a:moveTo>
                  <a:lnTo>
                    <a:pt x="298" y="470"/>
                  </a:lnTo>
                  <a:lnTo>
                    <a:pt x="298" y="466"/>
                  </a:lnTo>
                  <a:lnTo>
                    <a:pt x="302" y="466"/>
                  </a:lnTo>
                  <a:lnTo>
                    <a:pt x="302" y="470"/>
                  </a:lnTo>
                  <a:lnTo>
                    <a:pt x="302" y="470"/>
                  </a:lnTo>
                  <a:lnTo>
                    <a:pt x="302" y="47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Freeform 195">
              <a:extLst>
                <a:ext uri="{FF2B5EF4-FFF2-40B4-BE49-F238E27FC236}">
                  <a16:creationId xmlns:a16="http://schemas.microsoft.com/office/drawing/2014/main" id="{AF5BCBCB-F9D0-4D92-6CB3-72B66836ED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4625" y="3314768"/>
              <a:ext cx="504825" cy="479425"/>
            </a:xfrm>
            <a:custGeom>
              <a:avLst/>
              <a:gdLst>
                <a:gd name="T0" fmla="*/ 210 w 318"/>
                <a:gd name="T1" fmla="*/ 8 h 302"/>
                <a:gd name="T2" fmla="*/ 224 w 318"/>
                <a:gd name="T3" fmla="*/ 8 h 302"/>
                <a:gd name="T4" fmla="*/ 236 w 318"/>
                <a:gd name="T5" fmla="*/ 12 h 302"/>
                <a:gd name="T6" fmla="*/ 250 w 318"/>
                <a:gd name="T7" fmla="*/ 18 h 302"/>
                <a:gd name="T8" fmla="*/ 266 w 318"/>
                <a:gd name="T9" fmla="*/ 18 h 302"/>
                <a:gd name="T10" fmla="*/ 278 w 318"/>
                <a:gd name="T11" fmla="*/ 22 h 302"/>
                <a:gd name="T12" fmla="*/ 296 w 318"/>
                <a:gd name="T13" fmla="*/ 26 h 302"/>
                <a:gd name="T14" fmla="*/ 304 w 318"/>
                <a:gd name="T15" fmla="*/ 36 h 302"/>
                <a:gd name="T16" fmla="*/ 284 w 318"/>
                <a:gd name="T17" fmla="*/ 48 h 302"/>
                <a:gd name="T18" fmla="*/ 270 w 318"/>
                <a:gd name="T19" fmla="*/ 58 h 302"/>
                <a:gd name="T20" fmla="*/ 266 w 318"/>
                <a:gd name="T21" fmla="*/ 62 h 302"/>
                <a:gd name="T22" fmla="*/ 254 w 318"/>
                <a:gd name="T23" fmla="*/ 88 h 302"/>
                <a:gd name="T24" fmla="*/ 258 w 318"/>
                <a:gd name="T25" fmla="*/ 100 h 302"/>
                <a:gd name="T26" fmla="*/ 248 w 318"/>
                <a:gd name="T27" fmla="*/ 110 h 302"/>
                <a:gd name="T28" fmla="*/ 236 w 318"/>
                <a:gd name="T29" fmla="*/ 122 h 302"/>
                <a:gd name="T30" fmla="*/ 220 w 318"/>
                <a:gd name="T31" fmla="*/ 134 h 302"/>
                <a:gd name="T32" fmla="*/ 202 w 318"/>
                <a:gd name="T33" fmla="*/ 134 h 302"/>
                <a:gd name="T34" fmla="*/ 188 w 318"/>
                <a:gd name="T35" fmla="*/ 140 h 302"/>
                <a:gd name="T36" fmla="*/ 176 w 318"/>
                <a:gd name="T37" fmla="*/ 144 h 302"/>
                <a:gd name="T38" fmla="*/ 168 w 318"/>
                <a:gd name="T39" fmla="*/ 134 h 302"/>
                <a:gd name="T40" fmla="*/ 154 w 318"/>
                <a:gd name="T41" fmla="*/ 118 h 302"/>
                <a:gd name="T42" fmla="*/ 158 w 318"/>
                <a:gd name="T43" fmla="*/ 108 h 302"/>
                <a:gd name="T44" fmla="*/ 158 w 318"/>
                <a:gd name="T45" fmla="*/ 92 h 302"/>
                <a:gd name="T46" fmla="*/ 154 w 318"/>
                <a:gd name="T47" fmla="*/ 78 h 302"/>
                <a:gd name="T48" fmla="*/ 162 w 318"/>
                <a:gd name="T49" fmla="*/ 62 h 302"/>
                <a:gd name="T50" fmla="*/ 168 w 318"/>
                <a:gd name="T51" fmla="*/ 44 h 302"/>
                <a:gd name="T52" fmla="*/ 164 w 318"/>
                <a:gd name="T53" fmla="*/ 32 h 302"/>
                <a:gd name="T54" fmla="*/ 146 w 318"/>
                <a:gd name="T55" fmla="*/ 36 h 302"/>
                <a:gd name="T56" fmla="*/ 134 w 318"/>
                <a:gd name="T57" fmla="*/ 32 h 302"/>
                <a:gd name="T58" fmla="*/ 134 w 318"/>
                <a:gd name="T59" fmla="*/ 28 h 302"/>
                <a:gd name="T60" fmla="*/ 132 w 318"/>
                <a:gd name="T61" fmla="*/ 26 h 302"/>
                <a:gd name="T62" fmla="*/ 132 w 318"/>
                <a:gd name="T63" fmla="*/ 18 h 302"/>
                <a:gd name="T64" fmla="*/ 134 w 318"/>
                <a:gd name="T65" fmla="*/ 8 h 302"/>
                <a:gd name="T66" fmla="*/ 154 w 318"/>
                <a:gd name="T67" fmla="*/ 4 h 302"/>
                <a:gd name="T68" fmla="*/ 176 w 318"/>
                <a:gd name="T69" fmla="*/ 0 h 302"/>
                <a:gd name="T70" fmla="*/ 192 w 318"/>
                <a:gd name="T71" fmla="*/ 8 h 302"/>
                <a:gd name="T72" fmla="*/ 184 w 318"/>
                <a:gd name="T73" fmla="*/ 152 h 302"/>
                <a:gd name="T74" fmla="*/ 218 w 318"/>
                <a:gd name="T75" fmla="*/ 164 h 302"/>
                <a:gd name="T76" fmla="*/ 318 w 318"/>
                <a:gd name="T77" fmla="*/ 70 h 302"/>
                <a:gd name="T78" fmla="*/ 296 w 318"/>
                <a:gd name="T79" fmla="*/ 78 h 302"/>
                <a:gd name="T80" fmla="*/ 304 w 318"/>
                <a:gd name="T81" fmla="*/ 82 h 302"/>
                <a:gd name="T82" fmla="*/ 292 w 318"/>
                <a:gd name="T83" fmla="*/ 82 h 302"/>
                <a:gd name="T84" fmla="*/ 278 w 318"/>
                <a:gd name="T85" fmla="*/ 92 h 302"/>
                <a:gd name="T86" fmla="*/ 278 w 318"/>
                <a:gd name="T87" fmla="*/ 96 h 302"/>
                <a:gd name="T88" fmla="*/ 64 w 318"/>
                <a:gd name="T89" fmla="*/ 276 h 302"/>
                <a:gd name="T90" fmla="*/ 64 w 318"/>
                <a:gd name="T91" fmla="*/ 282 h 302"/>
                <a:gd name="T92" fmla="*/ 8 w 318"/>
                <a:gd name="T93" fmla="*/ 282 h 302"/>
                <a:gd name="T94" fmla="*/ 56 w 318"/>
                <a:gd name="T95" fmla="*/ 294 h 302"/>
                <a:gd name="T96" fmla="*/ 60 w 318"/>
                <a:gd name="T97" fmla="*/ 290 h 302"/>
                <a:gd name="T98" fmla="*/ 22 w 318"/>
                <a:gd name="T99" fmla="*/ 294 h 302"/>
                <a:gd name="T100" fmla="*/ 26 w 318"/>
                <a:gd name="T101" fmla="*/ 286 h 302"/>
                <a:gd name="T102" fmla="*/ 22 w 318"/>
                <a:gd name="T103" fmla="*/ 298 h 302"/>
                <a:gd name="T104" fmla="*/ 16 w 318"/>
                <a:gd name="T105" fmla="*/ 298 h 302"/>
                <a:gd name="T106" fmla="*/ 42 w 318"/>
                <a:gd name="T107" fmla="*/ 298 h 302"/>
                <a:gd name="T108" fmla="*/ 4 w 318"/>
                <a:gd name="T109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" h="302">
                  <a:moveTo>
                    <a:pt x="194" y="8"/>
                  </a:moveTo>
                  <a:lnTo>
                    <a:pt x="198" y="8"/>
                  </a:lnTo>
                  <a:lnTo>
                    <a:pt x="202" y="4"/>
                  </a:lnTo>
                  <a:lnTo>
                    <a:pt x="206" y="4"/>
                  </a:lnTo>
                  <a:lnTo>
                    <a:pt x="210" y="4"/>
                  </a:lnTo>
                  <a:lnTo>
                    <a:pt x="210" y="8"/>
                  </a:lnTo>
                  <a:lnTo>
                    <a:pt x="214" y="8"/>
                  </a:lnTo>
                  <a:lnTo>
                    <a:pt x="218" y="8"/>
                  </a:lnTo>
                  <a:lnTo>
                    <a:pt x="218" y="4"/>
                  </a:lnTo>
                  <a:lnTo>
                    <a:pt x="220" y="4"/>
                  </a:lnTo>
                  <a:lnTo>
                    <a:pt x="220" y="8"/>
                  </a:lnTo>
                  <a:lnTo>
                    <a:pt x="224" y="8"/>
                  </a:lnTo>
                  <a:lnTo>
                    <a:pt x="228" y="8"/>
                  </a:lnTo>
                  <a:lnTo>
                    <a:pt x="232" y="8"/>
                  </a:lnTo>
                  <a:lnTo>
                    <a:pt x="236" y="8"/>
                  </a:lnTo>
                  <a:lnTo>
                    <a:pt x="240" y="8"/>
                  </a:lnTo>
                  <a:lnTo>
                    <a:pt x="240" y="12"/>
                  </a:lnTo>
                  <a:lnTo>
                    <a:pt x="236" y="12"/>
                  </a:lnTo>
                  <a:lnTo>
                    <a:pt x="240" y="12"/>
                  </a:lnTo>
                  <a:lnTo>
                    <a:pt x="240" y="14"/>
                  </a:lnTo>
                  <a:lnTo>
                    <a:pt x="240" y="12"/>
                  </a:lnTo>
                  <a:lnTo>
                    <a:pt x="244" y="14"/>
                  </a:lnTo>
                  <a:lnTo>
                    <a:pt x="248" y="14"/>
                  </a:lnTo>
                  <a:lnTo>
                    <a:pt x="250" y="18"/>
                  </a:lnTo>
                  <a:lnTo>
                    <a:pt x="254" y="18"/>
                  </a:lnTo>
                  <a:lnTo>
                    <a:pt x="258" y="18"/>
                  </a:lnTo>
                  <a:lnTo>
                    <a:pt x="262" y="18"/>
                  </a:lnTo>
                  <a:lnTo>
                    <a:pt x="266" y="18"/>
                  </a:lnTo>
                  <a:lnTo>
                    <a:pt x="270" y="18"/>
                  </a:lnTo>
                  <a:lnTo>
                    <a:pt x="266" y="18"/>
                  </a:lnTo>
                  <a:lnTo>
                    <a:pt x="270" y="18"/>
                  </a:lnTo>
                  <a:lnTo>
                    <a:pt x="270" y="14"/>
                  </a:lnTo>
                  <a:lnTo>
                    <a:pt x="270" y="18"/>
                  </a:lnTo>
                  <a:lnTo>
                    <a:pt x="274" y="18"/>
                  </a:lnTo>
                  <a:lnTo>
                    <a:pt x="278" y="18"/>
                  </a:lnTo>
                  <a:lnTo>
                    <a:pt x="278" y="22"/>
                  </a:lnTo>
                  <a:lnTo>
                    <a:pt x="280" y="26"/>
                  </a:lnTo>
                  <a:lnTo>
                    <a:pt x="284" y="22"/>
                  </a:lnTo>
                  <a:lnTo>
                    <a:pt x="284" y="26"/>
                  </a:lnTo>
                  <a:lnTo>
                    <a:pt x="288" y="26"/>
                  </a:lnTo>
                  <a:lnTo>
                    <a:pt x="292" y="26"/>
                  </a:lnTo>
                  <a:lnTo>
                    <a:pt x="296" y="26"/>
                  </a:lnTo>
                  <a:lnTo>
                    <a:pt x="300" y="22"/>
                  </a:lnTo>
                  <a:lnTo>
                    <a:pt x="304" y="26"/>
                  </a:lnTo>
                  <a:lnTo>
                    <a:pt x="306" y="26"/>
                  </a:lnTo>
                  <a:lnTo>
                    <a:pt x="304" y="28"/>
                  </a:lnTo>
                  <a:lnTo>
                    <a:pt x="304" y="32"/>
                  </a:lnTo>
                  <a:lnTo>
                    <a:pt x="304" y="36"/>
                  </a:lnTo>
                  <a:lnTo>
                    <a:pt x="300" y="36"/>
                  </a:lnTo>
                  <a:lnTo>
                    <a:pt x="296" y="40"/>
                  </a:lnTo>
                  <a:lnTo>
                    <a:pt x="292" y="44"/>
                  </a:lnTo>
                  <a:lnTo>
                    <a:pt x="288" y="44"/>
                  </a:lnTo>
                  <a:lnTo>
                    <a:pt x="288" y="48"/>
                  </a:lnTo>
                  <a:lnTo>
                    <a:pt x="284" y="48"/>
                  </a:lnTo>
                  <a:lnTo>
                    <a:pt x="280" y="48"/>
                  </a:lnTo>
                  <a:lnTo>
                    <a:pt x="278" y="52"/>
                  </a:lnTo>
                  <a:lnTo>
                    <a:pt x="274" y="52"/>
                  </a:lnTo>
                  <a:lnTo>
                    <a:pt x="270" y="52"/>
                  </a:lnTo>
                  <a:lnTo>
                    <a:pt x="270" y="54"/>
                  </a:lnTo>
                  <a:lnTo>
                    <a:pt x="270" y="58"/>
                  </a:lnTo>
                  <a:lnTo>
                    <a:pt x="270" y="62"/>
                  </a:lnTo>
                  <a:lnTo>
                    <a:pt x="266" y="62"/>
                  </a:lnTo>
                  <a:lnTo>
                    <a:pt x="266" y="58"/>
                  </a:lnTo>
                  <a:lnTo>
                    <a:pt x="270" y="58"/>
                  </a:lnTo>
                  <a:lnTo>
                    <a:pt x="266" y="58"/>
                  </a:lnTo>
                  <a:lnTo>
                    <a:pt x="266" y="62"/>
                  </a:lnTo>
                  <a:lnTo>
                    <a:pt x="262" y="66"/>
                  </a:lnTo>
                  <a:lnTo>
                    <a:pt x="258" y="70"/>
                  </a:lnTo>
                  <a:lnTo>
                    <a:pt x="258" y="74"/>
                  </a:lnTo>
                  <a:lnTo>
                    <a:pt x="254" y="78"/>
                  </a:lnTo>
                  <a:lnTo>
                    <a:pt x="254" y="82"/>
                  </a:lnTo>
                  <a:lnTo>
                    <a:pt x="254" y="88"/>
                  </a:lnTo>
                  <a:lnTo>
                    <a:pt x="254" y="92"/>
                  </a:lnTo>
                  <a:lnTo>
                    <a:pt x="258" y="92"/>
                  </a:lnTo>
                  <a:lnTo>
                    <a:pt x="262" y="92"/>
                  </a:lnTo>
                  <a:lnTo>
                    <a:pt x="262" y="96"/>
                  </a:lnTo>
                  <a:lnTo>
                    <a:pt x="258" y="96"/>
                  </a:lnTo>
                  <a:lnTo>
                    <a:pt x="258" y="100"/>
                  </a:lnTo>
                  <a:lnTo>
                    <a:pt x="254" y="100"/>
                  </a:lnTo>
                  <a:lnTo>
                    <a:pt x="254" y="104"/>
                  </a:lnTo>
                  <a:lnTo>
                    <a:pt x="250" y="104"/>
                  </a:lnTo>
                  <a:lnTo>
                    <a:pt x="250" y="108"/>
                  </a:lnTo>
                  <a:lnTo>
                    <a:pt x="250" y="110"/>
                  </a:lnTo>
                  <a:lnTo>
                    <a:pt x="248" y="110"/>
                  </a:lnTo>
                  <a:lnTo>
                    <a:pt x="248" y="114"/>
                  </a:lnTo>
                  <a:lnTo>
                    <a:pt x="248" y="118"/>
                  </a:lnTo>
                  <a:lnTo>
                    <a:pt x="244" y="118"/>
                  </a:lnTo>
                  <a:lnTo>
                    <a:pt x="240" y="118"/>
                  </a:lnTo>
                  <a:lnTo>
                    <a:pt x="236" y="118"/>
                  </a:lnTo>
                  <a:lnTo>
                    <a:pt x="236" y="122"/>
                  </a:lnTo>
                  <a:lnTo>
                    <a:pt x="232" y="126"/>
                  </a:lnTo>
                  <a:lnTo>
                    <a:pt x="232" y="130"/>
                  </a:lnTo>
                  <a:lnTo>
                    <a:pt x="228" y="130"/>
                  </a:lnTo>
                  <a:lnTo>
                    <a:pt x="228" y="134"/>
                  </a:lnTo>
                  <a:lnTo>
                    <a:pt x="224" y="134"/>
                  </a:lnTo>
                  <a:lnTo>
                    <a:pt x="220" y="134"/>
                  </a:lnTo>
                  <a:lnTo>
                    <a:pt x="218" y="138"/>
                  </a:lnTo>
                  <a:lnTo>
                    <a:pt x="218" y="134"/>
                  </a:lnTo>
                  <a:lnTo>
                    <a:pt x="214" y="134"/>
                  </a:lnTo>
                  <a:lnTo>
                    <a:pt x="210" y="134"/>
                  </a:lnTo>
                  <a:lnTo>
                    <a:pt x="206" y="134"/>
                  </a:lnTo>
                  <a:lnTo>
                    <a:pt x="202" y="134"/>
                  </a:lnTo>
                  <a:lnTo>
                    <a:pt x="198" y="134"/>
                  </a:lnTo>
                  <a:lnTo>
                    <a:pt x="194" y="134"/>
                  </a:lnTo>
                  <a:lnTo>
                    <a:pt x="194" y="138"/>
                  </a:lnTo>
                  <a:lnTo>
                    <a:pt x="192" y="138"/>
                  </a:lnTo>
                  <a:lnTo>
                    <a:pt x="188" y="138"/>
                  </a:lnTo>
                  <a:lnTo>
                    <a:pt x="188" y="140"/>
                  </a:lnTo>
                  <a:lnTo>
                    <a:pt x="184" y="140"/>
                  </a:lnTo>
                  <a:lnTo>
                    <a:pt x="184" y="144"/>
                  </a:lnTo>
                  <a:lnTo>
                    <a:pt x="180" y="144"/>
                  </a:lnTo>
                  <a:lnTo>
                    <a:pt x="180" y="148"/>
                  </a:lnTo>
                  <a:lnTo>
                    <a:pt x="176" y="148"/>
                  </a:lnTo>
                  <a:lnTo>
                    <a:pt x="176" y="144"/>
                  </a:lnTo>
                  <a:lnTo>
                    <a:pt x="172" y="144"/>
                  </a:lnTo>
                  <a:lnTo>
                    <a:pt x="172" y="140"/>
                  </a:lnTo>
                  <a:lnTo>
                    <a:pt x="168" y="140"/>
                  </a:lnTo>
                  <a:lnTo>
                    <a:pt x="172" y="138"/>
                  </a:lnTo>
                  <a:lnTo>
                    <a:pt x="168" y="138"/>
                  </a:lnTo>
                  <a:lnTo>
                    <a:pt x="168" y="134"/>
                  </a:lnTo>
                  <a:lnTo>
                    <a:pt x="164" y="130"/>
                  </a:lnTo>
                  <a:lnTo>
                    <a:pt x="162" y="126"/>
                  </a:lnTo>
                  <a:lnTo>
                    <a:pt x="158" y="126"/>
                  </a:lnTo>
                  <a:lnTo>
                    <a:pt x="154" y="126"/>
                  </a:lnTo>
                  <a:lnTo>
                    <a:pt x="154" y="122"/>
                  </a:lnTo>
                  <a:lnTo>
                    <a:pt x="154" y="118"/>
                  </a:lnTo>
                  <a:lnTo>
                    <a:pt x="150" y="118"/>
                  </a:lnTo>
                  <a:lnTo>
                    <a:pt x="154" y="114"/>
                  </a:lnTo>
                  <a:lnTo>
                    <a:pt x="154" y="110"/>
                  </a:lnTo>
                  <a:lnTo>
                    <a:pt x="158" y="110"/>
                  </a:lnTo>
                  <a:lnTo>
                    <a:pt x="162" y="108"/>
                  </a:lnTo>
                  <a:lnTo>
                    <a:pt x="158" y="108"/>
                  </a:lnTo>
                  <a:lnTo>
                    <a:pt x="158" y="104"/>
                  </a:lnTo>
                  <a:lnTo>
                    <a:pt x="154" y="104"/>
                  </a:lnTo>
                  <a:lnTo>
                    <a:pt x="154" y="100"/>
                  </a:lnTo>
                  <a:lnTo>
                    <a:pt x="154" y="96"/>
                  </a:lnTo>
                  <a:lnTo>
                    <a:pt x="158" y="96"/>
                  </a:lnTo>
                  <a:lnTo>
                    <a:pt x="158" y="92"/>
                  </a:lnTo>
                  <a:lnTo>
                    <a:pt x="162" y="88"/>
                  </a:lnTo>
                  <a:lnTo>
                    <a:pt x="158" y="88"/>
                  </a:lnTo>
                  <a:lnTo>
                    <a:pt x="154" y="84"/>
                  </a:lnTo>
                  <a:lnTo>
                    <a:pt x="154" y="82"/>
                  </a:lnTo>
                  <a:lnTo>
                    <a:pt x="150" y="78"/>
                  </a:lnTo>
                  <a:lnTo>
                    <a:pt x="154" y="78"/>
                  </a:lnTo>
                  <a:lnTo>
                    <a:pt x="158" y="78"/>
                  </a:lnTo>
                  <a:lnTo>
                    <a:pt x="162" y="70"/>
                  </a:lnTo>
                  <a:lnTo>
                    <a:pt x="158" y="70"/>
                  </a:lnTo>
                  <a:lnTo>
                    <a:pt x="158" y="66"/>
                  </a:lnTo>
                  <a:lnTo>
                    <a:pt x="162" y="66"/>
                  </a:lnTo>
                  <a:lnTo>
                    <a:pt x="162" y="62"/>
                  </a:lnTo>
                  <a:lnTo>
                    <a:pt x="162" y="58"/>
                  </a:lnTo>
                  <a:lnTo>
                    <a:pt x="162" y="54"/>
                  </a:lnTo>
                  <a:lnTo>
                    <a:pt x="162" y="52"/>
                  </a:lnTo>
                  <a:lnTo>
                    <a:pt x="164" y="48"/>
                  </a:lnTo>
                  <a:lnTo>
                    <a:pt x="168" y="48"/>
                  </a:lnTo>
                  <a:lnTo>
                    <a:pt x="168" y="44"/>
                  </a:lnTo>
                  <a:lnTo>
                    <a:pt x="168" y="40"/>
                  </a:lnTo>
                  <a:lnTo>
                    <a:pt x="172" y="40"/>
                  </a:lnTo>
                  <a:lnTo>
                    <a:pt x="168" y="40"/>
                  </a:lnTo>
                  <a:lnTo>
                    <a:pt x="164" y="40"/>
                  </a:lnTo>
                  <a:lnTo>
                    <a:pt x="164" y="36"/>
                  </a:lnTo>
                  <a:lnTo>
                    <a:pt x="164" y="32"/>
                  </a:lnTo>
                  <a:lnTo>
                    <a:pt x="162" y="32"/>
                  </a:lnTo>
                  <a:lnTo>
                    <a:pt x="158" y="32"/>
                  </a:lnTo>
                  <a:lnTo>
                    <a:pt x="158" y="36"/>
                  </a:lnTo>
                  <a:lnTo>
                    <a:pt x="154" y="36"/>
                  </a:lnTo>
                  <a:lnTo>
                    <a:pt x="150" y="36"/>
                  </a:lnTo>
                  <a:lnTo>
                    <a:pt x="146" y="36"/>
                  </a:lnTo>
                  <a:lnTo>
                    <a:pt x="142" y="36"/>
                  </a:lnTo>
                  <a:lnTo>
                    <a:pt x="142" y="32"/>
                  </a:lnTo>
                  <a:lnTo>
                    <a:pt x="142" y="28"/>
                  </a:lnTo>
                  <a:lnTo>
                    <a:pt x="138" y="28"/>
                  </a:lnTo>
                  <a:lnTo>
                    <a:pt x="138" y="32"/>
                  </a:lnTo>
                  <a:lnTo>
                    <a:pt x="134" y="32"/>
                  </a:lnTo>
                  <a:lnTo>
                    <a:pt x="132" y="36"/>
                  </a:lnTo>
                  <a:lnTo>
                    <a:pt x="132" y="32"/>
                  </a:lnTo>
                  <a:lnTo>
                    <a:pt x="132" y="28"/>
                  </a:lnTo>
                  <a:lnTo>
                    <a:pt x="134" y="28"/>
                  </a:lnTo>
                  <a:lnTo>
                    <a:pt x="134" y="26"/>
                  </a:lnTo>
                  <a:lnTo>
                    <a:pt x="134" y="28"/>
                  </a:lnTo>
                  <a:lnTo>
                    <a:pt x="132" y="28"/>
                  </a:lnTo>
                  <a:lnTo>
                    <a:pt x="132" y="26"/>
                  </a:lnTo>
                  <a:lnTo>
                    <a:pt x="134" y="26"/>
                  </a:lnTo>
                  <a:lnTo>
                    <a:pt x="132" y="26"/>
                  </a:lnTo>
                  <a:lnTo>
                    <a:pt x="132" y="22"/>
                  </a:lnTo>
                  <a:lnTo>
                    <a:pt x="132" y="26"/>
                  </a:lnTo>
                  <a:lnTo>
                    <a:pt x="134" y="22"/>
                  </a:lnTo>
                  <a:lnTo>
                    <a:pt x="132" y="22"/>
                  </a:lnTo>
                  <a:lnTo>
                    <a:pt x="134" y="22"/>
                  </a:lnTo>
                  <a:lnTo>
                    <a:pt x="134" y="18"/>
                  </a:lnTo>
                  <a:lnTo>
                    <a:pt x="132" y="22"/>
                  </a:lnTo>
                  <a:lnTo>
                    <a:pt x="132" y="18"/>
                  </a:lnTo>
                  <a:lnTo>
                    <a:pt x="128" y="18"/>
                  </a:lnTo>
                  <a:lnTo>
                    <a:pt x="128" y="14"/>
                  </a:lnTo>
                  <a:lnTo>
                    <a:pt x="128" y="12"/>
                  </a:lnTo>
                  <a:lnTo>
                    <a:pt x="132" y="12"/>
                  </a:lnTo>
                  <a:lnTo>
                    <a:pt x="132" y="8"/>
                  </a:lnTo>
                  <a:lnTo>
                    <a:pt x="134" y="8"/>
                  </a:lnTo>
                  <a:lnTo>
                    <a:pt x="138" y="8"/>
                  </a:lnTo>
                  <a:lnTo>
                    <a:pt x="142" y="4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4" y="4"/>
                  </a:lnTo>
                  <a:lnTo>
                    <a:pt x="158" y="4"/>
                  </a:lnTo>
                  <a:lnTo>
                    <a:pt x="162" y="4"/>
                  </a:lnTo>
                  <a:lnTo>
                    <a:pt x="164" y="4"/>
                  </a:lnTo>
                  <a:lnTo>
                    <a:pt x="168" y="4"/>
                  </a:lnTo>
                  <a:lnTo>
                    <a:pt x="172" y="4"/>
                  </a:lnTo>
                  <a:lnTo>
                    <a:pt x="176" y="0"/>
                  </a:lnTo>
                  <a:lnTo>
                    <a:pt x="176" y="4"/>
                  </a:lnTo>
                  <a:lnTo>
                    <a:pt x="180" y="4"/>
                  </a:lnTo>
                  <a:lnTo>
                    <a:pt x="184" y="4"/>
                  </a:lnTo>
                  <a:lnTo>
                    <a:pt x="188" y="4"/>
                  </a:lnTo>
                  <a:lnTo>
                    <a:pt x="192" y="4"/>
                  </a:lnTo>
                  <a:lnTo>
                    <a:pt x="192" y="8"/>
                  </a:lnTo>
                  <a:lnTo>
                    <a:pt x="194" y="8"/>
                  </a:lnTo>
                  <a:lnTo>
                    <a:pt x="194" y="8"/>
                  </a:lnTo>
                  <a:lnTo>
                    <a:pt x="194" y="8"/>
                  </a:lnTo>
                  <a:close/>
                  <a:moveTo>
                    <a:pt x="184" y="152"/>
                  </a:moveTo>
                  <a:lnTo>
                    <a:pt x="184" y="148"/>
                  </a:lnTo>
                  <a:lnTo>
                    <a:pt x="184" y="152"/>
                  </a:lnTo>
                  <a:lnTo>
                    <a:pt x="184" y="152"/>
                  </a:lnTo>
                  <a:lnTo>
                    <a:pt x="184" y="152"/>
                  </a:lnTo>
                  <a:close/>
                  <a:moveTo>
                    <a:pt x="218" y="164"/>
                  </a:moveTo>
                  <a:lnTo>
                    <a:pt x="218" y="160"/>
                  </a:lnTo>
                  <a:lnTo>
                    <a:pt x="218" y="164"/>
                  </a:lnTo>
                  <a:lnTo>
                    <a:pt x="218" y="164"/>
                  </a:lnTo>
                  <a:lnTo>
                    <a:pt x="218" y="164"/>
                  </a:lnTo>
                  <a:close/>
                  <a:moveTo>
                    <a:pt x="318" y="74"/>
                  </a:moveTo>
                  <a:lnTo>
                    <a:pt x="314" y="74"/>
                  </a:lnTo>
                  <a:lnTo>
                    <a:pt x="310" y="70"/>
                  </a:lnTo>
                  <a:lnTo>
                    <a:pt x="314" y="70"/>
                  </a:lnTo>
                  <a:lnTo>
                    <a:pt x="318" y="70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18" y="74"/>
                  </a:lnTo>
                  <a:close/>
                  <a:moveTo>
                    <a:pt x="292" y="82"/>
                  </a:moveTo>
                  <a:lnTo>
                    <a:pt x="292" y="78"/>
                  </a:lnTo>
                  <a:lnTo>
                    <a:pt x="296" y="78"/>
                  </a:lnTo>
                  <a:lnTo>
                    <a:pt x="300" y="74"/>
                  </a:lnTo>
                  <a:lnTo>
                    <a:pt x="304" y="74"/>
                  </a:lnTo>
                  <a:lnTo>
                    <a:pt x="304" y="78"/>
                  </a:lnTo>
                  <a:lnTo>
                    <a:pt x="306" y="78"/>
                  </a:lnTo>
                  <a:lnTo>
                    <a:pt x="306" y="82"/>
                  </a:lnTo>
                  <a:lnTo>
                    <a:pt x="304" y="82"/>
                  </a:lnTo>
                  <a:lnTo>
                    <a:pt x="304" y="84"/>
                  </a:lnTo>
                  <a:lnTo>
                    <a:pt x="300" y="84"/>
                  </a:lnTo>
                  <a:lnTo>
                    <a:pt x="296" y="84"/>
                  </a:lnTo>
                  <a:lnTo>
                    <a:pt x="296" y="82"/>
                  </a:lnTo>
                  <a:lnTo>
                    <a:pt x="292" y="82"/>
                  </a:lnTo>
                  <a:lnTo>
                    <a:pt x="292" y="82"/>
                  </a:lnTo>
                  <a:lnTo>
                    <a:pt x="292" y="82"/>
                  </a:lnTo>
                  <a:close/>
                  <a:moveTo>
                    <a:pt x="278" y="92"/>
                  </a:moveTo>
                  <a:lnTo>
                    <a:pt x="278" y="88"/>
                  </a:lnTo>
                  <a:lnTo>
                    <a:pt x="280" y="88"/>
                  </a:lnTo>
                  <a:lnTo>
                    <a:pt x="280" y="92"/>
                  </a:lnTo>
                  <a:lnTo>
                    <a:pt x="278" y="92"/>
                  </a:lnTo>
                  <a:lnTo>
                    <a:pt x="278" y="92"/>
                  </a:lnTo>
                  <a:lnTo>
                    <a:pt x="278" y="92"/>
                  </a:lnTo>
                  <a:close/>
                  <a:moveTo>
                    <a:pt x="278" y="96"/>
                  </a:moveTo>
                  <a:lnTo>
                    <a:pt x="280" y="96"/>
                  </a:lnTo>
                  <a:lnTo>
                    <a:pt x="278" y="96"/>
                  </a:lnTo>
                  <a:lnTo>
                    <a:pt x="278" y="96"/>
                  </a:lnTo>
                  <a:lnTo>
                    <a:pt x="278" y="96"/>
                  </a:lnTo>
                  <a:close/>
                  <a:moveTo>
                    <a:pt x="64" y="282"/>
                  </a:moveTo>
                  <a:lnTo>
                    <a:pt x="64" y="278"/>
                  </a:lnTo>
                  <a:lnTo>
                    <a:pt x="60" y="278"/>
                  </a:lnTo>
                  <a:lnTo>
                    <a:pt x="64" y="278"/>
                  </a:lnTo>
                  <a:lnTo>
                    <a:pt x="64" y="276"/>
                  </a:lnTo>
                  <a:lnTo>
                    <a:pt x="68" y="276"/>
                  </a:lnTo>
                  <a:lnTo>
                    <a:pt x="68" y="278"/>
                  </a:lnTo>
                  <a:lnTo>
                    <a:pt x="64" y="278"/>
                  </a:lnTo>
                  <a:lnTo>
                    <a:pt x="64" y="282"/>
                  </a:lnTo>
                  <a:lnTo>
                    <a:pt x="64" y="282"/>
                  </a:lnTo>
                  <a:lnTo>
                    <a:pt x="64" y="282"/>
                  </a:lnTo>
                  <a:close/>
                  <a:moveTo>
                    <a:pt x="8" y="286"/>
                  </a:moveTo>
                  <a:lnTo>
                    <a:pt x="4" y="286"/>
                  </a:lnTo>
                  <a:lnTo>
                    <a:pt x="4" y="282"/>
                  </a:lnTo>
                  <a:lnTo>
                    <a:pt x="4" y="278"/>
                  </a:lnTo>
                  <a:lnTo>
                    <a:pt x="4" y="282"/>
                  </a:lnTo>
                  <a:lnTo>
                    <a:pt x="8" y="282"/>
                  </a:lnTo>
                  <a:lnTo>
                    <a:pt x="8" y="286"/>
                  </a:lnTo>
                  <a:lnTo>
                    <a:pt x="8" y="286"/>
                  </a:lnTo>
                  <a:lnTo>
                    <a:pt x="8" y="286"/>
                  </a:lnTo>
                  <a:close/>
                  <a:moveTo>
                    <a:pt x="56" y="294"/>
                  </a:moveTo>
                  <a:lnTo>
                    <a:pt x="52" y="294"/>
                  </a:lnTo>
                  <a:lnTo>
                    <a:pt x="56" y="294"/>
                  </a:lnTo>
                  <a:lnTo>
                    <a:pt x="56" y="290"/>
                  </a:lnTo>
                  <a:lnTo>
                    <a:pt x="60" y="286"/>
                  </a:lnTo>
                  <a:lnTo>
                    <a:pt x="60" y="282"/>
                  </a:lnTo>
                  <a:lnTo>
                    <a:pt x="64" y="282"/>
                  </a:lnTo>
                  <a:lnTo>
                    <a:pt x="64" y="286"/>
                  </a:lnTo>
                  <a:lnTo>
                    <a:pt x="60" y="290"/>
                  </a:lnTo>
                  <a:lnTo>
                    <a:pt x="60" y="294"/>
                  </a:lnTo>
                  <a:lnTo>
                    <a:pt x="56" y="294"/>
                  </a:lnTo>
                  <a:lnTo>
                    <a:pt x="56" y="294"/>
                  </a:lnTo>
                  <a:lnTo>
                    <a:pt x="56" y="294"/>
                  </a:lnTo>
                  <a:close/>
                  <a:moveTo>
                    <a:pt x="22" y="298"/>
                  </a:moveTo>
                  <a:lnTo>
                    <a:pt x="22" y="294"/>
                  </a:lnTo>
                  <a:lnTo>
                    <a:pt x="20" y="294"/>
                  </a:lnTo>
                  <a:lnTo>
                    <a:pt x="20" y="290"/>
                  </a:lnTo>
                  <a:lnTo>
                    <a:pt x="22" y="290"/>
                  </a:lnTo>
                  <a:lnTo>
                    <a:pt x="26" y="286"/>
                  </a:lnTo>
                  <a:lnTo>
                    <a:pt x="30" y="286"/>
                  </a:lnTo>
                  <a:lnTo>
                    <a:pt x="26" y="286"/>
                  </a:lnTo>
                  <a:lnTo>
                    <a:pt x="26" y="290"/>
                  </a:lnTo>
                  <a:lnTo>
                    <a:pt x="26" y="294"/>
                  </a:lnTo>
                  <a:lnTo>
                    <a:pt x="22" y="294"/>
                  </a:lnTo>
                  <a:lnTo>
                    <a:pt x="22" y="298"/>
                  </a:lnTo>
                  <a:lnTo>
                    <a:pt x="22" y="298"/>
                  </a:lnTo>
                  <a:lnTo>
                    <a:pt x="22" y="298"/>
                  </a:lnTo>
                  <a:close/>
                  <a:moveTo>
                    <a:pt x="16" y="298"/>
                  </a:moveTo>
                  <a:lnTo>
                    <a:pt x="12" y="294"/>
                  </a:lnTo>
                  <a:lnTo>
                    <a:pt x="16" y="294"/>
                  </a:lnTo>
                  <a:lnTo>
                    <a:pt x="16" y="298"/>
                  </a:lnTo>
                  <a:lnTo>
                    <a:pt x="16" y="298"/>
                  </a:lnTo>
                  <a:lnTo>
                    <a:pt x="16" y="298"/>
                  </a:lnTo>
                  <a:close/>
                  <a:moveTo>
                    <a:pt x="38" y="302"/>
                  </a:moveTo>
                  <a:lnTo>
                    <a:pt x="34" y="298"/>
                  </a:lnTo>
                  <a:lnTo>
                    <a:pt x="34" y="294"/>
                  </a:lnTo>
                  <a:lnTo>
                    <a:pt x="38" y="294"/>
                  </a:lnTo>
                  <a:lnTo>
                    <a:pt x="42" y="294"/>
                  </a:lnTo>
                  <a:lnTo>
                    <a:pt x="42" y="298"/>
                  </a:lnTo>
                  <a:lnTo>
                    <a:pt x="38" y="302"/>
                  </a:lnTo>
                  <a:lnTo>
                    <a:pt x="38" y="302"/>
                  </a:lnTo>
                  <a:lnTo>
                    <a:pt x="38" y="302"/>
                  </a:lnTo>
                  <a:close/>
                  <a:moveTo>
                    <a:pt x="4" y="302"/>
                  </a:moveTo>
                  <a:lnTo>
                    <a:pt x="0" y="302"/>
                  </a:lnTo>
                  <a:lnTo>
                    <a:pt x="4" y="302"/>
                  </a:lnTo>
                  <a:lnTo>
                    <a:pt x="4" y="298"/>
                  </a:lnTo>
                  <a:lnTo>
                    <a:pt x="4" y="302"/>
                  </a:lnTo>
                  <a:lnTo>
                    <a:pt x="4" y="302"/>
                  </a:lnTo>
                  <a:lnTo>
                    <a:pt x="4" y="30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Freeform 196">
              <a:extLst>
                <a:ext uri="{FF2B5EF4-FFF2-40B4-BE49-F238E27FC236}">
                  <a16:creationId xmlns:a16="http://schemas.microsoft.com/office/drawing/2014/main" id="{0400B496-906A-6E25-86CC-8CF37D5D45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700" y="2330518"/>
              <a:ext cx="8032750" cy="1711325"/>
            </a:xfrm>
            <a:custGeom>
              <a:avLst/>
              <a:gdLst>
                <a:gd name="T0" fmla="*/ 374 w 5060"/>
                <a:gd name="T1" fmla="*/ 280 h 1078"/>
                <a:gd name="T2" fmla="*/ 344 w 5060"/>
                <a:gd name="T3" fmla="*/ 284 h 1078"/>
                <a:gd name="T4" fmla="*/ 280 w 5060"/>
                <a:gd name="T5" fmla="*/ 358 h 1078"/>
                <a:gd name="T6" fmla="*/ 228 w 5060"/>
                <a:gd name="T7" fmla="*/ 370 h 1078"/>
                <a:gd name="T8" fmla="*/ 284 w 5060"/>
                <a:gd name="T9" fmla="*/ 294 h 1078"/>
                <a:gd name="T10" fmla="*/ 224 w 5060"/>
                <a:gd name="T11" fmla="*/ 262 h 1078"/>
                <a:gd name="T12" fmla="*/ 192 w 5060"/>
                <a:gd name="T13" fmla="*/ 238 h 1078"/>
                <a:gd name="T14" fmla="*/ 244 w 5060"/>
                <a:gd name="T15" fmla="*/ 176 h 1078"/>
                <a:gd name="T16" fmla="*/ 162 w 5060"/>
                <a:gd name="T17" fmla="*/ 150 h 1078"/>
                <a:gd name="T18" fmla="*/ 232 w 5060"/>
                <a:gd name="T19" fmla="*/ 136 h 1078"/>
                <a:gd name="T20" fmla="*/ 202 w 5060"/>
                <a:gd name="T21" fmla="*/ 94 h 1078"/>
                <a:gd name="T22" fmla="*/ 254 w 5060"/>
                <a:gd name="T23" fmla="*/ 24 h 1078"/>
                <a:gd name="T24" fmla="*/ 344 w 5060"/>
                <a:gd name="T25" fmla="*/ 12 h 1078"/>
                <a:gd name="T26" fmla="*/ 508 w 5060"/>
                <a:gd name="T27" fmla="*/ 38 h 1078"/>
                <a:gd name="T28" fmla="*/ 606 w 5060"/>
                <a:gd name="T29" fmla="*/ 280 h 1078"/>
                <a:gd name="T30" fmla="*/ 672 w 5060"/>
                <a:gd name="T31" fmla="*/ 380 h 1078"/>
                <a:gd name="T32" fmla="*/ 630 w 5060"/>
                <a:gd name="T33" fmla="*/ 322 h 1078"/>
                <a:gd name="T34" fmla="*/ 598 w 5060"/>
                <a:gd name="T35" fmla="*/ 302 h 1078"/>
                <a:gd name="T36" fmla="*/ 552 w 5060"/>
                <a:gd name="T37" fmla="*/ 276 h 1078"/>
                <a:gd name="T38" fmla="*/ 448 w 5060"/>
                <a:gd name="T39" fmla="*/ 246 h 1078"/>
                <a:gd name="T40" fmla="*/ 1440 w 5060"/>
                <a:gd name="T41" fmla="*/ 728 h 1078"/>
                <a:gd name="T42" fmla="*/ 1450 w 5060"/>
                <a:gd name="T43" fmla="*/ 764 h 1078"/>
                <a:gd name="T44" fmla="*/ 1428 w 5060"/>
                <a:gd name="T45" fmla="*/ 794 h 1078"/>
                <a:gd name="T46" fmla="*/ 1380 w 5060"/>
                <a:gd name="T47" fmla="*/ 906 h 1078"/>
                <a:gd name="T48" fmla="*/ 1350 w 5060"/>
                <a:gd name="T49" fmla="*/ 914 h 1078"/>
                <a:gd name="T50" fmla="*/ 1274 w 5060"/>
                <a:gd name="T51" fmla="*/ 874 h 1078"/>
                <a:gd name="T52" fmla="*/ 1198 w 5060"/>
                <a:gd name="T53" fmla="*/ 884 h 1078"/>
                <a:gd name="T54" fmla="*/ 1144 w 5060"/>
                <a:gd name="T55" fmla="*/ 952 h 1078"/>
                <a:gd name="T56" fmla="*/ 1026 w 5060"/>
                <a:gd name="T57" fmla="*/ 858 h 1078"/>
                <a:gd name="T58" fmla="*/ 846 w 5060"/>
                <a:gd name="T59" fmla="*/ 806 h 1078"/>
                <a:gd name="T60" fmla="*/ 784 w 5060"/>
                <a:gd name="T61" fmla="*/ 732 h 1078"/>
                <a:gd name="T62" fmla="*/ 772 w 5060"/>
                <a:gd name="T63" fmla="*/ 568 h 1078"/>
                <a:gd name="T64" fmla="*/ 790 w 5060"/>
                <a:gd name="T65" fmla="*/ 546 h 1078"/>
                <a:gd name="T66" fmla="*/ 1010 w 5060"/>
                <a:gd name="T67" fmla="*/ 512 h 1078"/>
                <a:gd name="T68" fmla="*/ 1242 w 5060"/>
                <a:gd name="T69" fmla="*/ 530 h 1078"/>
                <a:gd name="T70" fmla="*/ 1376 w 5060"/>
                <a:gd name="T71" fmla="*/ 648 h 1078"/>
                <a:gd name="T72" fmla="*/ 1532 w 5060"/>
                <a:gd name="T73" fmla="*/ 556 h 1078"/>
                <a:gd name="T74" fmla="*/ 1526 w 5060"/>
                <a:gd name="T75" fmla="*/ 620 h 1078"/>
                <a:gd name="T76" fmla="*/ 1472 w 5060"/>
                <a:gd name="T77" fmla="*/ 676 h 1078"/>
                <a:gd name="T78" fmla="*/ 1442 w 5060"/>
                <a:gd name="T79" fmla="*/ 728 h 1078"/>
                <a:gd name="T80" fmla="*/ 426 w 5060"/>
                <a:gd name="T81" fmla="*/ 258 h 1078"/>
                <a:gd name="T82" fmla="*/ 120 w 5060"/>
                <a:gd name="T83" fmla="*/ 350 h 1078"/>
                <a:gd name="T84" fmla="*/ 1144 w 5060"/>
                <a:gd name="T85" fmla="*/ 926 h 1078"/>
                <a:gd name="T86" fmla="*/ 116 w 5060"/>
                <a:gd name="T87" fmla="*/ 194 h 1078"/>
                <a:gd name="T88" fmla="*/ 172 w 5060"/>
                <a:gd name="T89" fmla="*/ 266 h 1078"/>
                <a:gd name="T90" fmla="*/ 370 w 5060"/>
                <a:gd name="T91" fmla="*/ 318 h 1078"/>
                <a:gd name="T92" fmla="*/ 606 w 5060"/>
                <a:gd name="T93" fmla="*/ 314 h 1078"/>
                <a:gd name="T94" fmla="*/ 348 w 5060"/>
                <a:gd name="T95" fmla="*/ 324 h 1078"/>
                <a:gd name="T96" fmla="*/ 340 w 5060"/>
                <a:gd name="T97" fmla="*/ 328 h 1078"/>
                <a:gd name="T98" fmla="*/ 354 w 5060"/>
                <a:gd name="T99" fmla="*/ 340 h 1078"/>
                <a:gd name="T100" fmla="*/ 630 w 5060"/>
                <a:gd name="T101" fmla="*/ 350 h 1078"/>
                <a:gd name="T102" fmla="*/ 648 w 5060"/>
                <a:gd name="T103" fmla="*/ 378 h 1078"/>
                <a:gd name="T104" fmla="*/ 660 w 5060"/>
                <a:gd name="T105" fmla="*/ 374 h 1078"/>
                <a:gd name="T106" fmla="*/ 630 w 5060"/>
                <a:gd name="T107" fmla="*/ 374 h 1078"/>
                <a:gd name="T108" fmla="*/ 634 w 5060"/>
                <a:gd name="T109" fmla="*/ 384 h 1078"/>
                <a:gd name="T110" fmla="*/ 642 w 5060"/>
                <a:gd name="T111" fmla="*/ 388 h 1078"/>
                <a:gd name="T112" fmla="*/ 168 w 5060"/>
                <a:gd name="T113" fmla="*/ 414 h 1078"/>
                <a:gd name="T114" fmla="*/ 52 w 5060"/>
                <a:gd name="T115" fmla="*/ 440 h 1078"/>
                <a:gd name="T116" fmla="*/ 24 w 5060"/>
                <a:gd name="T117" fmla="*/ 452 h 1078"/>
                <a:gd name="T118" fmla="*/ 780 w 5060"/>
                <a:gd name="T119" fmla="*/ 522 h 1078"/>
                <a:gd name="T120" fmla="*/ 1480 w 5060"/>
                <a:gd name="T121" fmla="*/ 678 h 1078"/>
                <a:gd name="T122" fmla="*/ 1152 w 5060"/>
                <a:gd name="T123" fmla="*/ 914 h 1078"/>
                <a:gd name="T124" fmla="*/ 302 w 5060"/>
                <a:gd name="T125" fmla="*/ 1046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060" h="1078">
                  <a:moveTo>
                    <a:pt x="418" y="266"/>
                  </a:moveTo>
                  <a:lnTo>
                    <a:pt x="418" y="262"/>
                  </a:lnTo>
                  <a:lnTo>
                    <a:pt x="422" y="262"/>
                  </a:lnTo>
                  <a:lnTo>
                    <a:pt x="426" y="262"/>
                  </a:lnTo>
                  <a:lnTo>
                    <a:pt x="430" y="262"/>
                  </a:lnTo>
                  <a:lnTo>
                    <a:pt x="430" y="266"/>
                  </a:lnTo>
                  <a:lnTo>
                    <a:pt x="426" y="266"/>
                  </a:lnTo>
                  <a:lnTo>
                    <a:pt x="422" y="268"/>
                  </a:lnTo>
                  <a:lnTo>
                    <a:pt x="426" y="268"/>
                  </a:lnTo>
                  <a:lnTo>
                    <a:pt x="426" y="272"/>
                  </a:lnTo>
                  <a:lnTo>
                    <a:pt x="422" y="272"/>
                  </a:lnTo>
                  <a:lnTo>
                    <a:pt x="422" y="268"/>
                  </a:lnTo>
                  <a:lnTo>
                    <a:pt x="422" y="272"/>
                  </a:lnTo>
                  <a:lnTo>
                    <a:pt x="422" y="276"/>
                  </a:lnTo>
                  <a:lnTo>
                    <a:pt x="418" y="276"/>
                  </a:lnTo>
                  <a:lnTo>
                    <a:pt x="414" y="276"/>
                  </a:lnTo>
                  <a:lnTo>
                    <a:pt x="410" y="276"/>
                  </a:lnTo>
                  <a:lnTo>
                    <a:pt x="410" y="272"/>
                  </a:lnTo>
                  <a:lnTo>
                    <a:pt x="410" y="276"/>
                  </a:lnTo>
                  <a:lnTo>
                    <a:pt x="406" y="276"/>
                  </a:lnTo>
                  <a:lnTo>
                    <a:pt x="406" y="272"/>
                  </a:lnTo>
                  <a:lnTo>
                    <a:pt x="406" y="276"/>
                  </a:lnTo>
                  <a:lnTo>
                    <a:pt x="404" y="276"/>
                  </a:lnTo>
                  <a:lnTo>
                    <a:pt x="404" y="280"/>
                  </a:lnTo>
                  <a:lnTo>
                    <a:pt x="406" y="280"/>
                  </a:lnTo>
                  <a:lnTo>
                    <a:pt x="404" y="280"/>
                  </a:lnTo>
                  <a:lnTo>
                    <a:pt x="404" y="276"/>
                  </a:lnTo>
                  <a:lnTo>
                    <a:pt x="404" y="280"/>
                  </a:lnTo>
                  <a:lnTo>
                    <a:pt x="404" y="284"/>
                  </a:lnTo>
                  <a:lnTo>
                    <a:pt x="404" y="280"/>
                  </a:lnTo>
                  <a:lnTo>
                    <a:pt x="400" y="280"/>
                  </a:lnTo>
                  <a:lnTo>
                    <a:pt x="400" y="284"/>
                  </a:lnTo>
                  <a:lnTo>
                    <a:pt x="396" y="288"/>
                  </a:lnTo>
                  <a:lnTo>
                    <a:pt x="392" y="288"/>
                  </a:lnTo>
                  <a:lnTo>
                    <a:pt x="392" y="284"/>
                  </a:lnTo>
                  <a:lnTo>
                    <a:pt x="396" y="284"/>
                  </a:lnTo>
                  <a:lnTo>
                    <a:pt x="396" y="280"/>
                  </a:lnTo>
                  <a:lnTo>
                    <a:pt x="396" y="284"/>
                  </a:lnTo>
                  <a:lnTo>
                    <a:pt x="392" y="284"/>
                  </a:lnTo>
                  <a:lnTo>
                    <a:pt x="392" y="288"/>
                  </a:lnTo>
                  <a:lnTo>
                    <a:pt x="392" y="284"/>
                  </a:lnTo>
                  <a:lnTo>
                    <a:pt x="388" y="284"/>
                  </a:lnTo>
                  <a:lnTo>
                    <a:pt x="392" y="288"/>
                  </a:lnTo>
                  <a:lnTo>
                    <a:pt x="388" y="288"/>
                  </a:lnTo>
                  <a:lnTo>
                    <a:pt x="384" y="292"/>
                  </a:lnTo>
                  <a:lnTo>
                    <a:pt x="380" y="292"/>
                  </a:lnTo>
                  <a:lnTo>
                    <a:pt x="384" y="292"/>
                  </a:lnTo>
                  <a:lnTo>
                    <a:pt x="380" y="292"/>
                  </a:lnTo>
                  <a:lnTo>
                    <a:pt x="378" y="292"/>
                  </a:lnTo>
                  <a:lnTo>
                    <a:pt x="378" y="294"/>
                  </a:lnTo>
                  <a:lnTo>
                    <a:pt x="374" y="294"/>
                  </a:lnTo>
                  <a:lnTo>
                    <a:pt x="374" y="292"/>
                  </a:lnTo>
                  <a:lnTo>
                    <a:pt x="370" y="292"/>
                  </a:lnTo>
                  <a:lnTo>
                    <a:pt x="374" y="288"/>
                  </a:lnTo>
                  <a:lnTo>
                    <a:pt x="378" y="288"/>
                  </a:lnTo>
                  <a:lnTo>
                    <a:pt x="378" y="284"/>
                  </a:lnTo>
                  <a:lnTo>
                    <a:pt x="380" y="284"/>
                  </a:lnTo>
                  <a:lnTo>
                    <a:pt x="384" y="280"/>
                  </a:lnTo>
                  <a:lnTo>
                    <a:pt x="380" y="280"/>
                  </a:lnTo>
                  <a:lnTo>
                    <a:pt x="378" y="284"/>
                  </a:lnTo>
                  <a:lnTo>
                    <a:pt x="374" y="280"/>
                  </a:lnTo>
                  <a:lnTo>
                    <a:pt x="374" y="272"/>
                  </a:lnTo>
                  <a:lnTo>
                    <a:pt x="378" y="272"/>
                  </a:lnTo>
                  <a:lnTo>
                    <a:pt x="378" y="268"/>
                  </a:lnTo>
                  <a:lnTo>
                    <a:pt x="380" y="266"/>
                  </a:lnTo>
                  <a:lnTo>
                    <a:pt x="380" y="262"/>
                  </a:lnTo>
                  <a:lnTo>
                    <a:pt x="380" y="258"/>
                  </a:lnTo>
                  <a:lnTo>
                    <a:pt x="378" y="258"/>
                  </a:lnTo>
                  <a:lnTo>
                    <a:pt x="380" y="258"/>
                  </a:lnTo>
                  <a:lnTo>
                    <a:pt x="384" y="258"/>
                  </a:lnTo>
                  <a:lnTo>
                    <a:pt x="388" y="254"/>
                  </a:lnTo>
                  <a:lnTo>
                    <a:pt x="392" y="250"/>
                  </a:lnTo>
                  <a:lnTo>
                    <a:pt x="396" y="250"/>
                  </a:lnTo>
                  <a:lnTo>
                    <a:pt x="396" y="254"/>
                  </a:lnTo>
                  <a:lnTo>
                    <a:pt x="400" y="254"/>
                  </a:lnTo>
                  <a:lnTo>
                    <a:pt x="400" y="250"/>
                  </a:lnTo>
                  <a:lnTo>
                    <a:pt x="404" y="250"/>
                  </a:lnTo>
                  <a:lnTo>
                    <a:pt x="404" y="254"/>
                  </a:lnTo>
                  <a:lnTo>
                    <a:pt x="406" y="254"/>
                  </a:lnTo>
                  <a:lnTo>
                    <a:pt x="410" y="254"/>
                  </a:lnTo>
                  <a:lnTo>
                    <a:pt x="406" y="254"/>
                  </a:lnTo>
                  <a:lnTo>
                    <a:pt x="404" y="250"/>
                  </a:lnTo>
                  <a:lnTo>
                    <a:pt x="400" y="250"/>
                  </a:lnTo>
                  <a:lnTo>
                    <a:pt x="400" y="246"/>
                  </a:lnTo>
                  <a:lnTo>
                    <a:pt x="400" y="242"/>
                  </a:lnTo>
                  <a:lnTo>
                    <a:pt x="404" y="242"/>
                  </a:lnTo>
                  <a:lnTo>
                    <a:pt x="406" y="242"/>
                  </a:lnTo>
                  <a:lnTo>
                    <a:pt x="410" y="238"/>
                  </a:lnTo>
                  <a:lnTo>
                    <a:pt x="406" y="238"/>
                  </a:lnTo>
                  <a:lnTo>
                    <a:pt x="404" y="238"/>
                  </a:lnTo>
                  <a:lnTo>
                    <a:pt x="404" y="242"/>
                  </a:lnTo>
                  <a:lnTo>
                    <a:pt x="400" y="242"/>
                  </a:lnTo>
                  <a:lnTo>
                    <a:pt x="400" y="246"/>
                  </a:lnTo>
                  <a:lnTo>
                    <a:pt x="396" y="246"/>
                  </a:lnTo>
                  <a:lnTo>
                    <a:pt x="392" y="246"/>
                  </a:lnTo>
                  <a:lnTo>
                    <a:pt x="388" y="246"/>
                  </a:lnTo>
                  <a:lnTo>
                    <a:pt x="384" y="246"/>
                  </a:lnTo>
                  <a:lnTo>
                    <a:pt x="380" y="250"/>
                  </a:lnTo>
                  <a:lnTo>
                    <a:pt x="378" y="250"/>
                  </a:lnTo>
                  <a:lnTo>
                    <a:pt x="374" y="254"/>
                  </a:lnTo>
                  <a:lnTo>
                    <a:pt x="374" y="258"/>
                  </a:lnTo>
                  <a:lnTo>
                    <a:pt x="370" y="258"/>
                  </a:lnTo>
                  <a:lnTo>
                    <a:pt x="370" y="262"/>
                  </a:lnTo>
                  <a:lnTo>
                    <a:pt x="366" y="262"/>
                  </a:lnTo>
                  <a:lnTo>
                    <a:pt x="366" y="266"/>
                  </a:lnTo>
                  <a:lnTo>
                    <a:pt x="366" y="268"/>
                  </a:lnTo>
                  <a:lnTo>
                    <a:pt x="362" y="268"/>
                  </a:lnTo>
                  <a:lnTo>
                    <a:pt x="358" y="268"/>
                  </a:lnTo>
                  <a:lnTo>
                    <a:pt x="354" y="268"/>
                  </a:lnTo>
                  <a:lnTo>
                    <a:pt x="358" y="268"/>
                  </a:lnTo>
                  <a:lnTo>
                    <a:pt x="362" y="272"/>
                  </a:lnTo>
                  <a:lnTo>
                    <a:pt x="358" y="276"/>
                  </a:lnTo>
                  <a:lnTo>
                    <a:pt x="354" y="276"/>
                  </a:lnTo>
                  <a:lnTo>
                    <a:pt x="350" y="280"/>
                  </a:lnTo>
                  <a:lnTo>
                    <a:pt x="354" y="276"/>
                  </a:lnTo>
                  <a:lnTo>
                    <a:pt x="354" y="280"/>
                  </a:lnTo>
                  <a:lnTo>
                    <a:pt x="354" y="284"/>
                  </a:lnTo>
                  <a:lnTo>
                    <a:pt x="350" y="284"/>
                  </a:lnTo>
                  <a:lnTo>
                    <a:pt x="350" y="280"/>
                  </a:lnTo>
                  <a:lnTo>
                    <a:pt x="350" y="284"/>
                  </a:lnTo>
                  <a:lnTo>
                    <a:pt x="348" y="284"/>
                  </a:lnTo>
                  <a:lnTo>
                    <a:pt x="344" y="284"/>
                  </a:lnTo>
                  <a:lnTo>
                    <a:pt x="348" y="288"/>
                  </a:lnTo>
                  <a:lnTo>
                    <a:pt x="344" y="288"/>
                  </a:lnTo>
                  <a:lnTo>
                    <a:pt x="340" y="288"/>
                  </a:lnTo>
                  <a:lnTo>
                    <a:pt x="344" y="288"/>
                  </a:lnTo>
                  <a:lnTo>
                    <a:pt x="340" y="292"/>
                  </a:lnTo>
                  <a:lnTo>
                    <a:pt x="340" y="294"/>
                  </a:lnTo>
                  <a:lnTo>
                    <a:pt x="344" y="294"/>
                  </a:lnTo>
                  <a:lnTo>
                    <a:pt x="348" y="294"/>
                  </a:lnTo>
                  <a:lnTo>
                    <a:pt x="348" y="298"/>
                  </a:lnTo>
                  <a:lnTo>
                    <a:pt x="350" y="298"/>
                  </a:lnTo>
                  <a:lnTo>
                    <a:pt x="350" y="302"/>
                  </a:lnTo>
                  <a:lnTo>
                    <a:pt x="348" y="306"/>
                  </a:lnTo>
                  <a:lnTo>
                    <a:pt x="344" y="306"/>
                  </a:lnTo>
                  <a:lnTo>
                    <a:pt x="344" y="310"/>
                  </a:lnTo>
                  <a:lnTo>
                    <a:pt x="340" y="310"/>
                  </a:lnTo>
                  <a:lnTo>
                    <a:pt x="344" y="310"/>
                  </a:lnTo>
                  <a:lnTo>
                    <a:pt x="340" y="310"/>
                  </a:lnTo>
                  <a:lnTo>
                    <a:pt x="336" y="314"/>
                  </a:lnTo>
                  <a:lnTo>
                    <a:pt x="340" y="314"/>
                  </a:lnTo>
                  <a:lnTo>
                    <a:pt x="340" y="318"/>
                  </a:lnTo>
                  <a:lnTo>
                    <a:pt x="336" y="318"/>
                  </a:lnTo>
                  <a:lnTo>
                    <a:pt x="332" y="318"/>
                  </a:lnTo>
                  <a:lnTo>
                    <a:pt x="332" y="322"/>
                  </a:lnTo>
                  <a:lnTo>
                    <a:pt x="328" y="318"/>
                  </a:lnTo>
                  <a:lnTo>
                    <a:pt x="328" y="322"/>
                  </a:lnTo>
                  <a:lnTo>
                    <a:pt x="324" y="322"/>
                  </a:lnTo>
                  <a:lnTo>
                    <a:pt x="324" y="324"/>
                  </a:lnTo>
                  <a:lnTo>
                    <a:pt x="322" y="324"/>
                  </a:lnTo>
                  <a:lnTo>
                    <a:pt x="318" y="324"/>
                  </a:lnTo>
                  <a:lnTo>
                    <a:pt x="318" y="328"/>
                  </a:lnTo>
                  <a:lnTo>
                    <a:pt x="314" y="328"/>
                  </a:lnTo>
                  <a:lnTo>
                    <a:pt x="314" y="332"/>
                  </a:lnTo>
                  <a:lnTo>
                    <a:pt x="310" y="332"/>
                  </a:lnTo>
                  <a:lnTo>
                    <a:pt x="306" y="336"/>
                  </a:lnTo>
                  <a:lnTo>
                    <a:pt x="310" y="336"/>
                  </a:lnTo>
                  <a:lnTo>
                    <a:pt x="310" y="340"/>
                  </a:lnTo>
                  <a:lnTo>
                    <a:pt x="306" y="340"/>
                  </a:lnTo>
                  <a:lnTo>
                    <a:pt x="306" y="344"/>
                  </a:lnTo>
                  <a:lnTo>
                    <a:pt x="302" y="344"/>
                  </a:lnTo>
                  <a:lnTo>
                    <a:pt x="298" y="344"/>
                  </a:lnTo>
                  <a:lnTo>
                    <a:pt x="298" y="348"/>
                  </a:lnTo>
                  <a:lnTo>
                    <a:pt x="294" y="348"/>
                  </a:lnTo>
                  <a:lnTo>
                    <a:pt x="294" y="344"/>
                  </a:lnTo>
                  <a:lnTo>
                    <a:pt x="292" y="344"/>
                  </a:lnTo>
                  <a:lnTo>
                    <a:pt x="292" y="348"/>
                  </a:lnTo>
                  <a:lnTo>
                    <a:pt x="292" y="350"/>
                  </a:lnTo>
                  <a:lnTo>
                    <a:pt x="288" y="348"/>
                  </a:lnTo>
                  <a:lnTo>
                    <a:pt x="288" y="350"/>
                  </a:lnTo>
                  <a:lnTo>
                    <a:pt x="284" y="350"/>
                  </a:lnTo>
                  <a:lnTo>
                    <a:pt x="288" y="350"/>
                  </a:lnTo>
                  <a:lnTo>
                    <a:pt x="288" y="354"/>
                  </a:lnTo>
                  <a:lnTo>
                    <a:pt x="284" y="354"/>
                  </a:lnTo>
                  <a:lnTo>
                    <a:pt x="284" y="350"/>
                  </a:lnTo>
                  <a:lnTo>
                    <a:pt x="284" y="354"/>
                  </a:lnTo>
                  <a:lnTo>
                    <a:pt x="280" y="354"/>
                  </a:lnTo>
                  <a:lnTo>
                    <a:pt x="278" y="354"/>
                  </a:lnTo>
                  <a:lnTo>
                    <a:pt x="278" y="358"/>
                  </a:lnTo>
                  <a:lnTo>
                    <a:pt x="280" y="354"/>
                  </a:lnTo>
                  <a:lnTo>
                    <a:pt x="280" y="358"/>
                  </a:lnTo>
                  <a:lnTo>
                    <a:pt x="284" y="358"/>
                  </a:lnTo>
                  <a:lnTo>
                    <a:pt x="280" y="358"/>
                  </a:lnTo>
                  <a:lnTo>
                    <a:pt x="284" y="358"/>
                  </a:lnTo>
                  <a:lnTo>
                    <a:pt x="280" y="362"/>
                  </a:lnTo>
                  <a:lnTo>
                    <a:pt x="280" y="358"/>
                  </a:lnTo>
                  <a:lnTo>
                    <a:pt x="280" y="362"/>
                  </a:lnTo>
                  <a:lnTo>
                    <a:pt x="278" y="362"/>
                  </a:lnTo>
                  <a:lnTo>
                    <a:pt x="280" y="358"/>
                  </a:lnTo>
                  <a:lnTo>
                    <a:pt x="278" y="358"/>
                  </a:lnTo>
                  <a:lnTo>
                    <a:pt x="278" y="362"/>
                  </a:lnTo>
                  <a:lnTo>
                    <a:pt x="278" y="366"/>
                  </a:lnTo>
                  <a:lnTo>
                    <a:pt x="278" y="362"/>
                  </a:lnTo>
                  <a:lnTo>
                    <a:pt x="274" y="362"/>
                  </a:lnTo>
                  <a:lnTo>
                    <a:pt x="274" y="366"/>
                  </a:lnTo>
                  <a:lnTo>
                    <a:pt x="270" y="366"/>
                  </a:lnTo>
                  <a:lnTo>
                    <a:pt x="266" y="366"/>
                  </a:lnTo>
                  <a:lnTo>
                    <a:pt x="266" y="370"/>
                  </a:lnTo>
                  <a:lnTo>
                    <a:pt x="262" y="370"/>
                  </a:lnTo>
                  <a:lnTo>
                    <a:pt x="262" y="374"/>
                  </a:lnTo>
                  <a:lnTo>
                    <a:pt x="262" y="370"/>
                  </a:lnTo>
                  <a:lnTo>
                    <a:pt x="262" y="366"/>
                  </a:lnTo>
                  <a:lnTo>
                    <a:pt x="258" y="366"/>
                  </a:lnTo>
                  <a:lnTo>
                    <a:pt x="258" y="370"/>
                  </a:lnTo>
                  <a:lnTo>
                    <a:pt x="254" y="370"/>
                  </a:lnTo>
                  <a:lnTo>
                    <a:pt x="254" y="374"/>
                  </a:lnTo>
                  <a:lnTo>
                    <a:pt x="250" y="374"/>
                  </a:lnTo>
                  <a:lnTo>
                    <a:pt x="248" y="374"/>
                  </a:lnTo>
                  <a:lnTo>
                    <a:pt x="248" y="378"/>
                  </a:lnTo>
                  <a:lnTo>
                    <a:pt x="248" y="374"/>
                  </a:lnTo>
                  <a:lnTo>
                    <a:pt x="244" y="374"/>
                  </a:lnTo>
                  <a:lnTo>
                    <a:pt x="244" y="378"/>
                  </a:lnTo>
                  <a:lnTo>
                    <a:pt x="240" y="378"/>
                  </a:lnTo>
                  <a:lnTo>
                    <a:pt x="236" y="378"/>
                  </a:lnTo>
                  <a:lnTo>
                    <a:pt x="236" y="374"/>
                  </a:lnTo>
                  <a:lnTo>
                    <a:pt x="240" y="374"/>
                  </a:lnTo>
                  <a:lnTo>
                    <a:pt x="236" y="374"/>
                  </a:lnTo>
                  <a:lnTo>
                    <a:pt x="232" y="374"/>
                  </a:lnTo>
                  <a:lnTo>
                    <a:pt x="232" y="378"/>
                  </a:lnTo>
                  <a:lnTo>
                    <a:pt x="232" y="380"/>
                  </a:lnTo>
                  <a:lnTo>
                    <a:pt x="228" y="380"/>
                  </a:lnTo>
                  <a:lnTo>
                    <a:pt x="228" y="384"/>
                  </a:lnTo>
                  <a:lnTo>
                    <a:pt x="228" y="380"/>
                  </a:lnTo>
                  <a:lnTo>
                    <a:pt x="224" y="384"/>
                  </a:lnTo>
                  <a:lnTo>
                    <a:pt x="222" y="384"/>
                  </a:lnTo>
                  <a:lnTo>
                    <a:pt x="222" y="380"/>
                  </a:lnTo>
                  <a:lnTo>
                    <a:pt x="222" y="384"/>
                  </a:lnTo>
                  <a:lnTo>
                    <a:pt x="218" y="388"/>
                  </a:lnTo>
                  <a:lnTo>
                    <a:pt x="218" y="384"/>
                  </a:lnTo>
                  <a:lnTo>
                    <a:pt x="214" y="384"/>
                  </a:lnTo>
                  <a:lnTo>
                    <a:pt x="214" y="380"/>
                  </a:lnTo>
                  <a:lnTo>
                    <a:pt x="214" y="384"/>
                  </a:lnTo>
                  <a:lnTo>
                    <a:pt x="214" y="388"/>
                  </a:lnTo>
                  <a:lnTo>
                    <a:pt x="210" y="388"/>
                  </a:lnTo>
                  <a:lnTo>
                    <a:pt x="210" y="384"/>
                  </a:lnTo>
                  <a:lnTo>
                    <a:pt x="210" y="380"/>
                  </a:lnTo>
                  <a:lnTo>
                    <a:pt x="214" y="380"/>
                  </a:lnTo>
                  <a:lnTo>
                    <a:pt x="218" y="380"/>
                  </a:lnTo>
                  <a:lnTo>
                    <a:pt x="218" y="378"/>
                  </a:lnTo>
                  <a:lnTo>
                    <a:pt x="222" y="378"/>
                  </a:lnTo>
                  <a:lnTo>
                    <a:pt x="222" y="374"/>
                  </a:lnTo>
                  <a:lnTo>
                    <a:pt x="224" y="374"/>
                  </a:lnTo>
                  <a:lnTo>
                    <a:pt x="224" y="370"/>
                  </a:lnTo>
                  <a:lnTo>
                    <a:pt x="228" y="370"/>
                  </a:lnTo>
                  <a:lnTo>
                    <a:pt x="232" y="366"/>
                  </a:lnTo>
                  <a:lnTo>
                    <a:pt x="240" y="366"/>
                  </a:lnTo>
                  <a:lnTo>
                    <a:pt x="244" y="366"/>
                  </a:lnTo>
                  <a:lnTo>
                    <a:pt x="248" y="370"/>
                  </a:lnTo>
                  <a:lnTo>
                    <a:pt x="248" y="366"/>
                  </a:lnTo>
                  <a:lnTo>
                    <a:pt x="250" y="366"/>
                  </a:lnTo>
                  <a:lnTo>
                    <a:pt x="250" y="370"/>
                  </a:lnTo>
                  <a:lnTo>
                    <a:pt x="254" y="370"/>
                  </a:lnTo>
                  <a:lnTo>
                    <a:pt x="254" y="366"/>
                  </a:lnTo>
                  <a:lnTo>
                    <a:pt x="250" y="366"/>
                  </a:lnTo>
                  <a:lnTo>
                    <a:pt x="250" y="362"/>
                  </a:lnTo>
                  <a:lnTo>
                    <a:pt x="250" y="358"/>
                  </a:lnTo>
                  <a:lnTo>
                    <a:pt x="254" y="358"/>
                  </a:lnTo>
                  <a:lnTo>
                    <a:pt x="254" y="354"/>
                  </a:lnTo>
                  <a:lnTo>
                    <a:pt x="258" y="354"/>
                  </a:lnTo>
                  <a:lnTo>
                    <a:pt x="258" y="350"/>
                  </a:lnTo>
                  <a:lnTo>
                    <a:pt x="262" y="350"/>
                  </a:lnTo>
                  <a:lnTo>
                    <a:pt x="266" y="350"/>
                  </a:lnTo>
                  <a:lnTo>
                    <a:pt x="270" y="348"/>
                  </a:lnTo>
                  <a:lnTo>
                    <a:pt x="274" y="348"/>
                  </a:lnTo>
                  <a:lnTo>
                    <a:pt x="278" y="348"/>
                  </a:lnTo>
                  <a:lnTo>
                    <a:pt x="278" y="344"/>
                  </a:lnTo>
                  <a:lnTo>
                    <a:pt x="278" y="340"/>
                  </a:lnTo>
                  <a:lnTo>
                    <a:pt x="280" y="336"/>
                  </a:lnTo>
                  <a:lnTo>
                    <a:pt x="284" y="332"/>
                  </a:lnTo>
                  <a:lnTo>
                    <a:pt x="288" y="332"/>
                  </a:lnTo>
                  <a:lnTo>
                    <a:pt x="288" y="328"/>
                  </a:lnTo>
                  <a:lnTo>
                    <a:pt x="292" y="328"/>
                  </a:lnTo>
                  <a:lnTo>
                    <a:pt x="292" y="332"/>
                  </a:lnTo>
                  <a:lnTo>
                    <a:pt x="294" y="332"/>
                  </a:lnTo>
                  <a:lnTo>
                    <a:pt x="294" y="328"/>
                  </a:lnTo>
                  <a:lnTo>
                    <a:pt x="292" y="332"/>
                  </a:lnTo>
                  <a:lnTo>
                    <a:pt x="292" y="328"/>
                  </a:lnTo>
                  <a:lnTo>
                    <a:pt x="292" y="324"/>
                  </a:lnTo>
                  <a:lnTo>
                    <a:pt x="292" y="322"/>
                  </a:lnTo>
                  <a:lnTo>
                    <a:pt x="292" y="318"/>
                  </a:lnTo>
                  <a:lnTo>
                    <a:pt x="294" y="314"/>
                  </a:lnTo>
                  <a:lnTo>
                    <a:pt x="298" y="314"/>
                  </a:lnTo>
                  <a:lnTo>
                    <a:pt x="298" y="318"/>
                  </a:lnTo>
                  <a:lnTo>
                    <a:pt x="298" y="314"/>
                  </a:lnTo>
                  <a:lnTo>
                    <a:pt x="294" y="314"/>
                  </a:lnTo>
                  <a:lnTo>
                    <a:pt x="292" y="314"/>
                  </a:lnTo>
                  <a:lnTo>
                    <a:pt x="292" y="310"/>
                  </a:lnTo>
                  <a:lnTo>
                    <a:pt x="294" y="306"/>
                  </a:lnTo>
                  <a:lnTo>
                    <a:pt x="298" y="302"/>
                  </a:lnTo>
                  <a:lnTo>
                    <a:pt x="298" y="298"/>
                  </a:lnTo>
                  <a:lnTo>
                    <a:pt x="302" y="298"/>
                  </a:lnTo>
                  <a:lnTo>
                    <a:pt x="302" y="294"/>
                  </a:lnTo>
                  <a:lnTo>
                    <a:pt x="298" y="298"/>
                  </a:lnTo>
                  <a:lnTo>
                    <a:pt x="294" y="298"/>
                  </a:lnTo>
                  <a:lnTo>
                    <a:pt x="294" y="302"/>
                  </a:lnTo>
                  <a:lnTo>
                    <a:pt x="292" y="302"/>
                  </a:lnTo>
                  <a:lnTo>
                    <a:pt x="288" y="302"/>
                  </a:lnTo>
                  <a:lnTo>
                    <a:pt x="284" y="306"/>
                  </a:lnTo>
                  <a:lnTo>
                    <a:pt x="280" y="306"/>
                  </a:lnTo>
                  <a:lnTo>
                    <a:pt x="280" y="302"/>
                  </a:lnTo>
                  <a:lnTo>
                    <a:pt x="278" y="302"/>
                  </a:lnTo>
                  <a:lnTo>
                    <a:pt x="278" y="298"/>
                  </a:lnTo>
                  <a:lnTo>
                    <a:pt x="280" y="298"/>
                  </a:lnTo>
                  <a:lnTo>
                    <a:pt x="280" y="294"/>
                  </a:lnTo>
                  <a:lnTo>
                    <a:pt x="284" y="294"/>
                  </a:lnTo>
                  <a:lnTo>
                    <a:pt x="284" y="298"/>
                  </a:lnTo>
                  <a:lnTo>
                    <a:pt x="284" y="294"/>
                  </a:lnTo>
                  <a:lnTo>
                    <a:pt x="280" y="294"/>
                  </a:lnTo>
                  <a:lnTo>
                    <a:pt x="278" y="292"/>
                  </a:lnTo>
                  <a:lnTo>
                    <a:pt x="278" y="294"/>
                  </a:lnTo>
                  <a:lnTo>
                    <a:pt x="280" y="294"/>
                  </a:lnTo>
                  <a:lnTo>
                    <a:pt x="278" y="298"/>
                  </a:lnTo>
                  <a:lnTo>
                    <a:pt x="274" y="298"/>
                  </a:lnTo>
                  <a:lnTo>
                    <a:pt x="274" y="302"/>
                  </a:lnTo>
                  <a:lnTo>
                    <a:pt x="278" y="310"/>
                  </a:lnTo>
                  <a:lnTo>
                    <a:pt x="274" y="310"/>
                  </a:lnTo>
                  <a:lnTo>
                    <a:pt x="270" y="310"/>
                  </a:lnTo>
                  <a:lnTo>
                    <a:pt x="270" y="306"/>
                  </a:lnTo>
                  <a:lnTo>
                    <a:pt x="266" y="302"/>
                  </a:lnTo>
                  <a:lnTo>
                    <a:pt x="262" y="298"/>
                  </a:lnTo>
                  <a:lnTo>
                    <a:pt x="262" y="302"/>
                  </a:lnTo>
                  <a:lnTo>
                    <a:pt x="258" y="302"/>
                  </a:lnTo>
                  <a:lnTo>
                    <a:pt x="258" y="298"/>
                  </a:lnTo>
                  <a:lnTo>
                    <a:pt x="254" y="298"/>
                  </a:lnTo>
                  <a:lnTo>
                    <a:pt x="254" y="294"/>
                  </a:lnTo>
                  <a:lnTo>
                    <a:pt x="250" y="294"/>
                  </a:lnTo>
                  <a:lnTo>
                    <a:pt x="248" y="298"/>
                  </a:lnTo>
                  <a:lnTo>
                    <a:pt x="244" y="298"/>
                  </a:lnTo>
                  <a:lnTo>
                    <a:pt x="244" y="302"/>
                  </a:lnTo>
                  <a:lnTo>
                    <a:pt x="240" y="302"/>
                  </a:lnTo>
                  <a:lnTo>
                    <a:pt x="240" y="306"/>
                  </a:lnTo>
                  <a:lnTo>
                    <a:pt x="236" y="306"/>
                  </a:lnTo>
                  <a:lnTo>
                    <a:pt x="232" y="306"/>
                  </a:lnTo>
                  <a:lnTo>
                    <a:pt x="228" y="306"/>
                  </a:lnTo>
                  <a:lnTo>
                    <a:pt x="228" y="302"/>
                  </a:lnTo>
                  <a:lnTo>
                    <a:pt x="228" y="306"/>
                  </a:lnTo>
                  <a:lnTo>
                    <a:pt x="232" y="306"/>
                  </a:lnTo>
                  <a:lnTo>
                    <a:pt x="232" y="302"/>
                  </a:lnTo>
                  <a:lnTo>
                    <a:pt x="236" y="302"/>
                  </a:lnTo>
                  <a:lnTo>
                    <a:pt x="232" y="302"/>
                  </a:lnTo>
                  <a:lnTo>
                    <a:pt x="232" y="298"/>
                  </a:lnTo>
                  <a:lnTo>
                    <a:pt x="232" y="294"/>
                  </a:lnTo>
                  <a:lnTo>
                    <a:pt x="236" y="294"/>
                  </a:lnTo>
                  <a:lnTo>
                    <a:pt x="232" y="294"/>
                  </a:lnTo>
                  <a:lnTo>
                    <a:pt x="228" y="294"/>
                  </a:lnTo>
                  <a:lnTo>
                    <a:pt x="228" y="292"/>
                  </a:lnTo>
                  <a:lnTo>
                    <a:pt x="228" y="288"/>
                  </a:lnTo>
                  <a:lnTo>
                    <a:pt x="232" y="288"/>
                  </a:lnTo>
                  <a:lnTo>
                    <a:pt x="232" y="284"/>
                  </a:lnTo>
                  <a:lnTo>
                    <a:pt x="232" y="280"/>
                  </a:lnTo>
                  <a:lnTo>
                    <a:pt x="228" y="280"/>
                  </a:lnTo>
                  <a:lnTo>
                    <a:pt x="228" y="276"/>
                  </a:lnTo>
                  <a:lnTo>
                    <a:pt x="224" y="272"/>
                  </a:lnTo>
                  <a:lnTo>
                    <a:pt x="228" y="268"/>
                  </a:lnTo>
                  <a:lnTo>
                    <a:pt x="224" y="268"/>
                  </a:lnTo>
                  <a:lnTo>
                    <a:pt x="224" y="272"/>
                  </a:lnTo>
                  <a:lnTo>
                    <a:pt x="224" y="268"/>
                  </a:lnTo>
                  <a:lnTo>
                    <a:pt x="224" y="266"/>
                  </a:lnTo>
                  <a:lnTo>
                    <a:pt x="224" y="262"/>
                  </a:lnTo>
                  <a:lnTo>
                    <a:pt x="228" y="262"/>
                  </a:lnTo>
                  <a:lnTo>
                    <a:pt x="228" y="258"/>
                  </a:lnTo>
                  <a:lnTo>
                    <a:pt x="228" y="262"/>
                  </a:lnTo>
                  <a:lnTo>
                    <a:pt x="228" y="258"/>
                  </a:lnTo>
                  <a:lnTo>
                    <a:pt x="232" y="258"/>
                  </a:lnTo>
                  <a:lnTo>
                    <a:pt x="228" y="258"/>
                  </a:lnTo>
                  <a:lnTo>
                    <a:pt x="224" y="262"/>
                  </a:lnTo>
                  <a:lnTo>
                    <a:pt x="224" y="266"/>
                  </a:lnTo>
                  <a:lnTo>
                    <a:pt x="222" y="266"/>
                  </a:lnTo>
                  <a:lnTo>
                    <a:pt x="222" y="268"/>
                  </a:lnTo>
                  <a:lnTo>
                    <a:pt x="224" y="268"/>
                  </a:lnTo>
                  <a:lnTo>
                    <a:pt x="222" y="272"/>
                  </a:lnTo>
                  <a:lnTo>
                    <a:pt x="222" y="276"/>
                  </a:lnTo>
                  <a:lnTo>
                    <a:pt x="218" y="276"/>
                  </a:lnTo>
                  <a:lnTo>
                    <a:pt x="214" y="276"/>
                  </a:lnTo>
                  <a:lnTo>
                    <a:pt x="210" y="280"/>
                  </a:lnTo>
                  <a:lnTo>
                    <a:pt x="206" y="280"/>
                  </a:lnTo>
                  <a:lnTo>
                    <a:pt x="202" y="280"/>
                  </a:lnTo>
                  <a:lnTo>
                    <a:pt x="198" y="280"/>
                  </a:lnTo>
                  <a:lnTo>
                    <a:pt x="198" y="276"/>
                  </a:lnTo>
                  <a:lnTo>
                    <a:pt x="198" y="272"/>
                  </a:lnTo>
                  <a:lnTo>
                    <a:pt x="194" y="272"/>
                  </a:lnTo>
                  <a:lnTo>
                    <a:pt x="194" y="268"/>
                  </a:lnTo>
                  <a:lnTo>
                    <a:pt x="192" y="268"/>
                  </a:lnTo>
                  <a:lnTo>
                    <a:pt x="188" y="266"/>
                  </a:lnTo>
                  <a:lnTo>
                    <a:pt x="184" y="266"/>
                  </a:lnTo>
                  <a:lnTo>
                    <a:pt x="188" y="266"/>
                  </a:lnTo>
                  <a:lnTo>
                    <a:pt x="188" y="262"/>
                  </a:lnTo>
                  <a:lnTo>
                    <a:pt x="184" y="262"/>
                  </a:lnTo>
                  <a:lnTo>
                    <a:pt x="180" y="262"/>
                  </a:lnTo>
                  <a:lnTo>
                    <a:pt x="184" y="262"/>
                  </a:lnTo>
                  <a:lnTo>
                    <a:pt x="188" y="258"/>
                  </a:lnTo>
                  <a:lnTo>
                    <a:pt x="188" y="254"/>
                  </a:lnTo>
                  <a:lnTo>
                    <a:pt x="192" y="254"/>
                  </a:lnTo>
                  <a:lnTo>
                    <a:pt x="194" y="258"/>
                  </a:lnTo>
                  <a:lnTo>
                    <a:pt x="198" y="258"/>
                  </a:lnTo>
                  <a:lnTo>
                    <a:pt x="194" y="258"/>
                  </a:lnTo>
                  <a:lnTo>
                    <a:pt x="194" y="262"/>
                  </a:lnTo>
                  <a:lnTo>
                    <a:pt x="198" y="258"/>
                  </a:lnTo>
                  <a:lnTo>
                    <a:pt x="202" y="258"/>
                  </a:lnTo>
                  <a:lnTo>
                    <a:pt x="202" y="262"/>
                  </a:lnTo>
                  <a:lnTo>
                    <a:pt x="206" y="262"/>
                  </a:lnTo>
                  <a:lnTo>
                    <a:pt x="210" y="258"/>
                  </a:lnTo>
                  <a:lnTo>
                    <a:pt x="206" y="258"/>
                  </a:lnTo>
                  <a:lnTo>
                    <a:pt x="206" y="254"/>
                  </a:lnTo>
                  <a:lnTo>
                    <a:pt x="202" y="254"/>
                  </a:lnTo>
                  <a:lnTo>
                    <a:pt x="206" y="254"/>
                  </a:lnTo>
                  <a:lnTo>
                    <a:pt x="206" y="250"/>
                  </a:lnTo>
                  <a:lnTo>
                    <a:pt x="202" y="254"/>
                  </a:lnTo>
                  <a:lnTo>
                    <a:pt x="198" y="254"/>
                  </a:lnTo>
                  <a:lnTo>
                    <a:pt x="194" y="254"/>
                  </a:lnTo>
                  <a:lnTo>
                    <a:pt x="192" y="254"/>
                  </a:lnTo>
                  <a:lnTo>
                    <a:pt x="188" y="254"/>
                  </a:lnTo>
                  <a:lnTo>
                    <a:pt x="184" y="254"/>
                  </a:lnTo>
                  <a:lnTo>
                    <a:pt x="184" y="250"/>
                  </a:lnTo>
                  <a:lnTo>
                    <a:pt x="188" y="250"/>
                  </a:lnTo>
                  <a:lnTo>
                    <a:pt x="192" y="250"/>
                  </a:lnTo>
                  <a:lnTo>
                    <a:pt x="188" y="250"/>
                  </a:lnTo>
                  <a:lnTo>
                    <a:pt x="184" y="250"/>
                  </a:lnTo>
                  <a:lnTo>
                    <a:pt x="184" y="246"/>
                  </a:lnTo>
                  <a:lnTo>
                    <a:pt x="180" y="246"/>
                  </a:lnTo>
                  <a:lnTo>
                    <a:pt x="184" y="246"/>
                  </a:lnTo>
                  <a:lnTo>
                    <a:pt x="184" y="242"/>
                  </a:lnTo>
                  <a:lnTo>
                    <a:pt x="188" y="242"/>
                  </a:lnTo>
                  <a:lnTo>
                    <a:pt x="188" y="238"/>
                  </a:lnTo>
                  <a:lnTo>
                    <a:pt x="192" y="238"/>
                  </a:lnTo>
                  <a:lnTo>
                    <a:pt x="192" y="236"/>
                  </a:lnTo>
                  <a:lnTo>
                    <a:pt x="192" y="238"/>
                  </a:lnTo>
                  <a:lnTo>
                    <a:pt x="188" y="238"/>
                  </a:lnTo>
                  <a:lnTo>
                    <a:pt x="188" y="242"/>
                  </a:lnTo>
                  <a:lnTo>
                    <a:pt x="184" y="242"/>
                  </a:lnTo>
                  <a:lnTo>
                    <a:pt x="184" y="246"/>
                  </a:lnTo>
                  <a:lnTo>
                    <a:pt x="180" y="246"/>
                  </a:lnTo>
                  <a:lnTo>
                    <a:pt x="184" y="246"/>
                  </a:lnTo>
                  <a:lnTo>
                    <a:pt x="180" y="250"/>
                  </a:lnTo>
                  <a:lnTo>
                    <a:pt x="176" y="246"/>
                  </a:lnTo>
                  <a:lnTo>
                    <a:pt x="180" y="246"/>
                  </a:lnTo>
                  <a:lnTo>
                    <a:pt x="176" y="242"/>
                  </a:lnTo>
                  <a:lnTo>
                    <a:pt x="172" y="242"/>
                  </a:lnTo>
                  <a:lnTo>
                    <a:pt x="176" y="242"/>
                  </a:lnTo>
                  <a:lnTo>
                    <a:pt x="176" y="238"/>
                  </a:lnTo>
                  <a:lnTo>
                    <a:pt x="172" y="238"/>
                  </a:lnTo>
                  <a:lnTo>
                    <a:pt x="168" y="238"/>
                  </a:lnTo>
                  <a:lnTo>
                    <a:pt x="168" y="236"/>
                  </a:lnTo>
                  <a:lnTo>
                    <a:pt x="172" y="236"/>
                  </a:lnTo>
                  <a:lnTo>
                    <a:pt x="176" y="236"/>
                  </a:lnTo>
                  <a:lnTo>
                    <a:pt x="172" y="236"/>
                  </a:lnTo>
                  <a:lnTo>
                    <a:pt x="172" y="232"/>
                  </a:lnTo>
                  <a:lnTo>
                    <a:pt x="176" y="232"/>
                  </a:lnTo>
                  <a:lnTo>
                    <a:pt x="176" y="228"/>
                  </a:lnTo>
                  <a:lnTo>
                    <a:pt x="176" y="224"/>
                  </a:lnTo>
                  <a:lnTo>
                    <a:pt x="180" y="224"/>
                  </a:lnTo>
                  <a:lnTo>
                    <a:pt x="180" y="222"/>
                  </a:lnTo>
                  <a:lnTo>
                    <a:pt x="184" y="222"/>
                  </a:lnTo>
                  <a:lnTo>
                    <a:pt x="184" y="218"/>
                  </a:lnTo>
                  <a:lnTo>
                    <a:pt x="188" y="218"/>
                  </a:lnTo>
                  <a:lnTo>
                    <a:pt x="192" y="218"/>
                  </a:lnTo>
                  <a:lnTo>
                    <a:pt x="192" y="222"/>
                  </a:lnTo>
                  <a:lnTo>
                    <a:pt x="192" y="218"/>
                  </a:lnTo>
                  <a:lnTo>
                    <a:pt x="188" y="218"/>
                  </a:lnTo>
                  <a:lnTo>
                    <a:pt x="192" y="214"/>
                  </a:lnTo>
                  <a:lnTo>
                    <a:pt x="194" y="210"/>
                  </a:lnTo>
                  <a:lnTo>
                    <a:pt x="192" y="214"/>
                  </a:lnTo>
                  <a:lnTo>
                    <a:pt x="188" y="210"/>
                  </a:lnTo>
                  <a:lnTo>
                    <a:pt x="192" y="206"/>
                  </a:lnTo>
                  <a:lnTo>
                    <a:pt x="194" y="206"/>
                  </a:lnTo>
                  <a:lnTo>
                    <a:pt x="194" y="202"/>
                  </a:lnTo>
                  <a:lnTo>
                    <a:pt x="192" y="202"/>
                  </a:lnTo>
                  <a:lnTo>
                    <a:pt x="194" y="198"/>
                  </a:lnTo>
                  <a:lnTo>
                    <a:pt x="198" y="198"/>
                  </a:lnTo>
                  <a:lnTo>
                    <a:pt x="202" y="198"/>
                  </a:lnTo>
                  <a:lnTo>
                    <a:pt x="206" y="198"/>
                  </a:lnTo>
                  <a:lnTo>
                    <a:pt x="206" y="202"/>
                  </a:lnTo>
                  <a:lnTo>
                    <a:pt x="210" y="202"/>
                  </a:lnTo>
                  <a:lnTo>
                    <a:pt x="210" y="206"/>
                  </a:lnTo>
                  <a:lnTo>
                    <a:pt x="214" y="206"/>
                  </a:lnTo>
                  <a:lnTo>
                    <a:pt x="214" y="202"/>
                  </a:lnTo>
                  <a:lnTo>
                    <a:pt x="218" y="202"/>
                  </a:lnTo>
                  <a:lnTo>
                    <a:pt x="222" y="198"/>
                  </a:lnTo>
                  <a:lnTo>
                    <a:pt x="224" y="194"/>
                  </a:lnTo>
                  <a:lnTo>
                    <a:pt x="224" y="192"/>
                  </a:lnTo>
                  <a:lnTo>
                    <a:pt x="228" y="194"/>
                  </a:lnTo>
                  <a:lnTo>
                    <a:pt x="232" y="194"/>
                  </a:lnTo>
                  <a:lnTo>
                    <a:pt x="236" y="194"/>
                  </a:lnTo>
                  <a:lnTo>
                    <a:pt x="240" y="194"/>
                  </a:lnTo>
                  <a:lnTo>
                    <a:pt x="248" y="188"/>
                  </a:lnTo>
                  <a:lnTo>
                    <a:pt x="248" y="184"/>
                  </a:lnTo>
                  <a:lnTo>
                    <a:pt x="244" y="180"/>
                  </a:lnTo>
                  <a:lnTo>
                    <a:pt x="244" y="176"/>
                  </a:lnTo>
                  <a:lnTo>
                    <a:pt x="240" y="172"/>
                  </a:lnTo>
                  <a:lnTo>
                    <a:pt x="236" y="172"/>
                  </a:lnTo>
                  <a:lnTo>
                    <a:pt x="236" y="168"/>
                  </a:lnTo>
                  <a:lnTo>
                    <a:pt x="240" y="168"/>
                  </a:lnTo>
                  <a:lnTo>
                    <a:pt x="244" y="168"/>
                  </a:lnTo>
                  <a:lnTo>
                    <a:pt x="248" y="166"/>
                  </a:lnTo>
                  <a:lnTo>
                    <a:pt x="248" y="162"/>
                  </a:lnTo>
                  <a:lnTo>
                    <a:pt x="244" y="162"/>
                  </a:lnTo>
                  <a:lnTo>
                    <a:pt x="240" y="162"/>
                  </a:lnTo>
                  <a:lnTo>
                    <a:pt x="244" y="162"/>
                  </a:lnTo>
                  <a:lnTo>
                    <a:pt x="244" y="158"/>
                  </a:lnTo>
                  <a:lnTo>
                    <a:pt x="240" y="158"/>
                  </a:lnTo>
                  <a:lnTo>
                    <a:pt x="240" y="162"/>
                  </a:lnTo>
                  <a:lnTo>
                    <a:pt x="236" y="166"/>
                  </a:lnTo>
                  <a:lnTo>
                    <a:pt x="236" y="162"/>
                  </a:lnTo>
                  <a:lnTo>
                    <a:pt x="232" y="162"/>
                  </a:lnTo>
                  <a:lnTo>
                    <a:pt x="232" y="166"/>
                  </a:lnTo>
                  <a:lnTo>
                    <a:pt x="228" y="166"/>
                  </a:lnTo>
                  <a:lnTo>
                    <a:pt x="232" y="166"/>
                  </a:lnTo>
                  <a:lnTo>
                    <a:pt x="228" y="166"/>
                  </a:lnTo>
                  <a:lnTo>
                    <a:pt x="224" y="166"/>
                  </a:lnTo>
                  <a:lnTo>
                    <a:pt x="224" y="168"/>
                  </a:lnTo>
                  <a:lnTo>
                    <a:pt x="222" y="168"/>
                  </a:lnTo>
                  <a:lnTo>
                    <a:pt x="222" y="172"/>
                  </a:lnTo>
                  <a:lnTo>
                    <a:pt x="218" y="172"/>
                  </a:lnTo>
                  <a:lnTo>
                    <a:pt x="218" y="168"/>
                  </a:lnTo>
                  <a:lnTo>
                    <a:pt x="214" y="166"/>
                  </a:lnTo>
                  <a:lnTo>
                    <a:pt x="210" y="166"/>
                  </a:lnTo>
                  <a:lnTo>
                    <a:pt x="210" y="168"/>
                  </a:lnTo>
                  <a:lnTo>
                    <a:pt x="214" y="168"/>
                  </a:lnTo>
                  <a:lnTo>
                    <a:pt x="214" y="172"/>
                  </a:lnTo>
                  <a:lnTo>
                    <a:pt x="210" y="172"/>
                  </a:lnTo>
                  <a:lnTo>
                    <a:pt x="210" y="168"/>
                  </a:lnTo>
                  <a:lnTo>
                    <a:pt x="206" y="168"/>
                  </a:lnTo>
                  <a:lnTo>
                    <a:pt x="202" y="168"/>
                  </a:lnTo>
                  <a:lnTo>
                    <a:pt x="198" y="168"/>
                  </a:lnTo>
                  <a:lnTo>
                    <a:pt x="194" y="168"/>
                  </a:lnTo>
                  <a:lnTo>
                    <a:pt x="192" y="168"/>
                  </a:lnTo>
                  <a:lnTo>
                    <a:pt x="188" y="168"/>
                  </a:lnTo>
                  <a:lnTo>
                    <a:pt x="188" y="172"/>
                  </a:lnTo>
                  <a:lnTo>
                    <a:pt x="192" y="172"/>
                  </a:lnTo>
                  <a:lnTo>
                    <a:pt x="192" y="168"/>
                  </a:lnTo>
                  <a:lnTo>
                    <a:pt x="192" y="172"/>
                  </a:lnTo>
                  <a:lnTo>
                    <a:pt x="188" y="172"/>
                  </a:lnTo>
                  <a:lnTo>
                    <a:pt x="184" y="172"/>
                  </a:lnTo>
                  <a:lnTo>
                    <a:pt x="184" y="168"/>
                  </a:lnTo>
                  <a:lnTo>
                    <a:pt x="180" y="168"/>
                  </a:lnTo>
                  <a:lnTo>
                    <a:pt x="176" y="168"/>
                  </a:lnTo>
                  <a:lnTo>
                    <a:pt x="172" y="168"/>
                  </a:lnTo>
                  <a:lnTo>
                    <a:pt x="168" y="168"/>
                  </a:lnTo>
                  <a:lnTo>
                    <a:pt x="168" y="166"/>
                  </a:lnTo>
                  <a:lnTo>
                    <a:pt x="166" y="166"/>
                  </a:lnTo>
                  <a:lnTo>
                    <a:pt x="166" y="162"/>
                  </a:lnTo>
                  <a:lnTo>
                    <a:pt x="168" y="162"/>
                  </a:lnTo>
                  <a:lnTo>
                    <a:pt x="166" y="162"/>
                  </a:lnTo>
                  <a:lnTo>
                    <a:pt x="166" y="158"/>
                  </a:lnTo>
                  <a:lnTo>
                    <a:pt x="162" y="158"/>
                  </a:lnTo>
                  <a:lnTo>
                    <a:pt x="162" y="154"/>
                  </a:lnTo>
                  <a:lnTo>
                    <a:pt x="158" y="154"/>
                  </a:lnTo>
                  <a:lnTo>
                    <a:pt x="162" y="154"/>
                  </a:lnTo>
                  <a:lnTo>
                    <a:pt x="162" y="150"/>
                  </a:lnTo>
                  <a:lnTo>
                    <a:pt x="162" y="154"/>
                  </a:lnTo>
                  <a:lnTo>
                    <a:pt x="166" y="154"/>
                  </a:lnTo>
                  <a:lnTo>
                    <a:pt x="168" y="150"/>
                  </a:lnTo>
                  <a:lnTo>
                    <a:pt x="168" y="154"/>
                  </a:lnTo>
                  <a:lnTo>
                    <a:pt x="172" y="154"/>
                  </a:lnTo>
                  <a:lnTo>
                    <a:pt x="172" y="150"/>
                  </a:lnTo>
                  <a:lnTo>
                    <a:pt x="168" y="150"/>
                  </a:lnTo>
                  <a:lnTo>
                    <a:pt x="166" y="150"/>
                  </a:lnTo>
                  <a:lnTo>
                    <a:pt x="162" y="150"/>
                  </a:lnTo>
                  <a:lnTo>
                    <a:pt x="158" y="150"/>
                  </a:lnTo>
                  <a:lnTo>
                    <a:pt x="154" y="146"/>
                  </a:lnTo>
                  <a:lnTo>
                    <a:pt x="150" y="146"/>
                  </a:lnTo>
                  <a:lnTo>
                    <a:pt x="146" y="146"/>
                  </a:lnTo>
                  <a:lnTo>
                    <a:pt x="146" y="142"/>
                  </a:lnTo>
                  <a:lnTo>
                    <a:pt x="142" y="142"/>
                  </a:lnTo>
                  <a:lnTo>
                    <a:pt x="142" y="138"/>
                  </a:lnTo>
                  <a:lnTo>
                    <a:pt x="146" y="138"/>
                  </a:lnTo>
                  <a:lnTo>
                    <a:pt x="146" y="142"/>
                  </a:lnTo>
                  <a:lnTo>
                    <a:pt x="142" y="142"/>
                  </a:lnTo>
                  <a:lnTo>
                    <a:pt x="146" y="142"/>
                  </a:lnTo>
                  <a:lnTo>
                    <a:pt x="150" y="138"/>
                  </a:lnTo>
                  <a:lnTo>
                    <a:pt x="154" y="138"/>
                  </a:lnTo>
                  <a:lnTo>
                    <a:pt x="154" y="136"/>
                  </a:lnTo>
                  <a:lnTo>
                    <a:pt x="158" y="138"/>
                  </a:lnTo>
                  <a:lnTo>
                    <a:pt x="158" y="136"/>
                  </a:lnTo>
                  <a:lnTo>
                    <a:pt x="162" y="136"/>
                  </a:lnTo>
                  <a:lnTo>
                    <a:pt x="158" y="136"/>
                  </a:lnTo>
                  <a:lnTo>
                    <a:pt x="162" y="136"/>
                  </a:lnTo>
                  <a:lnTo>
                    <a:pt x="162" y="132"/>
                  </a:lnTo>
                  <a:lnTo>
                    <a:pt x="166" y="132"/>
                  </a:lnTo>
                  <a:lnTo>
                    <a:pt x="168" y="128"/>
                  </a:lnTo>
                  <a:lnTo>
                    <a:pt x="172" y="132"/>
                  </a:lnTo>
                  <a:lnTo>
                    <a:pt x="176" y="132"/>
                  </a:lnTo>
                  <a:lnTo>
                    <a:pt x="180" y="132"/>
                  </a:lnTo>
                  <a:lnTo>
                    <a:pt x="176" y="128"/>
                  </a:lnTo>
                  <a:lnTo>
                    <a:pt x="172" y="128"/>
                  </a:lnTo>
                  <a:lnTo>
                    <a:pt x="176" y="128"/>
                  </a:lnTo>
                  <a:lnTo>
                    <a:pt x="176" y="124"/>
                  </a:lnTo>
                  <a:lnTo>
                    <a:pt x="180" y="124"/>
                  </a:lnTo>
                  <a:lnTo>
                    <a:pt x="184" y="124"/>
                  </a:lnTo>
                  <a:lnTo>
                    <a:pt x="188" y="124"/>
                  </a:lnTo>
                  <a:lnTo>
                    <a:pt x="192" y="120"/>
                  </a:lnTo>
                  <a:lnTo>
                    <a:pt x="194" y="120"/>
                  </a:lnTo>
                  <a:lnTo>
                    <a:pt x="198" y="120"/>
                  </a:lnTo>
                  <a:lnTo>
                    <a:pt x="202" y="120"/>
                  </a:lnTo>
                  <a:lnTo>
                    <a:pt x="206" y="120"/>
                  </a:lnTo>
                  <a:lnTo>
                    <a:pt x="202" y="120"/>
                  </a:lnTo>
                  <a:lnTo>
                    <a:pt x="206" y="120"/>
                  </a:lnTo>
                  <a:lnTo>
                    <a:pt x="202" y="124"/>
                  </a:lnTo>
                  <a:lnTo>
                    <a:pt x="202" y="128"/>
                  </a:lnTo>
                  <a:lnTo>
                    <a:pt x="198" y="128"/>
                  </a:lnTo>
                  <a:lnTo>
                    <a:pt x="202" y="128"/>
                  </a:lnTo>
                  <a:lnTo>
                    <a:pt x="202" y="132"/>
                  </a:lnTo>
                  <a:lnTo>
                    <a:pt x="206" y="132"/>
                  </a:lnTo>
                  <a:lnTo>
                    <a:pt x="210" y="132"/>
                  </a:lnTo>
                  <a:lnTo>
                    <a:pt x="214" y="132"/>
                  </a:lnTo>
                  <a:lnTo>
                    <a:pt x="218" y="132"/>
                  </a:lnTo>
                  <a:lnTo>
                    <a:pt x="222" y="132"/>
                  </a:lnTo>
                  <a:lnTo>
                    <a:pt x="224" y="132"/>
                  </a:lnTo>
                  <a:lnTo>
                    <a:pt x="228" y="132"/>
                  </a:lnTo>
                  <a:lnTo>
                    <a:pt x="232" y="136"/>
                  </a:lnTo>
                  <a:lnTo>
                    <a:pt x="232" y="132"/>
                  </a:lnTo>
                  <a:lnTo>
                    <a:pt x="236" y="132"/>
                  </a:lnTo>
                  <a:lnTo>
                    <a:pt x="236" y="128"/>
                  </a:lnTo>
                  <a:lnTo>
                    <a:pt x="240" y="128"/>
                  </a:lnTo>
                  <a:lnTo>
                    <a:pt x="244" y="128"/>
                  </a:lnTo>
                  <a:lnTo>
                    <a:pt x="244" y="132"/>
                  </a:lnTo>
                  <a:lnTo>
                    <a:pt x="240" y="132"/>
                  </a:lnTo>
                  <a:lnTo>
                    <a:pt x="244" y="132"/>
                  </a:lnTo>
                  <a:lnTo>
                    <a:pt x="244" y="128"/>
                  </a:lnTo>
                  <a:lnTo>
                    <a:pt x="244" y="124"/>
                  </a:lnTo>
                  <a:lnTo>
                    <a:pt x="240" y="124"/>
                  </a:lnTo>
                  <a:lnTo>
                    <a:pt x="236" y="124"/>
                  </a:lnTo>
                  <a:lnTo>
                    <a:pt x="232" y="124"/>
                  </a:lnTo>
                  <a:lnTo>
                    <a:pt x="232" y="128"/>
                  </a:lnTo>
                  <a:lnTo>
                    <a:pt x="228" y="124"/>
                  </a:lnTo>
                  <a:lnTo>
                    <a:pt x="232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4" y="116"/>
                  </a:lnTo>
                  <a:lnTo>
                    <a:pt x="222" y="116"/>
                  </a:lnTo>
                  <a:lnTo>
                    <a:pt x="222" y="112"/>
                  </a:lnTo>
                  <a:lnTo>
                    <a:pt x="224" y="110"/>
                  </a:lnTo>
                  <a:lnTo>
                    <a:pt x="228" y="112"/>
                  </a:lnTo>
                  <a:lnTo>
                    <a:pt x="228" y="116"/>
                  </a:lnTo>
                  <a:lnTo>
                    <a:pt x="232" y="120"/>
                  </a:lnTo>
                  <a:lnTo>
                    <a:pt x="236" y="124"/>
                  </a:lnTo>
                  <a:lnTo>
                    <a:pt x="240" y="120"/>
                  </a:lnTo>
                  <a:lnTo>
                    <a:pt x="244" y="120"/>
                  </a:lnTo>
                  <a:lnTo>
                    <a:pt x="244" y="124"/>
                  </a:lnTo>
                  <a:lnTo>
                    <a:pt x="248" y="124"/>
                  </a:lnTo>
                  <a:lnTo>
                    <a:pt x="250" y="124"/>
                  </a:lnTo>
                  <a:lnTo>
                    <a:pt x="254" y="124"/>
                  </a:lnTo>
                  <a:lnTo>
                    <a:pt x="254" y="120"/>
                  </a:lnTo>
                  <a:lnTo>
                    <a:pt x="254" y="116"/>
                  </a:lnTo>
                  <a:lnTo>
                    <a:pt x="250" y="120"/>
                  </a:lnTo>
                  <a:lnTo>
                    <a:pt x="248" y="120"/>
                  </a:lnTo>
                  <a:lnTo>
                    <a:pt x="248" y="116"/>
                  </a:lnTo>
                  <a:lnTo>
                    <a:pt x="244" y="116"/>
                  </a:lnTo>
                  <a:lnTo>
                    <a:pt x="240" y="116"/>
                  </a:lnTo>
                  <a:lnTo>
                    <a:pt x="240" y="120"/>
                  </a:lnTo>
                  <a:lnTo>
                    <a:pt x="236" y="120"/>
                  </a:lnTo>
                  <a:lnTo>
                    <a:pt x="232" y="120"/>
                  </a:lnTo>
                  <a:lnTo>
                    <a:pt x="232" y="116"/>
                  </a:lnTo>
                  <a:lnTo>
                    <a:pt x="232" y="112"/>
                  </a:lnTo>
                  <a:lnTo>
                    <a:pt x="232" y="110"/>
                  </a:lnTo>
                  <a:lnTo>
                    <a:pt x="236" y="110"/>
                  </a:lnTo>
                  <a:lnTo>
                    <a:pt x="232" y="110"/>
                  </a:lnTo>
                  <a:lnTo>
                    <a:pt x="224" y="110"/>
                  </a:lnTo>
                  <a:lnTo>
                    <a:pt x="222" y="110"/>
                  </a:lnTo>
                  <a:lnTo>
                    <a:pt x="224" y="110"/>
                  </a:lnTo>
                  <a:lnTo>
                    <a:pt x="224" y="106"/>
                  </a:lnTo>
                  <a:lnTo>
                    <a:pt x="222" y="110"/>
                  </a:lnTo>
                  <a:lnTo>
                    <a:pt x="218" y="110"/>
                  </a:lnTo>
                  <a:lnTo>
                    <a:pt x="214" y="110"/>
                  </a:lnTo>
                  <a:lnTo>
                    <a:pt x="210" y="110"/>
                  </a:lnTo>
                  <a:lnTo>
                    <a:pt x="206" y="106"/>
                  </a:lnTo>
                  <a:lnTo>
                    <a:pt x="202" y="106"/>
                  </a:lnTo>
                  <a:lnTo>
                    <a:pt x="206" y="106"/>
                  </a:lnTo>
                  <a:lnTo>
                    <a:pt x="202" y="102"/>
                  </a:lnTo>
                  <a:lnTo>
                    <a:pt x="202" y="98"/>
                  </a:lnTo>
                  <a:lnTo>
                    <a:pt x="202" y="94"/>
                  </a:lnTo>
                  <a:lnTo>
                    <a:pt x="198" y="94"/>
                  </a:lnTo>
                  <a:lnTo>
                    <a:pt x="194" y="94"/>
                  </a:lnTo>
                  <a:lnTo>
                    <a:pt x="194" y="90"/>
                  </a:lnTo>
                  <a:lnTo>
                    <a:pt x="192" y="90"/>
                  </a:lnTo>
                  <a:lnTo>
                    <a:pt x="184" y="86"/>
                  </a:lnTo>
                  <a:lnTo>
                    <a:pt x="184" y="82"/>
                  </a:lnTo>
                  <a:lnTo>
                    <a:pt x="180" y="82"/>
                  </a:lnTo>
                  <a:lnTo>
                    <a:pt x="176" y="82"/>
                  </a:lnTo>
                  <a:lnTo>
                    <a:pt x="172" y="82"/>
                  </a:lnTo>
                  <a:lnTo>
                    <a:pt x="172" y="80"/>
                  </a:lnTo>
                  <a:lnTo>
                    <a:pt x="168" y="80"/>
                  </a:lnTo>
                  <a:lnTo>
                    <a:pt x="168" y="76"/>
                  </a:lnTo>
                  <a:lnTo>
                    <a:pt x="166" y="76"/>
                  </a:lnTo>
                  <a:lnTo>
                    <a:pt x="162" y="76"/>
                  </a:lnTo>
                  <a:lnTo>
                    <a:pt x="166" y="76"/>
                  </a:lnTo>
                  <a:lnTo>
                    <a:pt x="162" y="76"/>
                  </a:lnTo>
                  <a:lnTo>
                    <a:pt x="166" y="76"/>
                  </a:lnTo>
                  <a:lnTo>
                    <a:pt x="168" y="76"/>
                  </a:lnTo>
                  <a:lnTo>
                    <a:pt x="168" y="72"/>
                  </a:lnTo>
                  <a:lnTo>
                    <a:pt x="168" y="68"/>
                  </a:lnTo>
                  <a:lnTo>
                    <a:pt x="168" y="64"/>
                  </a:lnTo>
                  <a:lnTo>
                    <a:pt x="172" y="64"/>
                  </a:lnTo>
                  <a:lnTo>
                    <a:pt x="176" y="64"/>
                  </a:lnTo>
                  <a:lnTo>
                    <a:pt x="180" y="64"/>
                  </a:lnTo>
                  <a:lnTo>
                    <a:pt x="184" y="64"/>
                  </a:lnTo>
                  <a:lnTo>
                    <a:pt x="188" y="60"/>
                  </a:lnTo>
                  <a:lnTo>
                    <a:pt x="192" y="60"/>
                  </a:lnTo>
                  <a:lnTo>
                    <a:pt x="194" y="60"/>
                  </a:lnTo>
                  <a:lnTo>
                    <a:pt x="198" y="60"/>
                  </a:lnTo>
                  <a:lnTo>
                    <a:pt x="202" y="60"/>
                  </a:lnTo>
                  <a:lnTo>
                    <a:pt x="206" y="56"/>
                  </a:lnTo>
                  <a:lnTo>
                    <a:pt x="210" y="56"/>
                  </a:lnTo>
                  <a:lnTo>
                    <a:pt x="210" y="52"/>
                  </a:lnTo>
                  <a:lnTo>
                    <a:pt x="214" y="50"/>
                  </a:lnTo>
                  <a:lnTo>
                    <a:pt x="210" y="52"/>
                  </a:lnTo>
                  <a:lnTo>
                    <a:pt x="214" y="50"/>
                  </a:lnTo>
                  <a:lnTo>
                    <a:pt x="214" y="46"/>
                  </a:lnTo>
                  <a:lnTo>
                    <a:pt x="214" y="42"/>
                  </a:lnTo>
                  <a:lnTo>
                    <a:pt x="218" y="42"/>
                  </a:lnTo>
                  <a:lnTo>
                    <a:pt x="214" y="42"/>
                  </a:lnTo>
                  <a:lnTo>
                    <a:pt x="218" y="38"/>
                  </a:lnTo>
                  <a:lnTo>
                    <a:pt x="222" y="38"/>
                  </a:lnTo>
                  <a:lnTo>
                    <a:pt x="222" y="34"/>
                  </a:lnTo>
                  <a:lnTo>
                    <a:pt x="224" y="30"/>
                  </a:lnTo>
                  <a:lnTo>
                    <a:pt x="228" y="26"/>
                  </a:lnTo>
                  <a:lnTo>
                    <a:pt x="232" y="26"/>
                  </a:lnTo>
                  <a:lnTo>
                    <a:pt x="232" y="30"/>
                  </a:lnTo>
                  <a:lnTo>
                    <a:pt x="228" y="30"/>
                  </a:lnTo>
                  <a:lnTo>
                    <a:pt x="232" y="30"/>
                  </a:lnTo>
                  <a:lnTo>
                    <a:pt x="232" y="26"/>
                  </a:lnTo>
                  <a:lnTo>
                    <a:pt x="236" y="26"/>
                  </a:lnTo>
                  <a:lnTo>
                    <a:pt x="240" y="26"/>
                  </a:lnTo>
                  <a:lnTo>
                    <a:pt x="244" y="26"/>
                  </a:lnTo>
                  <a:lnTo>
                    <a:pt x="248" y="26"/>
                  </a:lnTo>
                  <a:lnTo>
                    <a:pt x="248" y="24"/>
                  </a:lnTo>
                  <a:lnTo>
                    <a:pt x="250" y="24"/>
                  </a:lnTo>
                  <a:lnTo>
                    <a:pt x="250" y="20"/>
                  </a:lnTo>
                  <a:lnTo>
                    <a:pt x="254" y="20"/>
                  </a:lnTo>
                  <a:lnTo>
                    <a:pt x="258" y="20"/>
                  </a:lnTo>
                  <a:lnTo>
                    <a:pt x="258" y="24"/>
                  </a:lnTo>
                  <a:lnTo>
                    <a:pt x="254" y="24"/>
                  </a:lnTo>
                  <a:lnTo>
                    <a:pt x="258" y="24"/>
                  </a:lnTo>
                  <a:lnTo>
                    <a:pt x="258" y="26"/>
                  </a:lnTo>
                  <a:lnTo>
                    <a:pt x="258" y="24"/>
                  </a:lnTo>
                  <a:lnTo>
                    <a:pt x="262" y="24"/>
                  </a:lnTo>
                  <a:lnTo>
                    <a:pt x="266" y="24"/>
                  </a:lnTo>
                  <a:lnTo>
                    <a:pt x="266" y="20"/>
                  </a:lnTo>
                  <a:lnTo>
                    <a:pt x="262" y="20"/>
                  </a:lnTo>
                  <a:lnTo>
                    <a:pt x="262" y="24"/>
                  </a:lnTo>
                  <a:lnTo>
                    <a:pt x="258" y="20"/>
                  </a:lnTo>
                  <a:lnTo>
                    <a:pt x="254" y="20"/>
                  </a:lnTo>
                  <a:lnTo>
                    <a:pt x="258" y="16"/>
                  </a:lnTo>
                  <a:lnTo>
                    <a:pt x="262" y="16"/>
                  </a:lnTo>
                  <a:lnTo>
                    <a:pt x="262" y="12"/>
                  </a:lnTo>
                  <a:lnTo>
                    <a:pt x="266" y="12"/>
                  </a:lnTo>
                  <a:lnTo>
                    <a:pt x="270" y="12"/>
                  </a:lnTo>
                  <a:lnTo>
                    <a:pt x="266" y="12"/>
                  </a:lnTo>
                  <a:lnTo>
                    <a:pt x="270" y="12"/>
                  </a:lnTo>
                  <a:lnTo>
                    <a:pt x="266" y="12"/>
                  </a:lnTo>
                  <a:lnTo>
                    <a:pt x="266" y="16"/>
                  </a:lnTo>
                  <a:lnTo>
                    <a:pt x="270" y="16"/>
                  </a:lnTo>
                  <a:lnTo>
                    <a:pt x="274" y="16"/>
                  </a:lnTo>
                  <a:lnTo>
                    <a:pt x="274" y="12"/>
                  </a:lnTo>
                  <a:lnTo>
                    <a:pt x="274" y="16"/>
                  </a:lnTo>
                  <a:lnTo>
                    <a:pt x="278" y="16"/>
                  </a:lnTo>
                  <a:lnTo>
                    <a:pt x="278" y="12"/>
                  </a:lnTo>
                  <a:lnTo>
                    <a:pt x="280" y="12"/>
                  </a:lnTo>
                  <a:lnTo>
                    <a:pt x="284" y="12"/>
                  </a:lnTo>
                  <a:lnTo>
                    <a:pt x="288" y="12"/>
                  </a:lnTo>
                  <a:lnTo>
                    <a:pt x="292" y="8"/>
                  </a:lnTo>
                  <a:lnTo>
                    <a:pt x="294" y="8"/>
                  </a:lnTo>
                  <a:lnTo>
                    <a:pt x="294" y="4"/>
                  </a:lnTo>
                  <a:lnTo>
                    <a:pt x="298" y="4"/>
                  </a:lnTo>
                  <a:lnTo>
                    <a:pt x="302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4" y="0"/>
                  </a:lnTo>
                  <a:lnTo>
                    <a:pt x="314" y="4"/>
                  </a:lnTo>
                  <a:lnTo>
                    <a:pt x="318" y="4"/>
                  </a:lnTo>
                  <a:lnTo>
                    <a:pt x="322" y="4"/>
                  </a:lnTo>
                  <a:lnTo>
                    <a:pt x="318" y="8"/>
                  </a:lnTo>
                  <a:lnTo>
                    <a:pt x="314" y="8"/>
                  </a:lnTo>
                  <a:lnTo>
                    <a:pt x="310" y="12"/>
                  </a:lnTo>
                  <a:lnTo>
                    <a:pt x="314" y="12"/>
                  </a:lnTo>
                  <a:lnTo>
                    <a:pt x="314" y="16"/>
                  </a:lnTo>
                  <a:lnTo>
                    <a:pt x="314" y="12"/>
                  </a:lnTo>
                  <a:lnTo>
                    <a:pt x="318" y="12"/>
                  </a:lnTo>
                  <a:lnTo>
                    <a:pt x="322" y="12"/>
                  </a:lnTo>
                  <a:lnTo>
                    <a:pt x="322" y="8"/>
                  </a:lnTo>
                  <a:lnTo>
                    <a:pt x="324" y="8"/>
                  </a:lnTo>
                  <a:lnTo>
                    <a:pt x="324" y="4"/>
                  </a:lnTo>
                  <a:lnTo>
                    <a:pt x="328" y="4"/>
                  </a:lnTo>
                  <a:lnTo>
                    <a:pt x="328" y="8"/>
                  </a:lnTo>
                  <a:lnTo>
                    <a:pt x="324" y="8"/>
                  </a:lnTo>
                  <a:lnTo>
                    <a:pt x="328" y="8"/>
                  </a:lnTo>
                  <a:lnTo>
                    <a:pt x="328" y="4"/>
                  </a:lnTo>
                  <a:lnTo>
                    <a:pt x="332" y="8"/>
                  </a:lnTo>
                  <a:lnTo>
                    <a:pt x="332" y="12"/>
                  </a:lnTo>
                  <a:lnTo>
                    <a:pt x="336" y="12"/>
                  </a:lnTo>
                  <a:lnTo>
                    <a:pt x="340" y="12"/>
                  </a:lnTo>
                  <a:lnTo>
                    <a:pt x="340" y="16"/>
                  </a:lnTo>
                  <a:lnTo>
                    <a:pt x="344" y="12"/>
                  </a:lnTo>
                  <a:lnTo>
                    <a:pt x="348" y="12"/>
                  </a:lnTo>
                  <a:lnTo>
                    <a:pt x="350" y="12"/>
                  </a:lnTo>
                  <a:lnTo>
                    <a:pt x="354" y="12"/>
                  </a:lnTo>
                  <a:lnTo>
                    <a:pt x="358" y="12"/>
                  </a:lnTo>
                  <a:lnTo>
                    <a:pt x="362" y="12"/>
                  </a:lnTo>
                  <a:lnTo>
                    <a:pt x="366" y="12"/>
                  </a:lnTo>
                  <a:lnTo>
                    <a:pt x="366" y="16"/>
                  </a:lnTo>
                  <a:lnTo>
                    <a:pt x="362" y="16"/>
                  </a:lnTo>
                  <a:lnTo>
                    <a:pt x="362" y="20"/>
                  </a:lnTo>
                  <a:lnTo>
                    <a:pt x="366" y="20"/>
                  </a:lnTo>
                  <a:lnTo>
                    <a:pt x="370" y="20"/>
                  </a:lnTo>
                  <a:lnTo>
                    <a:pt x="366" y="20"/>
                  </a:lnTo>
                  <a:lnTo>
                    <a:pt x="362" y="20"/>
                  </a:lnTo>
                  <a:lnTo>
                    <a:pt x="366" y="20"/>
                  </a:lnTo>
                  <a:lnTo>
                    <a:pt x="370" y="20"/>
                  </a:lnTo>
                  <a:lnTo>
                    <a:pt x="374" y="20"/>
                  </a:lnTo>
                  <a:lnTo>
                    <a:pt x="374" y="24"/>
                  </a:lnTo>
                  <a:lnTo>
                    <a:pt x="370" y="24"/>
                  </a:lnTo>
                  <a:lnTo>
                    <a:pt x="374" y="24"/>
                  </a:lnTo>
                  <a:lnTo>
                    <a:pt x="378" y="24"/>
                  </a:lnTo>
                  <a:lnTo>
                    <a:pt x="380" y="24"/>
                  </a:lnTo>
                  <a:lnTo>
                    <a:pt x="384" y="24"/>
                  </a:lnTo>
                  <a:lnTo>
                    <a:pt x="388" y="24"/>
                  </a:lnTo>
                  <a:lnTo>
                    <a:pt x="388" y="20"/>
                  </a:lnTo>
                  <a:lnTo>
                    <a:pt x="392" y="20"/>
                  </a:lnTo>
                  <a:lnTo>
                    <a:pt x="392" y="24"/>
                  </a:lnTo>
                  <a:lnTo>
                    <a:pt x="396" y="24"/>
                  </a:lnTo>
                  <a:lnTo>
                    <a:pt x="400" y="24"/>
                  </a:lnTo>
                  <a:lnTo>
                    <a:pt x="400" y="20"/>
                  </a:lnTo>
                  <a:lnTo>
                    <a:pt x="406" y="20"/>
                  </a:lnTo>
                  <a:lnTo>
                    <a:pt x="406" y="24"/>
                  </a:lnTo>
                  <a:lnTo>
                    <a:pt x="410" y="24"/>
                  </a:lnTo>
                  <a:lnTo>
                    <a:pt x="414" y="24"/>
                  </a:lnTo>
                  <a:lnTo>
                    <a:pt x="418" y="24"/>
                  </a:lnTo>
                  <a:lnTo>
                    <a:pt x="418" y="26"/>
                  </a:lnTo>
                  <a:lnTo>
                    <a:pt x="422" y="26"/>
                  </a:lnTo>
                  <a:lnTo>
                    <a:pt x="426" y="24"/>
                  </a:lnTo>
                  <a:lnTo>
                    <a:pt x="426" y="26"/>
                  </a:lnTo>
                  <a:lnTo>
                    <a:pt x="430" y="26"/>
                  </a:lnTo>
                  <a:lnTo>
                    <a:pt x="434" y="30"/>
                  </a:lnTo>
                  <a:lnTo>
                    <a:pt x="436" y="30"/>
                  </a:lnTo>
                  <a:lnTo>
                    <a:pt x="440" y="30"/>
                  </a:lnTo>
                  <a:lnTo>
                    <a:pt x="444" y="30"/>
                  </a:lnTo>
                  <a:lnTo>
                    <a:pt x="448" y="30"/>
                  </a:lnTo>
                  <a:lnTo>
                    <a:pt x="452" y="30"/>
                  </a:lnTo>
                  <a:lnTo>
                    <a:pt x="456" y="30"/>
                  </a:lnTo>
                  <a:lnTo>
                    <a:pt x="460" y="30"/>
                  </a:lnTo>
                  <a:lnTo>
                    <a:pt x="464" y="34"/>
                  </a:lnTo>
                  <a:lnTo>
                    <a:pt x="466" y="34"/>
                  </a:lnTo>
                  <a:lnTo>
                    <a:pt x="470" y="34"/>
                  </a:lnTo>
                  <a:lnTo>
                    <a:pt x="474" y="34"/>
                  </a:lnTo>
                  <a:lnTo>
                    <a:pt x="478" y="34"/>
                  </a:lnTo>
                  <a:lnTo>
                    <a:pt x="482" y="34"/>
                  </a:lnTo>
                  <a:lnTo>
                    <a:pt x="482" y="30"/>
                  </a:lnTo>
                  <a:lnTo>
                    <a:pt x="490" y="30"/>
                  </a:lnTo>
                  <a:lnTo>
                    <a:pt x="492" y="30"/>
                  </a:lnTo>
                  <a:lnTo>
                    <a:pt x="496" y="30"/>
                  </a:lnTo>
                  <a:lnTo>
                    <a:pt x="500" y="30"/>
                  </a:lnTo>
                  <a:lnTo>
                    <a:pt x="504" y="34"/>
                  </a:lnTo>
                  <a:lnTo>
                    <a:pt x="508" y="34"/>
                  </a:lnTo>
                  <a:lnTo>
                    <a:pt x="508" y="38"/>
                  </a:lnTo>
                  <a:lnTo>
                    <a:pt x="512" y="38"/>
                  </a:lnTo>
                  <a:lnTo>
                    <a:pt x="516" y="38"/>
                  </a:lnTo>
                  <a:lnTo>
                    <a:pt x="516" y="42"/>
                  </a:lnTo>
                  <a:lnTo>
                    <a:pt x="520" y="42"/>
                  </a:lnTo>
                  <a:lnTo>
                    <a:pt x="522" y="42"/>
                  </a:lnTo>
                  <a:lnTo>
                    <a:pt x="526" y="42"/>
                  </a:lnTo>
                  <a:lnTo>
                    <a:pt x="526" y="46"/>
                  </a:lnTo>
                  <a:lnTo>
                    <a:pt x="526" y="50"/>
                  </a:lnTo>
                  <a:lnTo>
                    <a:pt x="526" y="60"/>
                  </a:lnTo>
                  <a:lnTo>
                    <a:pt x="526" y="72"/>
                  </a:lnTo>
                  <a:lnTo>
                    <a:pt x="526" y="80"/>
                  </a:lnTo>
                  <a:lnTo>
                    <a:pt x="526" y="82"/>
                  </a:lnTo>
                  <a:lnTo>
                    <a:pt x="526" y="86"/>
                  </a:lnTo>
                  <a:lnTo>
                    <a:pt x="526" y="90"/>
                  </a:lnTo>
                  <a:lnTo>
                    <a:pt x="526" y="98"/>
                  </a:lnTo>
                  <a:lnTo>
                    <a:pt x="526" y="102"/>
                  </a:lnTo>
                  <a:lnTo>
                    <a:pt x="526" y="110"/>
                  </a:lnTo>
                  <a:lnTo>
                    <a:pt x="526" y="112"/>
                  </a:lnTo>
                  <a:lnTo>
                    <a:pt x="526" y="116"/>
                  </a:lnTo>
                  <a:lnTo>
                    <a:pt x="526" y="120"/>
                  </a:lnTo>
                  <a:lnTo>
                    <a:pt x="526" y="132"/>
                  </a:lnTo>
                  <a:lnTo>
                    <a:pt x="526" y="142"/>
                  </a:lnTo>
                  <a:lnTo>
                    <a:pt x="526" y="154"/>
                  </a:lnTo>
                  <a:lnTo>
                    <a:pt x="526" y="176"/>
                  </a:lnTo>
                  <a:lnTo>
                    <a:pt x="526" y="184"/>
                  </a:lnTo>
                  <a:lnTo>
                    <a:pt x="526" y="188"/>
                  </a:lnTo>
                  <a:lnTo>
                    <a:pt x="526" y="202"/>
                  </a:lnTo>
                  <a:lnTo>
                    <a:pt x="526" y="214"/>
                  </a:lnTo>
                  <a:lnTo>
                    <a:pt x="526" y="254"/>
                  </a:lnTo>
                  <a:lnTo>
                    <a:pt x="526" y="266"/>
                  </a:lnTo>
                  <a:lnTo>
                    <a:pt x="526" y="268"/>
                  </a:lnTo>
                  <a:lnTo>
                    <a:pt x="534" y="268"/>
                  </a:lnTo>
                  <a:lnTo>
                    <a:pt x="542" y="268"/>
                  </a:lnTo>
                  <a:lnTo>
                    <a:pt x="546" y="268"/>
                  </a:lnTo>
                  <a:lnTo>
                    <a:pt x="546" y="266"/>
                  </a:lnTo>
                  <a:lnTo>
                    <a:pt x="548" y="266"/>
                  </a:lnTo>
                  <a:lnTo>
                    <a:pt x="552" y="266"/>
                  </a:lnTo>
                  <a:lnTo>
                    <a:pt x="552" y="268"/>
                  </a:lnTo>
                  <a:lnTo>
                    <a:pt x="552" y="272"/>
                  </a:lnTo>
                  <a:lnTo>
                    <a:pt x="556" y="276"/>
                  </a:lnTo>
                  <a:lnTo>
                    <a:pt x="560" y="276"/>
                  </a:lnTo>
                  <a:lnTo>
                    <a:pt x="560" y="280"/>
                  </a:lnTo>
                  <a:lnTo>
                    <a:pt x="564" y="284"/>
                  </a:lnTo>
                  <a:lnTo>
                    <a:pt x="568" y="284"/>
                  </a:lnTo>
                  <a:lnTo>
                    <a:pt x="572" y="288"/>
                  </a:lnTo>
                  <a:lnTo>
                    <a:pt x="576" y="292"/>
                  </a:lnTo>
                  <a:lnTo>
                    <a:pt x="576" y="294"/>
                  </a:lnTo>
                  <a:lnTo>
                    <a:pt x="576" y="298"/>
                  </a:lnTo>
                  <a:lnTo>
                    <a:pt x="578" y="298"/>
                  </a:lnTo>
                  <a:lnTo>
                    <a:pt x="578" y="294"/>
                  </a:lnTo>
                  <a:lnTo>
                    <a:pt x="582" y="294"/>
                  </a:lnTo>
                  <a:lnTo>
                    <a:pt x="586" y="294"/>
                  </a:lnTo>
                  <a:lnTo>
                    <a:pt x="590" y="294"/>
                  </a:lnTo>
                  <a:lnTo>
                    <a:pt x="590" y="292"/>
                  </a:lnTo>
                  <a:lnTo>
                    <a:pt x="590" y="288"/>
                  </a:lnTo>
                  <a:lnTo>
                    <a:pt x="594" y="288"/>
                  </a:lnTo>
                  <a:lnTo>
                    <a:pt x="594" y="284"/>
                  </a:lnTo>
                  <a:lnTo>
                    <a:pt x="598" y="284"/>
                  </a:lnTo>
                  <a:lnTo>
                    <a:pt x="598" y="280"/>
                  </a:lnTo>
                  <a:lnTo>
                    <a:pt x="602" y="280"/>
                  </a:lnTo>
                  <a:lnTo>
                    <a:pt x="606" y="280"/>
                  </a:lnTo>
                  <a:lnTo>
                    <a:pt x="608" y="284"/>
                  </a:lnTo>
                  <a:lnTo>
                    <a:pt x="612" y="284"/>
                  </a:lnTo>
                  <a:lnTo>
                    <a:pt x="612" y="288"/>
                  </a:lnTo>
                  <a:lnTo>
                    <a:pt x="608" y="288"/>
                  </a:lnTo>
                  <a:lnTo>
                    <a:pt x="612" y="292"/>
                  </a:lnTo>
                  <a:lnTo>
                    <a:pt x="616" y="292"/>
                  </a:lnTo>
                  <a:lnTo>
                    <a:pt x="616" y="294"/>
                  </a:lnTo>
                  <a:lnTo>
                    <a:pt x="620" y="294"/>
                  </a:lnTo>
                  <a:lnTo>
                    <a:pt x="620" y="298"/>
                  </a:lnTo>
                  <a:lnTo>
                    <a:pt x="622" y="298"/>
                  </a:lnTo>
                  <a:lnTo>
                    <a:pt x="622" y="302"/>
                  </a:lnTo>
                  <a:lnTo>
                    <a:pt x="626" y="302"/>
                  </a:lnTo>
                  <a:lnTo>
                    <a:pt x="626" y="306"/>
                  </a:lnTo>
                  <a:lnTo>
                    <a:pt x="630" y="306"/>
                  </a:lnTo>
                  <a:lnTo>
                    <a:pt x="634" y="310"/>
                  </a:lnTo>
                  <a:lnTo>
                    <a:pt x="634" y="314"/>
                  </a:lnTo>
                  <a:lnTo>
                    <a:pt x="638" y="314"/>
                  </a:lnTo>
                  <a:lnTo>
                    <a:pt x="638" y="318"/>
                  </a:lnTo>
                  <a:lnTo>
                    <a:pt x="638" y="322"/>
                  </a:lnTo>
                  <a:lnTo>
                    <a:pt x="642" y="322"/>
                  </a:lnTo>
                  <a:lnTo>
                    <a:pt x="642" y="324"/>
                  </a:lnTo>
                  <a:lnTo>
                    <a:pt x="646" y="328"/>
                  </a:lnTo>
                  <a:lnTo>
                    <a:pt x="646" y="332"/>
                  </a:lnTo>
                  <a:lnTo>
                    <a:pt x="648" y="332"/>
                  </a:lnTo>
                  <a:lnTo>
                    <a:pt x="648" y="336"/>
                  </a:lnTo>
                  <a:lnTo>
                    <a:pt x="648" y="340"/>
                  </a:lnTo>
                  <a:lnTo>
                    <a:pt x="652" y="340"/>
                  </a:lnTo>
                  <a:lnTo>
                    <a:pt x="652" y="344"/>
                  </a:lnTo>
                  <a:lnTo>
                    <a:pt x="656" y="348"/>
                  </a:lnTo>
                  <a:lnTo>
                    <a:pt x="656" y="350"/>
                  </a:lnTo>
                  <a:lnTo>
                    <a:pt x="660" y="350"/>
                  </a:lnTo>
                  <a:lnTo>
                    <a:pt x="664" y="350"/>
                  </a:lnTo>
                  <a:lnTo>
                    <a:pt x="664" y="354"/>
                  </a:lnTo>
                  <a:lnTo>
                    <a:pt x="668" y="354"/>
                  </a:lnTo>
                  <a:lnTo>
                    <a:pt x="672" y="354"/>
                  </a:lnTo>
                  <a:lnTo>
                    <a:pt x="672" y="358"/>
                  </a:lnTo>
                  <a:lnTo>
                    <a:pt x="676" y="358"/>
                  </a:lnTo>
                  <a:lnTo>
                    <a:pt x="676" y="362"/>
                  </a:lnTo>
                  <a:lnTo>
                    <a:pt x="678" y="362"/>
                  </a:lnTo>
                  <a:lnTo>
                    <a:pt x="682" y="362"/>
                  </a:lnTo>
                  <a:lnTo>
                    <a:pt x="682" y="366"/>
                  </a:lnTo>
                  <a:lnTo>
                    <a:pt x="678" y="366"/>
                  </a:lnTo>
                  <a:lnTo>
                    <a:pt x="678" y="370"/>
                  </a:lnTo>
                  <a:lnTo>
                    <a:pt x="678" y="374"/>
                  </a:lnTo>
                  <a:lnTo>
                    <a:pt x="678" y="378"/>
                  </a:lnTo>
                  <a:lnTo>
                    <a:pt x="682" y="380"/>
                  </a:lnTo>
                  <a:lnTo>
                    <a:pt x="678" y="380"/>
                  </a:lnTo>
                  <a:lnTo>
                    <a:pt x="678" y="384"/>
                  </a:lnTo>
                  <a:lnTo>
                    <a:pt x="676" y="388"/>
                  </a:lnTo>
                  <a:lnTo>
                    <a:pt x="672" y="388"/>
                  </a:lnTo>
                  <a:lnTo>
                    <a:pt x="672" y="392"/>
                  </a:lnTo>
                  <a:lnTo>
                    <a:pt x="672" y="388"/>
                  </a:lnTo>
                  <a:lnTo>
                    <a:pt x="672" y="392"/>
                  </a:lnTo>
                  <a:lnTo>
                    <a:pt x="668" y="392"/>
                  </a:lnTo>
                  <a:lnTo>
                    <a:pt x="668" y="388"/>
                  </a:lnTo>
                  <a:lnTo>
                    <a:pt x="668" y="384"/>
                  </a:lnTo>
                  <a:lnTo>
                    <a:pt x="672" y="384"/>
                  </a:lnTo>
                  <a:lnTo>
                    <a:pt x="676" y="380"/>
                  </a:lnTo>
                  <a:lnTo>
                    <a:pt x="676" y="378"/>
                  </a:lnTo>
                  <a:lnTo>
                    <a:pt x="676" y="380"/>
                  </a:lnTo>
                  <a:lnTo>
                    <a:pt x="672" y="380"/>
                  </a:lnTo>
                  <a:lnTo>
                    <a:pt x="672" y="384"/>
                  </a:lnTo>
                  <a:lnTo>
                    <a:pt x="672" y="380"/>
                  </a:lnTo>
                  <a:lnTo>
                    <a:pt x="668" y="384"/>
                  </a:lnTo>
                  <a:lnTo>
                    <a:pt x="668" y="380"/>
                  </a:lnTo>
                  <a:lnTo>
                    <a:pt x="672" y="380"/>
                  </a:lnTo>
                  <a:lnTo>
                    <a:pt x="672" y="378"/>
                  </a:lnTo>
                  <a:lnTo>
                    <a:pt x="668" y="378"/>
                  </a:lnTo>
                  <a:lnTo>
                    <a:pt x="668" y="374"/>
                  </a:lnTo>
                  <a:lnTo>
                    <a:pt x="668" y="370"/>
                  </a:lnTo>
                  <a:lnTo>
                    <a:pt x="668" y="366"/>
                  </a:lnTo>
                  <a:lnTo>
                    <a:pt x="664" y="366"/>
                  </a:lnTo>
                  <a:lnTo>
                    <a:pt x="664" y="362"/>
                  </a:lnTo>
                  <a:lnTo>
                    <a:pt x="668" y="362"/>
                  </a:lnTo>
                  <a:lnTo>
                    <a:pt x="664" y="362"/>
                  </a:lnTo>
                  <a:lnTo>
                    <a:pt x="664" y="366"/>
                  </a:lnTo>
                  <a:lnTo>
                    <a:pt x="660" y="366"/>
                  </a:lnTo>
                  <a:lnTo>
                    <a:pt x="660" y="362"/>
                  </a:lnTo>
                  <a:lnTo>
                    <a:pt x="660" y="366"/>
                  </a:lnTo>
                  <a:lnTo>
                    <a:pt x="656" y="366"/>
                  </a:lnTo>
                  <a:lnTo>
                    <a:pt x="652" y="366"/>
                  </a:lnTo>
                  <a:lnTo>
                    <a:pt x="656" y="366"/>
                  </a:lnTo>
                  <a:lnTo>
                    <a:pt x="656" y="370"/>
                  </a:lnTo>
                  <a:lnTo>
                    <a:pt x="656" y="374"/>
                  </a:lnTo>
                  <a:lnTo>
                    <a:pt x="652" y="374"/>
                  </a:lnTo>
                  <a:lnTo>
                    <a:pt x="648" y="374"/>
                  </a:lnTo>
                  <a:lnTo>
                    <a:pt x="648" y="370"/>
                  </a:lnTo>
                  <a:lnTo>
                    <a:pt x="652" y="370"/>
                  </a:lnTo>
                  <a:lnTo>
                    <a:pt x="652" y="366"/>
                  </a:lnTo>
                  <a:lnTo>
                    <a:pt x="652" y="362"/>
                  </a:lnTo>
                  <a:lnTo>
                    <a:pt x="652" y="358"/>
                  </a:lnTo>
                  <a:lnTo>
                    <a:pt x="656" y="358"/>
                  </a:lnTo>
                  <a:lnTo>
                    <a:pt x="652" y="358"/>
                  </a:lnTo>
                  <a:lnTo>
                    <a:pt x="652" y="354"/>
                  </a:lnTo>
                  <a:lnTo>
                    <a:pt x="648" y="354"/>
                  </a:lnTo>
                  <a:lnTo>
                    <a:pt x="648" y="350"/>
                  </a:lnTo>
                  <a:lnTo>
                    <a:pt x="646" y="350"/>
                  </a:lnTo>
                  <a:lnTo>
                    <a:pt x="646" y="348"/>
                  </a:lnTo>
                  <a:lnTo>
                    <a:pt x="648" y="348"/>
                  </a:lnTo>
                  <a:lnTo>
                    <a:pt x="646" y="348"/>
                  </a:lnTo>
                  <a:lnTo>
                    <a:pt x="642" y="348"/>
                  </a:lnTo>
                  <a:lnTo>
                    <a:pt x="642" y="344"/>
                  </a:lnTo>
                  <a:lnTo>
                    <a:pt x="642" y="340"/>
                  </a:lnTo>
                  <a:lnTo>
                    <a:pt x="638" y="340"/>
                  </a:lnTo>
                  <a:lnTo>
                    <a:pt x="634" y="340"/>
                  </a:lnTo>
                  <a:lnTo>
                    <a:pt x="630" y="340"/>
                  </a:lnTo>
                  <a:lnTo>
                    <a:pt x="630" y="336"/>
                  </a:lnTo>
                  <a:lnTo>
                    <a:pt x="634" y="336"/>
                  </a:lnTo>
                  <a:lnTo>
                    <a:pt x="638" y="336"/>
                  </a:lnTo>
                  <a:lnTo>
                    <a:pt x="638" y="332"/>
                  </a:lnTo>
                  <a:lnTo>
                    <a:pt x="638" y="336"/>
                  </a:lnTo>
                  <a:lnTo>
                    <a:pt x="634" y="336"/>
                  </a:lnTo>
                  <a:lnTo>
                    <a:pt x="634" y="332"/>
                  </a:lnTo>
                  <a:lnTo>
                    <a:pt x="630" y="332"/>
                  </a:lnTo>
                  <a:lnTo>
                    <a:pt x="634" y="328"/>
                  </a:lnTo>
                  <a:lnTo>
                    <a:pt x="630" y="328"/>
                  </a:lnTo>
                  <a:lnTo>
                    <a:pt x="630" y="324"/>
                  </a:lnTo>
                  <a:lnTo>
                    <a:pt x="638" y="328"/>
                  </a:lnTo>
                  <a:lnTo>
                    <a:pt x="634" y="328"/>
                  </a:lnTo>
                  <a:lnTo>
                    <a:pt x="634" y="324"/>
                  </a:lnTo>
                  <a:lnTo>
                    <a:pt x="630" y="324"/>
                  </a:lnTo>
                  <a:lnTo>
                    <a:pt x="630" y="322"/>
                  </a:lnTo>
                  <a:lnTo>
                    <a:pt x="634" y="322"/>
                  </a:lnTo>
                  <a:lnTo>
                    <a:pt x="638" y="322"/>
                  </a:lnTo>
                  <a:lnTo>
                    <a:pt x="634" y="322"/>
                  </a:lnTo>
                  <a:lnTo>
                    <a:pt x="630" y="322"/>
                  </a:lnTo>
                  <a:lnTo>
                    <a:pt x="630" y="324"/>
                  </a:lnTo>
                  <a:lnTo>
                    <a:pt x="626" y="322"/>
                  </a:lnTo>
                  <a:lnTo>
                    <a:pt x="626" y="318"/>
                  </a:lnTo>
                  <a:lnTo>
                    <a:pt x="630" y="318"/>
                  </a:lnTo>
                  <a:lnTo>
                    <a:pt x="626" y="318"/>
                  </a:lnTo>
                  <a:lnTo>
                    <a:pt x="626" y="322"/>
                  </a:lnTo>
                  <a:lnTo>
                    <a:pt x="626" y="318"/>
                  </a:lnTo>
                  <a:lnTo>
                    <a:pt x="622" y="318"/>
                  </a:lnTo>
                  <a:lnTo>
                    <a:pt x="622" y="314"/>
                  </a:lnTo>
                  <a:lnTo>
                    <a:pt x="626" y="310"/>
                  </a:lnTo>
                  <a:lnTo>
                    <a:pt x="622" y="310"/>
                  </a:lnTo>
                  <a:lnTo>
                    <a:pt x="626" y="310"/>
                  </a:lnTo>
                  <a:lnTo>
                    <a:pt x="626" y="306"/>
                  </a:lnTo>
                  <a:lnTo>
                    <a:pt x="626" y="310"/>
                  </a:lnTo>
                  <a:lnTo>
                    <a:pt x="626" y="306"/>
                  </a:lnTo>
                  <a:lnTo>
                    <a:pt x="626" y="310"/>
                  </a:lnTo>
                  <a:lnTo>
                    <a:pt x="622" y="310"/>
                  </a:lnTo>
                  <a:lnTo>
                    <a:pt x="622" y="314"/>
                  </a:lnTo>
                  <a:lnTo>
                    <a:pt x="620" y="314"/>
                  </a:lnTo>
                  <a:lnTo>
                    <a:pt x="620" y="310"/>
                  </a:lnTo>
                  <a:lnTo>
                    <a:pt x="616" y="310"/>
                  </a:lnTo>
                  <a:lnTo>
                    <a:pt x="612" y="306"/>
                  </a:lnTo>
                  <a:lnTo>
                    <a:pt x="612" y="302"/>
                  </a:lnTo>
                  <a:lnTo>
                    <a:pt x="608" y="302"/>
                  </a:lnTo>
                  <a:lnTo>
                    <a:pt x="608" y="298"/>
                  </a:lnTo>
                  <a:lnTo>
                    <a:pt x="608" y="294"/>
                  </a:lnTo>
                  <a:lnTo>
                    <a:pt x="608" y="292"/>
                  </a:lnTo>
                  <a:lnTo>
                    <a:pt x="606" y="292"/>
                  </a:lnTo>
                  <a:lnTo>
                    <a:pt x="606" y="288"/>
                  </a:lnTo>
                  <a:lnTo>
                    <a:pt x="606" y="292"/>
                  </a:lnTo>
                  <a:lnTo>
                    <a:pt x="608" y="294"/>
                  </a:lnTo>
                  <a:lnTo>
                    <a:pt x="606" y="294"/>
                  </a:lnTo>
                  <a:lnTo>
                    <a:pt x="606" y="292"/>
                  </a:lnTo>
                  <a:lnTo>
                    <a:pt x="606" y="294"/>
                  </a:lnTo>
                  <a:lnTo>
                    <a:pt x="606" y="298"/>
                  </a:lnTo>
                  <a:lnTo>
                    <a:pt x="608" y="298"/>
                  </a:lnTo>
                  <a:lnTo>
                    <a:pt x="608" y="302"/>
                  </a:lnTo>
                  <a:lnTo>
                    <a:pt x="608" y="306"/>
                  </a:lnTo>
                  <a:lnTo>
                    <a:pt x="608" y="310"/>
                  </a:lnTo>
                  <a:lnTo>
                    <a:pt x="612" y="310"/>
                  </a:lnTo>
                  <a:lnTo>
                    <a:pt x="612" y="314"/>
                  </a:lnTo>
                  <a:lnTo>
                    <a:pt x="608" y="314"/>
                  </a:lnTo>
                  <a:lnTo>
                    <a:pt x="606" y="314"/>
                  </a:lnTo>
                  <a:lnTo>
                    <a:pt x="606" y="310"/>
                  </a:lnTo>
                  <a:lnTo>
                    <a:pt x="602" y="310"/>
                  </a:lnTo>
                  <a:lnTo>
                    <a:pt x="598" y="310"/>
                  </a:lnTo>
                  <a:lnTo>
                    <a:pt x="602" y="306"/>
                  </a:lnTo>
                  <a:lnTo>
                    <a:pt x="598" y="306"/>
                  </a:lnTo>
                  <a:lnTo>
                    <a:pt x="598" y="302"/>
                  </a:lnTo>
                  <a:lnTo>
                    <a:pt x="598" y="298"/>
                  </a:lnTo>
                  <a:lnTo>
                    <a:pt x="602" y="298"/>
                  </a:lnTo>
                  <a:lnTo>
                    <a:pt x="598" y="298"/>
                  </a:lnTo>
                  <a:lnTo>
                    <a:pt x="598" y="294"/>
                  </a:lnTo>
                  <a:lnTo>
                    <a:pt x="594" y="294"/>
                  </a:lnTo>
                  <a:lnTo>
                    <a:pt x="594" y="298"/>
                  </a:lnTo>
                  <a:lnTo>
                    <a:pt x="598" y="298"/>
                  </a:lnTo>
                  <a:lnTo>
                    <a:pt x="598" y="302"/>
                  </a:lnTo>
                  <a:lnTo>
                    <a:pt x="594" y="302"/>
                  </a:lnTo>
                  <a:lnTo>
                    <a:pt x="590" y="302"/>
                  </a:lnTo>
                  <a:lnTo>
                    <a:pt x="590" y="298"/>
                  </a:lnTo>
                  <a:lnTo>
                    <a:pt x="586" y="298"/>
                  </a:lnTo>
                  <a:lnTo>
                    <a:pt x="582" y="294"/>
                  </a:lnTo>
                  <a:lnTo>
                    <a:pt x="582" y="298"/>
                  </a:lnTo>
                  <a:lnTo>
                    <a:pt x="582" y="302"/>
                  </a:lnTo>
                  <a:lnTo>
                    <a:pt x="582" y="298"/>
                  </a:lnTo>
                  <a:lnTo>
                    <a:pt x="586" y="298"/>
                  </a:lnTo>
                  <a:lnTo>
                    <a:pt x="590" y="298"/>
                  </a:lnTo>
                  <a:lnTo>
                    <a:pt x="590" y="302"/>
                  </a:lnTo>
                  <a:lnTo>
                    <a:pt x="586" y="302"/>
                  </a:lnTo>
                  <a:lnTo>
                    <a:pt x="590" y="302"/>
                  </a:lnTo>
                  <a:lnTo>
                    <a:pt x="594" y="302"/>
                  </a:lnTo>
                  <a:lnTo>
                    <a:pt x="590" y="306"/>
                  </a:lnTo>
                  <a:lnTo>
                    <a:pt x="594" y="306"/>
                  </a:lnTo>
                  <a:lnTo>
                    <a:pt x="598" y="306"/>
                  </a:lnTo>
                  <a:lnTo>
                    <a:pt x="598" y="310"/>
                  </a:lnTo>
                  <a:lnTo>
                    <a:pt x="594" y="314"/>
                  </a:lnTo>
                  <a:lnTo>
                    <a:pt x="594" y="310"/>
                  </a:lnTo>
                  <a:lnTo>
                    <a:pt x="590" y="310"/>
                  </a:lnTo>
                  <a:lnTo>
                    <a:pt x="590" y="314"/>
                  </a:lnTo>
                  <a:lnTo>
                    <a:pt x="590" y="310"/>
                  </a:lnTo>
                  <a:lnTo>
                    <a:pt x="594" y="314"/>
                  </a:lnTo>
                  <a:lnTo>
                    <a:pt x="590" y="314"/>
                  </a:lnTo>
                  <a:lnTo>
                    <a:pt x="590" y="310"/>
                  </a:lnTo>
                  <a:lnTo>
                    <a:pt x="586" y="314"/>
                  </a:lnTo>
                  <a:lnTo>
                    <a:pt x="590" y="314"/>
                  </a:lnTo>
                  <a:lnTo>
                    <a:pt x="586" y="314"/>
                  </a:lnTo>
                  <a:lnTo>
                    <a:pt x="586" y="310"/>
                  </a:lnTo>
                  <a:lnTo>
                    <a:pt x="582" y="310"/>
                  </a:lnTo>
                  <a:lnTo>
                    <a:pt x="578" y="310"/>
                  </a:lnTo>
                  <a:lnTo>
                    <a:pt x="578" y="306"/>
                  </a:lnTo>
                  <a:lnTo>
                    <a:pt x="576" y="306"/>
                  </a:lnTo>
                  <a:lnTo>
                    <a:pt x="576" y="302"/>
                  </a:lnTo>
                  <a:lnTo>
                    <a:pt x="576" y="306"/>
                  </a:lnTo>
                  <a:lnTo>
                    <a:pt x="572" y="302"/>
                  </a:lnTo>
                  <a:lnTo>
                    <a:pt x="572" y="298"/>
                  </a:lnTo>
                  <a:lnTo>
                    <a:pt x="568" y="298"/>
                  </a:lnTo>
                  <a:lnTo>
                    <a:pt x="568" y="294"/>
                  </a:lnTo>
                  <a:lnTo>
                    <a:pt x="564" y="294"/>
                  </a:lnTo>
                  <a:lnTo>
                    <a:pt x="560" y="294"/>
                  </a:lnTo>
                  <a:lnTo>
                    <a:pt x="564" y="292"/>
                  </a:lnTo>
                  <a:lnTo>
                    <a:pt x="560" y="292"/>
                  </a:lnTo>
                  <a:lnTo>
                    <a:pt x="560" y="294"/>
                  </a:lnTo>
                  <a:lnTo>
                    <a:pt x="556" y="292"/>
                  </a:lnTo>
                  <a:lnTo>
                    <a:pt x="552" y="292"/>
                  </a:lnTo>
                  <a:lnTo>
                    <a:pt x="552" y="288"/>
                  </a:lnTo>
                  <a:lnTo>
                    <a:pt x="548" y="288"/>
                  </a:lnTo>
                  <a:lnTo>
                    <a:pt x="546" y="288"/>
                  </a:lnTo>
                  <a:lnTo>
                    <a:pt x="546" y="284"/>
                  </a:lnTo>
                  <a:lnTo>
                    <a:pt x="548" y="280"/>
                  </a:lnTo>
                  <a:lnTo>
                    <a:pt x="546" y="280"/>
                  </a:lnTo>
                  <a:lnTo>
                    <a:pt x="546" y="276"/>
                  </a:lnTo>
                  <a:lnTo>
                    <a:pt x="548" y="276"/>
                  </a:lnTo>
                  <a:lnTo>
                    <a:pt x="548" y="280"/>
                  </a:lnTo>
                  <a:lnTo>
                    <a:pt x="548" y="284"/>
                  </a:lnTo>
                  <a:lnTo>
                    <a:pt x="552" y="284"/>
                  </a:lnTo>
                  <a:lnTo>
                    <a:pt x="552" y="280"/>
                  </a:lnTo>
                  <a:lnTo>
                    <a:pt x="548" y="280"/>
                  </a:lnTo>
                  <a:lnTo>
                    <a:pt x="552" y="276"/>
                  </a:lnTo>
                  <a:lnTo>
                    <a:pt x="556" y="280"/>
                  </a:lnTo>
                  <a:lnTo>
                    <a:pt x="556" y="276"/>
                  </a:lnTo>
                  <a:lnTo>
                    <a:pt x="552" y="276"/>
                  </a:lnTo>
                  <a:lnTo>
                    <a:pt x="548" y="276"/>
                  </a:lnTo>
                  <a:lnTo>
                    <a:pt x="548" y="272"/>
                  </a:lnTo>
                  <a:lnTo>
                    <a:pt x="546" y="272"/>
                  </a:lnTo>
                  <a:lnTo>
                    <a:pt x="546" y="276"/>
                  </a:lnTo>
                  <a:lnTo>
                    <a:pt x="542" y="280"/>
                  </a:lnTo>
                  <a:lnTo>
                    <a:pt x="538" y="280"/>
                  </a:lnTo>
                  <a:lnTo>
                    <a:pt x="534" y="280"/>
                  </a:lnTo>
                  <a:lnTo>
                    <a:pt x="530" y="280"/>
                  </a:lnTo>
                  <a:lnTo>
                    <a:pt x="526" y="280"/>
                  </a:lnTo>
                  <a:lnTo>
                    <a:pt x="522" y="276"/>
                  </a:lnTo>
                  <a:lnTo>
                    <a:pt x="520" y="276"/>
                  </a:lnTo>
                  <a:lnTo>
                    <a:pt x="522" y="276"/>
                  </a:lnTo>
                  <a:lnTo>
                    <a:pt x="522" y="272"/>
                  </a:lnTo>
                  <a:lnTo>
                    <a:pt x="520" y="272"/>
                  </a:lnTo>
                  <a:lnTo>
                    <a:pt x="520" y="276"/>
                  </a:lnTo>
                  <a:lnTo>
                    <a:pt x="516" y="276"/>
                  </a:lnTo>
                  <a:lnTo>
                    <a:pt x="516" y="272"/>
                  </a:lnTo>
                  <a:lnTo>
                    <a:pt x="512" y="272"/>
                  </a:lnTo>
                  <a:lnTo>
                    <a:pt x="504" y="272"/>
                  </a:lnTo>
                  <a:lnTo>
                    <a:pt x="500" y="272"/>
                  </a:lnTo>
                  <a:lnTo>
                    <a:pt x="496" y="272"/>
                  </a:lnTo>
                  <a:lnTo>
                    <a:pt x="492" y="272"/>
                  </a:lnTo>
                  <a:lnTo>
                    <a:pt x="490" y="272"/>
                  </a:lnTo>
                  <a:lnTo>
                    <a:pt x="486" y="272"/>
                  </a:lnTo>
                  <a:lnTo>
                    <a:pt x="482" y="272"/>
                  </a:lnTo>
                  <a:lnTo>
                    <a:pt x="482" y="268"/>
                  </a:lnTo>
                  <a:lnTo>
                    <a:pt x="478" y="268"/>
                  </a:lnTo>
                  <a:lnTo>
                    <a:pt x="474" y="268"/>
                  </a:lnTo>
                  <a:lnTo>
                    <a:pt x="470" y="268"/>
                  </a:lnTo>
                  <a:lnTo>
                    <a:pt x="470" y="266"/>
                  </a:lnTo>
                  <a:lnTo>
                    <a:pt x="470" y="262"/>
                  </a:lnTo>
                  <a:lnTo>
                    <a:pt x="474" y="262"/>
                  </a:lnTo>
                  <a:lnTo>
                    <a:pt x="474" y="258"/>
                  </a:lnTo>
                  <a:lnTo>
                    <a:pt x="470" y="262"/>
                  </a:lnTo>
                  <a:lnTo>
                    <a:pt x="466" y="266"/>
                  </a:lnTo>
                  <a:lnTo>
                    <a:pt x="464" y="266"/>
                  </a:lnTo>
                  <a:lnTo>
                    <a:pt x="460" y="266"/>
                  </a:lnTo>
                  <a:lnTo>
                    <a:pt x="456" y="262"/>
                  </a:lnTo>
                  <a:lnTo>
                    <a:pt x="460" y="262"/>
                  </a:lnTo>
                  <a:lnTo>
                    <a:pt x="460" y="258"/>
                  </a:lnTo>
                  <a:lnTo>
                    <a:pt x="460" y="262"/>
                  </a:lnTo>
                  <a:lnTo>
                    <a:pt x="456" y="262"/>
                  </a:lnTo>
                  <a:lnTo>
                    <a:pt x="456" y="258"/>
                  </a:lnTo>
                  <a:lnTo>
                    <a:pt x="456" y="262"/>
                  </a:lnTo>
                  <a:lnTo>
                    <a:pt x="452" y="262"/>
                  </a:lnTo>
                  <a:lnTo>
                    <a:pt x="452" y="258"/>
                  </a:lnTo>
                  <a:lnTo>
                    <a:pt x="456" y="258"/>
                  </a:lnTo>
                  <a:lnTo>
                    <a:pt x="452" y="258"/>
                  </a:lnTo>
                  <a:lnTo>
                    <a:pt x="448" y="258"/>
                  </a:lnTo>
                  <a:lnTo>
                    <a:pt x="444" y="258"/>
                  </a:lnTo>
                  <a:lnTo>
                    <a:pt x="448" y="258"/>
                  </a:lnTo>
                  <a:lnTo>
                    <a:pt x="452" y="254"/>
                  </a:lnTo>
                  <a:lnTo>
                    <a:pt x="448" y="254"/>
                  </a:lnTo>
                  <a:lnTo>
                    <a:pt x="444" y="254"/>
                  </a:lnTo>
                  <a:lnTo>
                    <a:pt x="448" y="250"/>
                  </a:lnTo>
                  <a:lnTo>
                    <a:pt x="452" y="250"/>
                  </a:lnTo>
                  <a:lnTo>
                    <a:pt x="452" y="246"/>
                  </a:lnTo>
                  <a:lnTo>
                    <a:pt x="448" y="246"/>
                  </a:lnTo>
                  <a:lnTo>
                    <a:pt x="448" y="250"/>
                  </a:lnTo>
                  <a:lnTo>
                    <a:pt x="444" y="250"/>
                  </a:lnTo>
                  <a:lnTo>
                    <a:pt x="440" y="254"/>
                  </a:lnTo>
                  <a:lnTo>
                    <a:pt x="440" y="250"/>
                  </a:lnTo>
                  <a:lnTo>
                    <a:pt x="436" y="250"/>
                  </a:lnTo>
                  <a:lnTo>
                    <a:pt x="436" y="254"/>
                  </a:lnTo>
                  <a:lnTo>
                    <a:pt x="434" y="254"/>
                  </a:lnTo>
                  <a:lnTo>
                    <a:pt x="434" y="250"/>
                  </a:lnTo>
                  <a:lnTo>
                    <a:pt x="434" y="246"/>
                  </a:lnTo>
                  <a:lnTo>
                    <a:pt x="434" y="254"/>
                  </a:lnTo>
                  <a:lnTo>
                    <a:pt x="430" y="254"/>
                  </a:lnTo>
                  <a:lnTo>
                    <a:pt x="426" y="254"/>
                  </a:lnTo>
                  <a:lnTo>
                    <a:pt x="430" y="250"/>
                  </a:lnTo>
                  <a:lnTo>
                    <a:pt x="430" y="246"/>
                  </a:lnTo>
                  <a:lnTo>
                    <a:pt x="430" y="250"/>
                  </a:lnTo>
                  <a:lnTo>
                    <a:pt x="426" y="250"/>
                  </a:lnTo>
                  <a:lnTo>
                    <a:pt x="422" y="250"/>
                  </a:lnTo>
                  <a:lnTo>
                    <a:pt x="426" y="250"/>
                  </a:lnTo>
                  <a:lnTo>
                    <a:pt x="422" y="254"/>
                  </a:lnTo>
                  <a:lnTo>
                    <a:pt x="418" y="254"/>
                  </a:lnTo>
                  <a:lnTo>
                    <a:pt x="418" y="258"/>
                  </a:lnTo>
                  <a:lnTo>
                    <a:pt x="418" y="254"/>
                  </a:lnTo>
                  <a:lnTo>
                    <a:pt x="422" y="258"/>
                  </a:lnTo>
                  <a:lnTo>
                    <a:pt x="418" y="258"/>
                  </a:lnTo>
                  <a:lnTo>
                    <a:pt x="422" y="258"/>
                  </a:lnTo>
                  <a:lnTo>
                    <a:pt x="426" y="262"/>
                  </a:lnTo>
                  <a:lnTo>
                    <a:pt x="422" y="262"/>
                  </a:lnTo>
                  <a:lnTo>
                    <a:pt x="418" y="262"/>
                  </a:lnTo>
                  <a:lnTo>
                    <a:pt x="418" y="266"/>
                  </a:lnTo>
                  <a:lnTo>
                    <a:pt x="418" y="266"/>
                  </a:lnTo>
                  <a:lnTo>
                    <a:pt x="418" y="266"/>
                  </a:lnTo>
                  <a:close/>
                  <a:moveTo>
                    <a:pt x="434" y="266"/>
                  </a:moveTo>
                  <a:lnTo>
                    <a:pt x="430" y="266"/>
                  </a:lnTo>
                  <a:lnTo>
                    <a:pt x="434" y="266"/>
                  </a:lnTo>
                  <a:lnTo>
                    <a:pt x="430" y="268"/>
                  </a:lnTo>
                  <a:lnTo>
                    <a:pt x="430" y="266"/>
                  </a:lnTo>
                  <a:lnTo>
                    <a:pt x="434" y="262"/>
                  </a:lnTo>
                  <a:lnTo>
                    <a:pt x="434" y="266"/>
                  </a:lnTo>
                  <a:lnTo>
                    <a:pt x="434" y="266"/>
                  </a:lnTo>
                  <a:lnTo>
                    <a:pt x="434" y="266"/>
                  </a:lnTo>
                  <a:close/>
                  <a:moveTo>
                    <a:pt x="224" y="384"/>
                  </a:moveTo>
                  <a:lnTo>
                    <a:pt x="224" y="388"/>
                  </a:lnTo>
                  <a:lnTo>
                    <a:pt x="224" y="384"/>
                  </a:lnTo>
                  <a:lnTo>
                    <a:pt x="224" y="384"/>
                  </a:lnTo>
                  <a:lnTo>
                    <a:pt x="224" y="384"/>
                  </a:lnTo>
                  <a:close/>
                  <a:moveTo>
                    <a:pt x="1440" y="706"/>
                  </a:moveTo>
                  <a:lnTo>
                    <a:pt x="1440" y="708"/>
                  </a:lnTo>
                  <a:lnTo>
                    <a:pt x="1440" y="706"/>
                  </a:lnTo>
                  <a:lnTo>
                    <a:pt x="1436" y="706"/>
                  </a:lnTo>
                  <a:lnTo>
                    <a:pt x="1440" y="708"/>
                  </a:lnTo>
                  <a:lnTo>
                    <a:pt x="1440" y="712"/>
                  </a:lnTo>
                  <a:lnTo>
                    <a:pt x="1440" y="716"/>
                  </a:lnTo>
                  <a:lnTo>
                    <a:pt x="1440" y="720"/>
                  </a:lnTo>
                  <a:lnTo>
                    <a:pt x="1440" y="724"/>
                  </a:lnTo>
                  <a:lnTo>
                    <a:pt x="1436" y="724"/>
                  </a:lnTo>
                  <a:lnTo>
                    <a:pt x="1436" y="720"/>
                  </a:lnTo>
                  <a:lnTo>
                    <a:pt x="1436" y="716"/>
                  </a:lnTo>
                  <a:lnTo>
                    <a:pt x="1436" y="720"/>
                  </a:lnTo>
                  <a:lnTo>
                    <a:pt x="1436" y="724"/>
                  </a:lnTo>
                  <a:lnTo>
                    <a:pt x="1440" y="724"/>
                  </a:lnTo>
                  <a:lnTo>
                    <a:pt x="1440" y="728"/>
                  </a:lnTo>
                  <a:lnTo>
                    <a:pt x="1440" y="732"/>
                  </a:lnTo>
                  <a:lnTo>
                    <a:pt x="1440" y="728"/>
                  </a:lnTo>
                  <a:lnTo>
                    <a:pt x="1436" y="728"/>
                  </a:lnTo>
                  <a:lnTo>
                    <a:pt x="1432" y="724"/>
                  </a:lnTo>
                  <a:lnTo>
                    <a:pt x="1428" y="724"/>
                  </a:lnTo>
                  <a:lnTo>
                    <a:pt x="1428" y="720"/>
                  </a:lnTo>
                  <a:lnTo>
                    <a:pt x="1428" y="716"/>
                  </a:lnTo>
                  <a:lnTo>
                    <a:pt x="1432" y="716"/>
                  </a:lnTo>
                  <a:lnTo>
                    <a:pt x="1432" y="712"/>
                  </a:lnTo>
                  <a:lnTo>
                    <a:pt x="1432" y="716"/>
                  </a:lnTo>
                  <a:lnTo>
                    <a:pt x="1428" y="716"/>
                  </a:lnTo>
                  <a:lnTo>
                    <a:pt x="1428" y="720"/>
                  </a:lnTo>
                  <a:lnTo>
                    <a:pt x="1428" y="724"/>
                  </a:lnTo>
                  <a:lnTo>
                    <a:pt x="1432" y="724"/>
                  </a:lnTo>
                  <a:lnTo>
                    <a:pt x="1432" y="728"/>
                  </a:lnTo>
                  <a:lnTo>
                    <a:pt x="1436" y="728"/>
                  </a:lnTo>
                  <a:lnTo>
                    <a:pt x="1440" y="732"/>
                  </a:lnTo>
                  <a:lnTo>
                    <a:pt x="1442" y="732"/>
                  </a:lnTo>
                  <a:lnTo>
                    <a:pt x="1442" y="734"/>
                  </a:lnTo>
                  <a:lnTo>
                    <a:pt x="1440" y="738"/>
                  </a:lnTo>
                  <a:lnTo>
                    <a:pt x="1440" y="734"/>
                  </a:lnTo>
                  <a:lnTo>
                    <a:pt x="1436" y="734"/>
                  </a:lnTo>
                  <a:lnTo>
                    <a:pt x="1432" y="732"/>
                  </a:lnTo>
                  <a:lnTo>
                    <a:pt x="1432" y="728"/>
                  </a:lnTo>
                  <a:lnTo>
                    <a:pt x="1428" y="728"/>
                  </a:lnTo>
                  <a:lnTo>
                    <a:pt x="1432" y="728"/>
                  </a:lnTo>
                  <a:lnTo>
                    <a:pt x="1432" y="732"/>
                  </a:lnTo>
                  <a:lnTo>
                    <a:pt x="1436" y="734"/>
                  </a:lnTo>
                  <a:lnTo>
                    <a:pt x="1440" y="738"/>
                  </a:lnTo>
                  <a:lnTo>
                    <a:pt x="1442" y="738"/>
                  </a:lnTo>
                  <a:lnTo>
                    <a:pt x="1442" y="742"/>
                  </a:lnTo>
                  <a:lnTo>
                    <a:pt x="1440" y="742"/>
                  </a:lnTo>
                  <a:lnTo>
                    <a:pt x="1440" y="746"/>
                  </a:lnTo>
                  <a:lnTo>
                    <a:pt x="1440" y="742"/>
                  </a:lnTo>
                  <a:lnTo>
                    <a:pt x="1436" y="742"/>
                  </a:lnTo>
                  <a:lnTo>
                    <a:pt x="1440" y="742"/>
                  </a:lnTo>
                  <a:lnTo>
                    <a:pt x="1440" y="746"/>
                  </a:lnTo>
                  <a:lnTo>
                    <a:pt x="1442" y="746"/>
                  </a:lnTo>
                  <a:lnTo>
                    <a:pt x="1440" y="750"/>
                  </a:lnTo>
                  <a:lnTo>
                    <a:pt x="1436" y="746"/>
                  </a:lnTo>
                  <a:lnTo>
                    <a:pt x="1432" y="746"/>
                  </a:lnTo>
                  <a:lnTo>
                    <a:pt x="1432" y="742"/>
                  </a:lnTo>
                  <a:lnTo>
                    <a:pt x="1428" y="742"/>
                  </a:lnTo>
                  <a:lnTo>
                    <a:pt x="1432" y="742"/>
                  </a:lnTo>
                  <a:lnTo>
                    <a:pt x="1432" y="746"/>
                  </a:lnTo>
                  <a:lnTo>
                    <a:pt x="1436" y="746"/>
                  </a:lnTo>
                  <a:lnTo>
                    <a:pt x="1436" y="750"/>
                  </a:lnTo>
                  <a:lnTo>
                    <a:pt x="1440" y="750"/>
                  </a:lnTo>
                  <a:lnTo>
                    <a:pt x="1440" y="754"/>
                  </a:lnTo>
                  <a:lnTo>
                    <a:pt x="1440" y="750"/>
                  </a:lnTo>
                  <a:lnTo>
                    <a:pt x="1442" y="750"/>
                  </a:lnTo>
                  <a:lnTo>
                    <a:pt x="1446" y="750"/>
                  </a:lnTo>
                  <a:lnTo>
                    <a:pt x="1446" y="754"/>
                  </a:lnTo>
                  <a:lnTo>
                    <a:pt x="1446" y="758"/>
                  </a:lnTo>
                  <a:lnTo>
                    <a:pt x="1446" y="762"/>
                  </a:lnTo>
                  <a:lnTo>
                    <a:pt x="1446" y="764"/>
                  </a:lnTo>
                  <a:lnTo>
                    <a:pt x="1450" y="764"/>
                  </a:lnTo>
                  <a:lnTo>
                    <a:pt x="1450" y="768"/>
                  </a:lnTo>
                  <a:lnTo>
                    <a:pt x="1450" y="772"/>
                  </a:lnTo>
                  <a:lnTo>
                    <a:pt x="1450" y="768"/>
                  </a:lnTo>
                  <a:lnTo>
                    <a:pt x="1450" y="764"/>
                  </a:lnTo>
                  <a:lnTo>
                    <a:pt x="1446" y="764"/>
                  </a:lnTo>
                  <a:lnTo>
                    <a:pt x="1446" y="762"/>
                  </a:lnTo>
                  <a:lnTo>
                    <a:pt x="1446" y="758"/>
                  </a:lnTo>
                  <a:lnTo>
                    <a:pt x="1446" y="754"/>
                  </a:lnTo>
                  <a:lnTo>
                    <a:pt x="1446" y="758"/>
                  </a:lnTo>
                  <a:lnTo>
                    <a:pt x="1442" y="758"/>
                  </a:lnTo>
                  <a:lnTo>
                    <a:pt x="1446" y="762"/>
                  </a:lnTo>
                  <a:lnTo>
                    <a:pt x="1446" y="764"/>
                  </a:lnTo>
                  <a:lnTo>
                    <a:pt x="1446" y="768"/>
                  </a:lnTo>
                  <a:lnTo>
                    <a:pt x="1446" y="764"/>
                  </a:lnTo>
                  <a:lnTo>
                    <a:pt x="1446" y="762"/>
                  </a:lnTo>
                  <a:lnTo>
                    <a:pt x="1446" y="764"/>
                  </a:lnTo>
                  <a:lnTo>
                    <a:pt x="1442" y="764"/>
                  </a:lnTo>
                  <a:lnTo>
                    <a:pt x="1442" y="762"/>
                  </a:lnTo>
                  <a:lnTo>
                    <a:pt x="1442" y="764"/>
                  </a:lnTo>
                  <a:lnTo>
                    <a:pt x="1440" y="764"/>
                  </a:lnTo>
                  <a:lnTo>
                    <a:pt x="1440" y="768"/>
                  </a:lnTo>
                  <a:lnTo>
                    <a:pt x="1436" y="768"/>
                  </a:lnTo>
                  <a:lnTo>
                    <a:pt x="1436" y="764"/>
                  </a:lnTo>
                  <a:lnTo>
                    <a:pt x="1436" y="768"/>
                  </a:lnTo>
                  <a:lnTo>
                    <a:pt x="1440" y="768"/>
                  </a:lnTo>
                  <a:lnTo>
                    <a:pt x="1442" y="768"/>
                  </a:lnTo>
                  <a:lnTo>
                    <a:pt x="1440" y="768"/>
                  </a:lnTo>
                  <a:lnTo>
                    <a:pt x="1442" y="768"/>
                  </a:lnTo>
                  <a:lnTo>
                    <a:pt x="1446" y="768"/>
                  </a:lnTo>
                  <a:lnTo>
                    <a:pt x="1442" y="772"/>
                  </a:lnTo>
                  <a:lnTo>
                    <a:pt x="1442" y="776"/>
                  </a:lnTo>
                  <a:lnTo>
                    <a:pt x="1442" y="772"/>
                  </a:lnTo>
                  <a:lnTo>
                    <a:pt x="1442" y="776"/>
                  </a:lnTo>
                  <a:lnTo>
                    <a:pt x="1446" y="772"/>
                  </a:lnTo>
                  <a:lnTo>
                    <a:pt x="1446" y="768"/>
                  </a:lnTo>
                  <a:lnTo>
                    <a:pt x="1450" y="772"/>
                  </a:lnTo>
                  <a:lnTo>
                    <a:pt x="1450" y="776"/>
                  </a:lnTo>
                  <a:lnTo>
                    <a:pt x="1446" y="776"/>
                  </a:lnTo>
                  <a:lnTo>
                    <a:pt x="1446" y="780"/>
                  </a:lnTo>
                  <a:lnTo>
                    <a:pt x="1442" y="780"/>
                  </a:lnTo>
                  <a:lnTo>
                    <a:pt x="1440" y="780"/>
                  </a:lnTo>
                  <a:lnTo>
                    <a:pt x="1436" y="780"/>
                  </a:lnTo>
                  <a:lnTo>
                    <a:pt x="1436" y="776"/>
                  </a:lnTo>
                  <a:lnTo>
                    <a:pt x="1440" y="776"/>
                  </a:lnTo>
                  <a:lnTo>
                    <a:pt x="1436" y="776"/>
                  </a:lnTo>
                  <a:lnTo>
                    <a:pt x="1436" y="780"/>
                  </a:lnTo>
                  <a:lnTo>
                    <a:pt x="1432" y="780"/>
                  </a:lnTo>
                  <a:lnTo>
                    <a:pt x="1432" y="776"/>
                  </a:lnTo>
                  <a:lnTo>
                    <a:pt x="1432" y="780"/>
                  </a:lnTo>
                  <a:lnTo>
                    <a:pt x="1440" y="780"/>
                  </a:lnTo>
                  <a:lnTo>
                    <a:pt x="1440" y="784"/>
                  </a:lnTo>
                  <a:lnTo>
                    <a:pt x="1436" y="784"/>
                  </a:lnTo>
                  <a:lnTo>
                    <a:pt x="1436" y="788"/>
                  </a:lnTo>
                  <a:lnTo>
                    <a:pt x="1432" y="788"/>
                  </a:lnTo>
                  <a:lnTo>
                    <a:pt x="1432" y="784"/>
                  </a:lnTo>
                  <a:lnTo>
                    <a:pt x="1432" y="788"/>
                  </a:lnTo>
                  <a:lnTo>
                    <a:pt x="1436" y="788"/>
                  </a:lnTo>
                  <a:lnTo>
                    <a:pt x="1440" y="788"/>
                  </a:lnTo>
                  <a:lnTo>
                    <a:pt x="1442" y="788"/>
                  </a:lnTo>
                  <a:lnTo>
                    <a:pt x="1440" y="788"/>
                  </a:lnTo>
                  <a:lnTo>
                    <a:pt x="1440" y="790"/>
                  </a:lnTo>
                  <a:lnTo>
                    <a:pt x="1436" y="790"/>
                  </a:lnTo>
                  <a:lnTo>
                    <a:pt x="1428" y="794"/>
                  </a:lnTo>
                  <a:lnTo>
                    <a:pt x="1424" y="794"/>
                  </a:lnTo>
                  <a:lnTo>
                    <a:pt x="1428" y="794"/>
                  </a:lnTo>
                  <a:lnTo>
                    <a:pt x="1424" y="790"/>
                  </a:lnTo>
                  <a:lnTo>
                    <a:pt x="1424" y="794"/>
                  </a:lnTo>
                  <a:lnTo>
                    <a:pt x="1424" y="798"/>
                  </a:lnTo>
                  <a:lnTo>
                    <a:pt x="1420" y="798"/>
                  </a:lnTo>
                  <a:lnTo>
                    <a:pt x="1420" y="802"/>
                  </a:lnTo>
                  <a:lnTo>
                    <a:pt x="1416" y="802"/>
                  </a:lnTo>
                  <a:lnTo>
                    <a:pt x="1416" y="806"/>
                  </a:lnTo>
                  <a:lnTo>
                    <a:pt x="1416" y="802"/>
                  </a:lnTo>
                  <a:lnTo>
                    <a:pt x="1416" y="806"/>
                  </a:lnTo>
                  <a:lnTo>
                    <a:pt x="1416" y="810"/>
                  </a:lnTo>
                  <a:lnTo>
                    <a:pt x="1416" y="806"/>
                  </a:lnTo>
                  <a:lnTo>
                    <a:pt x="1414" y="806"/>
                  </a:lnTo>
                  <a:lnTo>
                    <a:pt x="1410" y="810"/>
                  </a:lnTo>
                  <a:lnTo>
                    <a:pt x="1406" y="810"/>
                  </a:lnTo>
                  <a:lnTo>
                    <a:pt x="1406" y="814"/>
                  </a:lnTo>
                  <a:lnTo>
                    <a:pt x="1402" y="814"/>
                  </a:lnTo>
                  <a:lnTo>
                    <a:pt x="1402" y="818"/>
                  </a:lnTo>
                  <a:lnTo>
                    <a:pt x="1398" y="820"/>
                  </a:lnTo>
                  <a:lnTo>
                    <a:pt x="1398" y="818"/>
                  </a:lnTo>
                  <a:lnTo>
                    <a:pt x="1398" y="820"/>
                  </a:lnTo>
                  <a:lnTo>
                    <a:pt x="1398" y="824"/>
                  </a:lnTo>
                  <a:lnTo>
                    <a:pt x="1394" y="824"/>
                  </a:lnTo>
                  <a:lnTo>
                    <a:pt x="1390" y="828"/>
                  </a:lnTo>
                  <a:lnTo>
                    <a:pt x="1390" y="832"/>
                  </a:lnTo>
                  <a:lnTo>
                    <a:pt x="1386" y="832"/>
                  </a:lnTo>
                  <a:lnTo>
                    <a:pt x="1384" y="836"/>
                  </a:lnTo>
                  <a:lnTo>
                    <a:pt x="1380" y="832"/>
                  </a:lnTo>
                  <a:lnTo>
                    <a:pt x="1380" y="836"/>
                  </a:lnTo>
                  <a:lnTo>
                    <a:pt x="1384" y="836"/>
                  </a:lnTo>
                  <a:lnTo>
                    <a:pt x="1380" y="840"/>
                  </a:lnTo>
                  <a:lnTo>
                    <a:pt x="1380" y="836"/>
                  </a:lnTo>
                  <a:lnTo>
                    <a:pt x="1376" y="836"/>
                  </a:lnTo>
                  <a:lnTo>
                    <a:pt x="1376" y="832"/>
                  </a:lnTo>
                  <a:lnTo>
                    <a:pt x="1376" y="836"/>
                  </a:lnTo>
                  <a:lnTo>
                    <a:pt x="1380" y="840"/>
                  </a:lnTo>
                  <a:lnTo>
                    <a:pt x="1376" y="840"/>
                  </a:lnTo>
                  <a:lnTo>
                    <a:pt x="1376" y="844"/>
                  </a:lnTo>
                  <a:lnTo>
                    <a:pt x="1376" y="848"/>
                  </a:lnTo>
                  <a:lnTo>
                    <a:pt x="1372" y="848"/>
                  </a:lnTo>
                  <a:lnTo>
                    <a:pt x="1372" y="850"/>
                  </a:lnTo>
                  <a:lnTo>
                    <a:pt x="1368" y="850"/>
                  </a:lnTo>
                  <a:lnTo>
                    <a:pt x="1372" y="854"/>
                  </a:lnTo>
                  <a:lnTo>
                    <a:pt x="1372" y="850"/>
                  </a:lnTo>
                  <a:lnTo>
                    <a:pt x="1372" y="854"/>
                  </a:lnTo>
                  <a:lnTo>
                    <a:pt x="1372" y="858"/>
                  </a:lnTo>
                  <a:lnTo>
                    <a:pt x="1368" y="858"/>
                  </a:lnTo>
                  <a:lnTo>
                    <a:pt x="1368" y="862"/>
                  </a:lnTo>
                  <a:lnTo>
                    <a:pt x="1368" y="858"/>
                  </a:lnTo>
                  <a:lnTo>
                    <a:pt x="1368" y="862"/>
                  </a:lnTo>
                  <a:lnTo>
                    <a:pt x="1368" y="866"/>
                  </a:lnTo>
                  <a:lnTo>
                    <a:pt x="1368" y="870"/>
                  </a:lnTo>
                  <a:lnTo>
                    <a:pt x="1368" y="874"/>
                  </a:lnTo>
                  <a:lnTo>
                    <a:pt x="1368" y="876"/>
                  </a:lnTo>
                  <a:lnTo>
                    <a:pt x="1368" y="880"/>
                  </a:lnTo>
                  <a:lnTo>
                    <a:pt x="1372" y="880"/>
                  </a:lnTo>
                  <a:lnTo>
                    <a:pt x="1372" y="884"/>
                  </a:lnTo>
                  <a:lnTo>
                    <a:pt x="1372" y="888"/>
                  </a:lnTo>
                  <a:lnTo>
                    <a:pt x="1376" y="896"/>
                  </a:lnTo>
                  <a:lnTo>
                    <a:pt x="1376" y="900"/>
                  </a:lnTo>
                  <a:lnTo>
                    <a:pt x="1380" y="904"/>
                  </a:lnTo>
                  <a:lnTo>
                    <a:pt x="1380" y="906"/>
                  </a:lnTo>
                  <a:lnTo>
                    <a:pt x="1380" y="910"/>
                  </a:lnTo>
                  <a:lnTo>
                    <a:pt x="1380" y="914"/>
                  </a:lnTo>
                  <a:lnTo>
                    <a:pt x="1384" y="918"/>
                  </a:lnTo>
                  <a:lnTo>
                    <a:pt x="1380" y="918"/>
                  </a:lnTo>
                  <a:lnTo>
                    <a:pt x="1380" y="914"/>
                  </a:lnTo>
                  <a:lnTo>
                    <a:pt x="1380" y="910"/>
                  </a:lnTo>
                  <a:lnTo>
                    <a:pt x="1380" y="906"/>
                  </a:lnTo>
                  <a:lnTo>
                    <a:pt x="1376" y="906"/>
                  </a:lnTo>
                  <a:lnTo>
                    <a:pt x="1376" y="904"/>
                  </a:lnTo>
                  <a:lnTo>
                    <a:pt x="1380" y="904"/>
                  </a:lnTo>
                  <a:lnTo>
                    <a:pt x="1376" y="904"/>
                  </a:lnTo>
                  <a:lnTo>
                    <a:pt x="1380" y="910"/>
                  </a:lnTo>
                  <a:lnTo>
                    <a:pt x="1380" y="914"/>
                  </a:lnTo>
                  <a:lnTo>
                    <a:pt x="1384" y="918"/>
                  </a:lnTo>
                  <a:lnTo>
                    <a:pt x="1384" y="922"/>
                  </a:lnTo>
                  <a:lnTo>
                    <a:pt x="1384" y="926"/>
                  </a:lnTo>
                  <a:lnTo>
                    <a:pt x="1386" y="932"/>
                  </a:lnTo>
                  <a:lnTo>
                    <a:pt x="1386" y="936"/>
                  </a:lnTo>
                  <a:lnTo>
                    <a:pt x="1386" y="940"/>
                  </a:lnTo>
                  <a:lnTo>
                    <a:pt x="1386" y="944"/>
                  </a:lnTo>
                  <a:lnTo>
                    <a:pt x="1386" y="948"/>
                  </a:lnTo>
                  <a:lnTo>
                    <a:pt x="1386" y="956"/>
                  </a:lnTo>
                  <a:lnTo>
                    <a:pt x="1386" y="960"/>
                  </a:lnTo>
                  <a:lnTo>
                    <a:pt x="1384" y="960"/>
                  </a:lnTo>
                  <a:lnTo>
                    <a:pt x="1384" y="962"/>
                  </a:lnTo>
                  <a:lnTo>
                    <a:pt x="1384" y="966"/>
                  </a:lnTo>
                  <a:lnTo>
                    <a:pt x="1380" y="966"/>
                  </a:lnTo>
                  <a:lnTo>
                    <a:pt x="1376" y="966"/>
                  </a:lnTo>
                  <a:lnTo>
                    <a:pt x="1372" y="970"/>
                  </a:lnTo>
                  <a:lnTo>
                    <a:pt x="1372" y="966"/>
                  </a:lnTo>
                  <a:lnTo>
                    <a:pt x="1376" y="966"/>
                  </a:lnTo>
                  <a:lnTo>
                    <a:pt x="1372" y="966"/>
                  </a:lnTo>
                  <a:lnTo>
                    <a:pt x="1372" y="962"/>
                  </a:lnTo>
                  <a:lnTo>
                    <a:pt x="1368" y="956"/>
                  </a:lnTo>
                  <a:lnTo>
                    <a:pt x="1364" y="956"/>
                  </a:lnTo>
                  <a:lnTo>
                    <a:pt x="1364" y="952"/>
                  </a:lnTo>
                  <a:lnTo>
                    <a:pt x="1360" y="948"/>
                  </a:lnTo>
                  <a:lnTo>
                    <a:pt x="1360" y="944"/>
                  </a:lnTo>
                  <a:lnTo>
                    <a:pt x="1364" y="940"/>
                  </a:lnTo>
                  <a:lnTo>
                    <a:pt x="1360" y="940"/>
                  </a:lnTo>
                  <a:lnTo>
                    <a:pt x="1360" y="944"/>
                  </a:lnTo>
                  <a:lnTo>
                    <a:pt x="1360" y="940"/>
                  </a:lnTo>
                  <a:lnTo>
                    <a:pt x="1360" y="936"/>
                  </a:lnTo>
                  <a:lnTo>
                    <a:pt x="1358" y="936"/>
                  </a:lnTo>
                  <a:lnTo>
                    <a:pt x="1358" y="940"/>
                  </a:lnTo>
                  <a:lnTo>
                    <a:pt x="1358" y="936"/>
                  </a:lnTo>
                  <a:lnTo>
                    <a:pt x="1354" y="936"/>
                  </a:lnTo>
                  <a:lnTo>
                    <a:pt x="1354" y="932"/>
                  </a:lnTo>
                  <a:lnTo>
                    <a:pt x="1354" y="930"/>
                  </a:lnTo>
                  <a:lnTo>
                    <a:pt x="1354" y="926"/>
                  </a:lnTo>
                  <a:lnTo>
                    <a:pt x="1350" y="926"/>
                  </a:lnTo>
                  <a:lnTo>
                    <a:pt x="1354" y="926"/>
                  </a:lnTo>
                  <a:lnTo>
                    <a:pt x="1350" y="926"/>
                  </a:lnTo>
                  <a:lnTo>
                    <a:pt x="1354" y="922"/>
                  </a:lnTo>
                  <a:lnTo>
                    <a:pt x="1354" y="918"/>
                  </a:lnTo>
                  <a:lnTo>
                    <a:pt x="1350" y="914"/>
                  </a:lnTo>
                  <a:lnTo>
                    <a:pt x="1350" y="918"/>
                  </a:lnTo>
                  <a:lnTo>
                    <a:pt x="1354" y="918"/>
                  </a:lnTo>
                  <a:lnTo>
                    <a:pt x="1350" y="922"/>
                  </a:lnTo>
                  <a:lnTo>
                    <a:pt x="1350" y="918"/>
                  </a:lnTo>
                  <a:lnTo>
                    <a:pt x="1350" y="914"/>
                  </a:lnTo>
                  <a:lnTo>
                    <a:pt x="1350" y="910"/>
                  </a:lnTo>
                  <a:lnTo>
                    <a:pt x="1350" y="906"/>
                  </a:lnTo>
                  <a:lnTo>
                    <a:pt x="1350" y="904"/>
                  </a:lnTo>
                  <a:lnTo>
                    <a:pt x="1350" y="900"/>
                  </a:lnTo>
                  <a:lnTo>
                    <a:pt x="1350" y="896"/>
                  </a:lnTo>
                  <a:lnTo>
                    <a:pt x="1346" y="896"/>
                  </a:lnTo>
                  <a:lnTo>
                    <a:pt x="1346" y="892"/>
                  </a:lnTo>
                  <a:lnTo>
                    <a:pt x="1342" y="892"/>
                  </a:lnTo>
                  <a:lnTo>
                    <a:pt x="1342" y="888"/>
                  </a:lnTo>
                  <a:lnTo>
                    <a:pt x="1338" y="888"/>
                  </a:lnTo>
                  <a:lnTo>
                    <a:pt x="1338" y="884"/>
                  </a:lnTo>
                  <a:lnTo>
                    <a:pt x="1338" y="880"/>
                  </a:lnTo>
                  <a:lnTo>
                    <a:pt x="1334" y="880"/>
                  </a:lnTo>
                  <a:lnTo>
                    <a:pt x="1330" y="880"/>
                  </a:lnTo>
                  <a:lnTo>
                    <a:pt x="1330" y="876"/>
                  </a:lnTo>
                  <a:lnTo>
                    <a:pt x="1328" y="876"/>
                  </a:lnTo>
                  <a:lnTo>
                    <a:pt x="1324" y="880"/>
                  </a:lnTo>
                  <a:lnTo>
                    <a:pt x="1328" y="880"/>
                  </a:lnTo>
                  <a:lnTo>
                    <a:pt x="1324" y="880"/>
                  </a:lnTo>
                  <a:lnTo>
                    <a:pt x="1324" y="884"/>
                  </a:lnTo>
                  <a:lnTo>
                    <a:pt x="1320" y="884"/>
                  </a:lnTo>
                  <a:lnTo>
                    <a:pt x="1316" y="884"/>
                  </a:lnTo>
                  <a:lnTo>
                    <a:pt x="1312" y="884"/>
                  </a:lnTo>
                  <a:lnTo>
                    <a:pt x="1312" y="880"/>
                  </a:lnTo>
                  <a:lnTo>
                    <a:pt x="1308" y="880"/>
                  </a:lnTo>
                  <a:lnTo>
                    <a:pt x="1308" y="876"/>
                  </a:lnTo>
                  <a:lnTo>
                    <a:pt x="1308" y="880"/>
                  </a:lnTo>
                  <a:lnTo>
                    <a:pt x="1312" y="880"/>
                  </a:lnTo>
                  <a:lnTo>
                    <a:pt x="1308" y="876"/>
                  </a:lnTo>
                  <a:lnTo>
                    <a:pt x="1308" y="874"/>
                  </a:lnTo>
                  <a:lnTo>
                    <a:pt x="1304" y="874"/>
                  </a:lnTo>
                  <a:lnTo>
                    <a:pt x="1304" y="876"/>
                  </a:lnTo>
                  <a:lnTo>
                    <a:pt x="1308" y="876"/>
                  </a:lnTo>
                  <a:lnTo>
                    <a:pt x="1304" y="876"/>
                  </a:lnTo>
                  <a:lnTo>
                    <a:pt x="1304" y="874"/>
                  </a:lnTo>
                  <a:lnTo>
                    <a:pt x="1300" y="874"/>
                  </a:lnTo>
                  <a:lnTo>
                    <a:pt x="1298" y="874"/>
                  </a:lnTo>
                  <a:lnTo>
                    <a:pt x="1300" y="874"/>
                  </a:lnTo>
                  <a:lnTo>
                    <a:pt x="1300" y="870"/>
                  </a:lnTo>
                  <a:lnTo>
                    <a:pt x="1298" y="870"/>
                  </a:lnTo>
                  <a:lnTo>
                    <a:pt x="1298" y="874"/>
                  </a:lnTo>
                  <a:lnTo>
                    <a:pt x="1294" y="874"/>
                  </a:lnTo>
                  <a:lnTo>
                    <a:pt x="1290" y="874"/>
                  </a:lnTo>
                  <a:lnTo>
                    <a:pt x="1286" y="874"/>
                  </a:lnTo>
                  <a:lnTo>
                    <a:pt x="1290" y="874"/>
                  </a:lnTo>
                  <a:lnTo>
                    <a:pt x="1290" y="870"/>
                  </a:lnTo>
                  <a:lnTo>
                    <a:pt x="1286" y="870"/>
                  </a:lnTo>
                  <a:lnTo>
                    <a:pt x="1286" y="874"/>
                  </a:lnTo>
                  <a:lnTo>
                    <a:pt x="1282" y="874"/>
                  </a:lnTo>
                  <a:lnTo>
                    <a:pt x="1286" y="874"/>
                  </a:lnTo>
                  <a:lnTo>
                    <a:pt x="1282" y="870"/>
                  </a:lnTo>
                  <a:lnTo>
                    <a:pt x="1282" y="874"/>
                  </a:lnTo>
                  <a:lnTo>
                    <a:pt x="1278" y="876"/>
                  </a:lnTo>
                  <a:lnTo>
                    <a:pt x="1274" y="876"/>
                  </a:lnTo>
                  <a:lnTo>
                    <a:pt x="1278" y="876"/>
                  </a:lnTo>
                  <a:lnTo>
                    <a:pt x="1278" y="874"/>
                  </a:lnTo>
                  <a:lnTo>
                    <a:pt x="1274" y="874"/>
                  </a:lnTo>
                  <a:lnTo>
                    <a:pt x="1274" y="870"/>
                  </a:lnTo>
                  <a:lnTo>
                    <a:pt x="1274" y="866"/>
                  </a:lnTo>
                  <a:lnTo>
                    <a:pt x="1274" y="870"/>
                  </a:lnTo>
                  <a:lnTo>
                    <a:pt x="1274" y="874"/>
                  </a:lnTo>
                  <a:lnTo>
                    <a:pt x="1272" y="874"/>
                  </a:lnTo>
                  <a:lnTo>
                    <a:pt x="1268" y="874"/>
                  </a:lnTo>
                  <a:lnTo>
                    <a:pt x="1264" y="874"/>
                  </a:lnTo>
                  <a:lnTo>
                    <a:pt x="1260" y="874"/>
                  </a:lnTo>
                  <a:lnTo>
                    <a:pt x="1258" y="874"/>
                  </a:lnTo>
                  <a:lnTo>
                    <a:pt x="1258" y="876"/>
                  </a:lnTo>
                  <a:lnTo>
                    <a:pt x="1254" y="876"/>
                  </a:lnTo>
                  <a:lnTo>
                    <a:pt x="1250" y="876"/>
                  </a:lnTo>
                  <a:lnTo>
                    <a:pt x="1250" y="874"/>
                  </a:lnTo>
                  <a:lnTo>
                    <a:pt x="1246" y="874"/>
                  </a:lnTo>
                  <a:lnTo>
                    <a:pt x="1242" y="876"/>
                  </a:lnTo>
                  <a:lnTo>
                    <a:pt x="1242" y="880"/>
                  </a:lnTo>
                  <a:lnTo>
                    <a:pt x="1246" y="880"/>
                  </a:lnTo>
                  <a:lnTo>
                    <a:pt x="1250" y="876"/>
                  </a:lnTo>
                  <a:lnTo>
                    <a:pt x="1254" y="876"/>
                  </a:lnTo>
                  <a:lnTo>
                    <a:pt x="1254" y="880"/>
                  </a:lnTo>
                  <a:lnTo>
                    <a:pt x="1250" y="880"/>
                  </a:lnTo>
                  <a:lnTo>
                    <a:pt x="1254" y="880"/>
                  </a:lnTo>
                  <a:lnTo>
                    <a:pt x="1254" y="876"/>
                  </a:lnTo>
                  <a:lnTo>
                    <a:pt x="1258" y="880"/>
                  </a:lnTo>
                  <a:lnTo>
                    <a:pt x="1258" y="884"/>
                  </a:lnTo>
                  <a:lnTo>
                    <a:pt x="1254" y="884"/>
                  </a:lnTo>
                  <a:lnTo>
                    <a:pt x="1250" y="888"/>
                  </a:lnTo>
                  <a:lnTo>
                    <a:pt x="1254" y="888"/>
                  </a:lnTo>
                  <a:lnTo>
                    <a:pt x="1254" y="892"/>
                  </a:lnTo>
                  <a:lnTo>
                    <a:pt x="1258" y="892"/>
                  </a:lnTo>
                  <a:lnTo>
                    <a:pt x="1260" y="892"/>
                  </a:lnTo>
                  <a:lnTo>
                    <a:pt x="1260" y="896"/>
                  </a:lnTo>
                  <a:lnTo>
                    <a:pt x="1260" y="900"/>
                  </a:lnTo>
                  <a:lnTo>
                    <a:pt x="1258" y="896"/>
                  </a:lnTo>
                  <a:lnTo>
                    <a:pt x="1258" y="900"/>
                  </a:lnTo>
                  <a:lnTo>
                    <a:pt x="1258" y="896"/>
                  </a:lnTo>
                  <a:lnTo>
                    <a:pt x="1254" y="896"/>
                  </a:lnTo>
                  <a:lnTo>
                    <a:pt x="1254" y="892"/>
                  </a:lnTo>
                  <a:lnTo>
                    <a:pt x="1250" y="892"/>
                  </a:lnTo>
                  <a:lnTo>
                    <a:pt x="1250" y="888"/>
                  </a:lnTo>
                  <a:lnTo>
                    <a:pt x="1246" y="888"/>
                  </a:lnTo>
                  <a:lnTo>
                    <a:pt x="1246" y="892"/>
                  </a:lnTo>
                  <a:lnTo>
                    <a:pt x="1246" y="896"/>
                  </a:lnTo>
                  <a:lnTo>
                    <a:pt x="1242" y="896"/>
                  </a:lnTo>
                  <a:lnTo>
                    <a:pt x="1242" y="892"/>
                  </a:lnTo>
                  <a:lnTo>
                    <a:pt x="1238" y="892"/>
                  </a:lnTo>
                  <a:lnTo>
                    <a:pt x="1238" y="896"/>
                  </a:lnTo>
                  <a:lnTo>
                    <a:pt x="1234" y="896"/>
                  </a:lnTo>
                  <a:lnTo>
                    <a:pt x="1230" y="896"/>
                  </a:lnTo>
                  <a:lnTo>
                    <a:pt x="1230" y="892"/>
                  </a:lnTo>
                  <a:lnTo>
                    <a:pt x="1228" y="892"/>
                  </a:lnTo>
                  <a:lnTo>
                    <a:pt x="1230" y="892"/>
                  </a:lnTo>
                  <a:lnTo>
                    <a:pt x="1230" y="896"/>
                  </a:lnTo>
                  <a:lnTo>
                    <a:pt x="1230" y="892"/>
                  </a:lnTo>
                  <a:lnTo>
                    <a:pt x="1230" y="888"/>
                  </a:lnTo>
                  <a:lnTo>
                    <a:pt x="1228" y="888"/>
                  </a:lnTo>
                  <a:lnTo>
                    <a:pt x="1224" y="884"/>
                  </a:lnTo>
                  <a:lnTo>
                    <a:pt x="1220" y="884"/>
                  </a:lnTo>
                  <a:lnTo>
                    <a:pt x="1216" y="884"/>
                  </a:lnTo>
                  <a:lnTo>
                    <a:pt x="1216" y="888"/>
                  </a:lnTo>
                  <a:lnTo>
                    <a:pt x="1212" y="888"/>
                  </a:lnTo>
                  <a:lnTo>
                    <a:pt x="1208" y="888"/>
                  </a:lnTo>
                  <a:lnTo>
                    <a:pt x="1204" y="884"/>
                  </a:lnTo>
                  <a:lnTo>
                    <a:pt x="1202" y="884"/>
                  </a:lnTo>
                  <a:lnTo>
                    <a:pt x="1198" y="884"/>
                  </a:lnTo>
                  <a:lnTo>
                    <a:pt x="1194" y="884"/>
                  </a:lnTo>
                  <a:lnTo>
                    <a:pt x="1194" y="880"/>
                  </a:lnTo>
                  <a:lnTo>
                    <a:pt x="1190" y="884"/>
                  </a:lnTo>
                  <a:lnTo>
                    <a:pt x="1194" y="884"/>
                  </a:lnTo>
                  <a:lnTo>
                    <a:pt x="1190" y="884"/>
                  </a:lnTo>
                  <a:lnTo>
                    <a:pt x="1190" y="888"/>
                  </a:lnTo>
                  <a:lnTo>
                    <a:pt x="1186" y="888"/>
                  </a:lnTo>
                  <a:lnTo>
                    <a:pt x="1182" y="888"/>
                  </a:lnTo>
                  <a:lnTo>
                    <a:pt x="1182" y="892"/>
                  </a:lnTo>
                  <a:lnTo>
                    <a:pt x="1178" y="892"/>
                  </a:lnTo>
                  <a:lnTo>
                    <a:pt x="1182" y="888"/>
                  </a:lnTo>
                  <a:lnTo>
                    <a:pt x="1178" y="888"/>
                  </a:lnTo>
                  <a:lnTo>
                    <a:pt x="1182" y="888"/>
                  </a:lnTo>
                  <a:lnTo>
                    <a:pt x="1182" y="884"/>
                  </a:lnTo>
                  <a:lnTo>
                    <a:pt x="1178" y="884"/>
                  </a:lnTo>
                  <a:lnTo>
                    <a:pt x="1174" y="884"/>
                  </a:lnTo>
                  <a:lnTo>
                    <a:pt x="1174" y="888"/>
                  </a:lnTo>
                  <a:lnTo>
                    <a:pt x="1178" y="892"/>
                  </a:lnTo>
                  <a:lnTo>
                    <a:pt x="1174" y="896"/>
                  </a:lnTo>
                  <a:lnTo>
                    <a:pt x="1172" y="900"/>
                  </a:lnTo>
                  <a:lnTo>
                    <a:pt x="1168" y="904"/>
                  </a:lnTo>
                  <a:lnTo>
                    <a:pt x="1164" y="904"/>
                  </a:lnTo>
                  <a:lnTo>
                    <a:pt x="1164" y="906"/>
                  </a:lnTo>
                  <a:lnTo>
                    <a:pt x="1164" y="904"/>
                  </a:lnTo>
                  <a:lnTo>
                    <a:pt x="1168" y="904"/>
                  </a:lnTo>
                  <a:lnTo>
                    <a:pt x="1164" y="904"/>
                  </a:lnTo>
                  <a:lnTo>
                    <a:pt x="1164" y="906"/>
                  </a:lnTo>
                  <a:lnTo>
                    <a:pt x="1160" y="906"/>
                  </a:lnTo>
                  <a:lnTo>
                    <a:pt x="1164" y="906"/>
                  </a:lnTo>
                  <a:lnTo>
                    <a:pt x="1164" y="904"/>
                  </a:lnTo>
                  <a:lnTo>
                    <a:pt x="1160" y="906"/>
                  </a:lnTo>
                  <a:lnTo>
                    <a:pt x="1160" y="904"/>
                  </a:lnTo>
                  <a:lnTo>
                    <a:pt x="1156" y="904"/>
                  </a:lnTo>
                  <a:lnTo>
                    <a:pt x="1156" y="906"/>
                  </a:lnTo>
                  <a:lnTo>
                    <a:pt x="1156" y="904"/>
                  </a:lnTo>
                  <a:lnTo>
                    <a:pt x="1152" y="904"/>
                  </a:lnTo>
                  <a:lnTo>
                    <a:pt x="1152" y="906"/>
                  </a:lnTo>
                  <a:lnTo>
                    <a:pt x="1156" y="906"/>
                  </a:lnTo>
                  <a:lnTo>
                    <a:pt x="1152" y="910"/>
                  </a:lnTo>
                  <a:lnTo>
                    <a:pt x="1152" y="906"/>
                  </a:lnTo>
                  <a:lnTo>
                    <a:pt x="1148" y="910"/>
                  </a:lnTo>
                  <a:lnTo>
                    <a:pt x="1152" y="910"/>
                  </a:lnTo>
                  <a:lnTo>
                    <a:pt x="1148" y="914"/>
                  </a:lnTo>
                  <a:lnTo>
                    <a:pt x="1144" y="914"/>
                  </a:lnTo>
                  <a:lnTo>
                    <a:pt x="1148" y="914"/>
                  </a:lnTo>
                  <a:lnTo>
                    <a:pt x="1144" y="918"/>
                  </a:lnTo>
                  <a:lnTo>
                    <a:pt x="1142" y="918"/>
                  </a:lnTo>
                  <a:lnTo>
                    <a:pt x="1142" y="922"/>
                  </a:lnTo>
                  <a:lnTo>
                    <a:pt x="1144" y="922"/>
                  </a:lnTo>
                  <a:lnTo>
                    <a:pt x="1142" y="930"/>
                  </a:lnTo>
                  <a:lnTo>
                    <a:pt x="1138" y="930"/>
                  </a:lnTo>
                  <a:lnTo>
                    <a:pt x="1138" y="926"/>
                  </a:lnTo>
                  <a:lnTo>
                    <a:pt x="1138" y="930"/>
                  </a:lnTo>
                  <a:lnTo>
                    <a:pt x="1142" y="930"/>
                  </a:lnTo>
                  <a:lnTo>
                    <a:pt x="1142" y="932"/>
                  </a:lnTo>
                  <a:lnTo>
                    <a:pt x="1142" y="936"/>
                  </a:lnTo>
                  <a:lnTo>
                    <a:pt x="1142" y="940"/>
                  </a:lnTo>
                  <a:lnTo>
                    <a:pt x="1142" y="944"/>
                  </a:lnTo>
                  <a:lnTo>
                    <a:pt x="1142" y="948"/>
                  </a:lnTo>
                  <a:lnTo>
                    <a:pt x="1144" y="948"/>
                  </a:lnTo>
                  <a:lnTo>
                    <a:pt x="1144" y="952"/>
                  </a:lnTo>
                  <a:lnTo>
                    <a:pt x="1144" y="956"/>
                  </a:lnTo>
                  <a:lnTo>
                    <a:pt x="1142" y="956"/>
                  </a:lnTo>
                  <a:lnTo>
                    <a:pt x="1142" y="952"/>
                  </a:lnTo>
                  <a:lnTo>
                    <a:pt x="1138" y="952"/>
                  </a:lnTo>
                  <a:lnTo>
                    <a:pt x="1134" y="952"/>
                  </a:lnTo>
                  <a:lnTo>
                    <a:pt x="1130" y="952"/>
                  </a:lnTo>
                  <a:lnTo>
                    <a:pt x="1130" y="948"/>
                  </a:lnTo>
                  <a:lnTo>
                    <a:pt x="1126" y="948"/>
                  </a:lnTo>
                  <a:lnTo>
                    <a:pt x="1122" y="948"/>
                  </a:lnTo>
                  <a:lnTo>
                    <a:pt x="1122" y="944"/>
                  </a:lnTo>
                  <a:lnTo>
                    <a:pt x="1118" y="944"/>
                  </a:lnTo>
                  <a:lnTo>
                    <a:pt x="1118" y="940"/>
                  </a:lnTo>
                  <a:lnTo>
                    <a:pt x="1116" y="936"/>
                  </a:lnTo>
                  <a:lnTo>
                    <a:pt x="1116" y="932"/>
                  </a:lnTo>
                  <a:lnTo>
                    <a:pt x="1116" y="930"/>
                  </a:lnTo>
                  <a:lnTo>
                    <a:pt x="1116" y="926"/>
                  </a:lnTo>
                  <a:lnTo>
                    <a:pt x="1112" y="926"/>
                  </a:lnTo>
                  <a:lnTo>
                    <a:pt x="1112" y="922"/>
                  </a:lnTo>
                  <a:lnTo>
                    <a:pt x="1108" y="922"/>
                  </a:lnTo>
                  <a:lnTo>
                    <a:pt x="1108" y="918"/>
                  </a:lnTo>
                  <a:lnTo>
                    <a:pt x="1104" y="914"/>
                  </a:lnTo>
                  <a:lnTo>
                    <a:pt x="1104" y="910"/>
                  </a:lnTo>
                  <a:lnTo>
                    <a:pt x="1100" y="910"/>
                  </a:lnTo>
                  <a:lnTo>
                    <a:pt x="1100" y="906"/>
                  </a:lnTo>
                  <a:lnTo>
                    <a:pt x="1100" y="904"/>
                  </a:lnTo>
                  <a:lnTo>
                    <a:pt x="1096" y="900"/>
                  </a:lnTo>
                  <a:lnTo>
                    <a:pt x="1096" y="896"/>
                  </a:lnTo>
                  <a:lnTo>
                    <a:pt x="1092" y="892"/>
                  </a:lnTo>
                  <a:lnTo>
                    <a:pt x="1092" y="888"/>
                  </a:lnTo>
                  <a:lnTo>
                    <a:pt x="1088" y="888"/>
                  </a:lnTo>
                  <a:lnTo>
                    <a:pt x="1086" y="888"/>
                  </a:lnTo>
                  <a:lnTo>
                    <a:pt x="1086" y="884"/>
                  </a:lnTo>
                  <a:lnTo>
                    <a:pt x="1082" y="884"/>
                  </a:lnTo>
                  <a:lnTo>
                    <a:pt x="1078" y="884"/>
                  </a:lnTo>
                  <a:lnTo>
                    <a:pt x="1074" y="884"/>
                  </a:lnTo>
                  <a:lnTo>
                    <a:pt x="1074" y="880"/>
                  </a:lnTo>
                  <a:lnTo>
                    <a:pt x="1074" y="884"/>
                  </a:lnTo>
                  <a:lnTo>
                    <a:pt x="1070" y="884"/>
                  </a:lnTo>
                  <a:lnTo>
                    <a:pt x="1066" y="884"/>
                  </a:lnTo>
                  <a:lnTo>
                    <a:pt x="1066" y="888"/>
                  </a:lnTo>
                  <a:lnTo>
                    <a:pt x="1066" y="892"/>
                  </a:lnTo>
                  <a:lnTo>
                    <a:pt x="1066" y="896"/>
                  </a:lnTo>
                  <a:lnTo>
                    <a:pt x="1062" y="896"/>
                  </a:lnTo>
                  <a:lnTo>
                    <a:pt x="1062" y="900"/>
                  </a:lnTo>
                  <a:lnTo>
                    <a:pt x="1060" y="900"/>
                  </a:lnTo>
                  <a:lnTo>
                    <a:pt x="1056" y="896"/>
                  </a:lnTo>
                  <a:lnTo>
                    <a:pt x="1052" y="896"/>
                  </a:lnTo>
                  <a:lnTo>
                    <a:pt x="1052" y="892"/>
                  </a:lnTo>
                  <a:lnTo>
                    <a:pt x="1048" y="892"/>
                  </a:lnTo>
                  <a:lnTo>
                    <a:pt x="1048" y="888"/>
                  </a:lnTo>
                  <a:lnTo>
                    <a:pt x="1044" y="888"/>
                  </a:lnTo>
                  <a:lnTo>
                    <a:pt x="1040" y="884"/>
                  </a:lnTo>
                  <a:lnTo>
                    <a:pt x="1040" y="880"/>
                  </a:lnTo>
                  <a:lnTo>
                    <a:pt x="1040" y="876"/>
                  </a:lnTo>
                  <a:lnTo>
                    <a:pt x="1036" y="874"/>
                  </a:lnTo>
                  <a:lnTo>
                    <a:pt x="1036" y="870"/>
                  </a:lnTo>
                  <a:lnTo>
                    <a:pt x="1032" y="866"/>
                  </a:lnTo>
                  <a:lnTo>
                    <a:pt x="1030" y="866"/>
                  </a:lnTo>
                  <a:lnTo>
                    <a:pt x="1030" y="862"/>
                  </a:lnTo>
                  <a:lnTo>
                    <a:pt x="1026" y="862"/>
                  </a:lnTo>
                  <a:lnTo>
                    <a:pt x="1026" y="858"/>
                  </a:lnTo>
                  <a:lnTo>
                    <a:pt x="1022" y="858"/>
                  </a:lnTo>
                  <a:lnTo>
                    <a:pt x="1022" y="854"/>
                  </a:lnTo>
                  <a:lnTo>
                    <a:pt x="1018" y="854"/>
                  </a:lnTo>
                  <a:lnTo>
                    <a:pt x="1018" y="850"/>
                  </a:lnTo>
                  <a:lnTo>
                    <a:pt x="1014" y="850"/>
                  </a:lnTo>
                  <a:lnTo>
                    <a:pt x="1014" y="848"/>
                  </a:lnTo>
                  <a:lnTo>
                    <a:pt x="1010" y="848"/>
                  </a:lnTo>
                  <a:lnTo>
                    <a:pt x="1006" y="848"/>
                  </a:lnTo>
                  <a:lnTo>
                    <a:pt x="1002" y="848"/>
                  </a:lnTo>
                  <a:lnTo>
                    <a:pt x="1000" y="848"/>
                  </a:lnTo>
                  <a:lnTo>
                    <a:pt x="996" y="848"/>
                  </a:lnTo>
                  <a:lnTo>
                    <a:pt x="988" y="848"/>
                  </a:lnTo>
                  <a:lnTo>
                    <a:pt x="988" y="850"/>
                  </a:lnTo>
                  <a:lnTo>
                    <a:pt x="988" y="854"/>
                  </a:lnTo>
                  <a:lnTo>
                    <a:pt x="980" y="854"/>
                  </a:lnTo>
                  <a:lnTo>
                    <a:pt x="976" y="854"/>
                  </a:lnTo>
                  <a:lnTo>
                    <a:pt x="970" y="854"/>
                  </a:lnTo>
                  <a:lnTo>
                    <a:pt x="966" y="854"/>
                  </a:lnTo>
                  <a:lnTo>
                    <a:pt x="962" y="854"/>
                  </a:lnTo>
                  <a:lnTo>
                    <a:pt x="958" y="854"/>
                  </a:lnTo>
                  <a:lnTo>
                    <a:pt x="950" y="854"/>
                  </a:lnTo>
                  <a:lnTo>
                    <a:pt x="944" y="854"/>
                  </a:lnTo>
                  <a:lnTo>
                    <a:pt x="936" y="850"/>
                  </a:lnTo>
                  <a:lnTo>
                    <a:pt x="932" y="848"/>
                  </a:lnTo>
                  <a:lnTo>
                    <a:pt x="930" y="848"/>
                  </a:lnTo>
                  <a:lnTo>
                    <a:pt x="926" y="844"/>
                  </a:lnTo>
                  <a:lnTo>
                    <a:pt x="922" y="844"/>
                  </a:lnTo>
                  <a:lnTo>
                    <a:pt x="918" y="844"/>
                  </a:lnTo>
                  <a:lnTo>
                    <a:pt x="914" y="840"/>
                  </a:lnTo>
                  <a:lnTo>
                    <a:pt x="910" y="840"/>
                  </a:lnTo>
                  <a:lnTo>
                    <a:pt x="906" y="840"/>
                  </a:lnTo>
                  <a:lnTo>
                    <a:pt x="904" y="836"/>
                  </a:lnTo>
                  <a:lnTo>
                    <a:pt x="900" y="836"/>
                  </a:lnTo>
                  <a:lnTo>
                    <a:pt x="896" y="832"/>
                  </a:lnTo>
                  <a:lnTo>
                    <a:pt x="900" y="832"/>
                  </a:lnTo>
                  <a:lnTo>
                    <a:pt x="900" y="828"/>
                  </a:lnTo>
                  <a:lnTo>
                    <a:pt x="896" y="828"/>
                  </a:lnTo>
                  <a:lnTo>
                    <a:pt x="892" y="832"/>
                  </a:lnTo>
                  <a:lnTo>
                    <a:pt x="888" y="832"/>
                  </a:lnTo>
                  <a:lnTo>
                    <a:pt x="884" y="832"/>
                  </a:lnTo>
                  <a:lnTo>
                    <a:pt x="880" y="832"/>
                  </a:lnTo>
                  <a:lnTo>
                    <a:pt x="876" y="832"/>
                  </a:lnTo>
                  <a:lnTo>
                    <a:pt x="874" y="832"/>
                  </a:lnTo>
                  <a:lnTo>
                    <a:pt x="870" y="832"/>
                  </a:lnTo>
                  <a:lnTo>
                    <a:pt x="866" y="832"/>
                  </a:lnTo>
                  <a:lnTo>
                    <a:pt x="862" y="832"/>
                  </a:lnTo>
                  <a:lnTo>
                    <a:pt x="866" y="832"/>
                  </a:lnTo>
                  <a:lnTo>
                    <a:pt x="862" y="832"/>
                  </a:lnTo>
                  <a:lnTo>
                    <a:pt x="862" y="828"/>
                  </a:lnTo>
                  <a:lnTo>
                    <a:pt x="862" y="832"/>
                  </a:lnTo>
                  <a:lnTo>
                    <a:pt x="862" y="828"/>
                  </a:lnTo>
                  <a:lnTo>
                    <a:pt x="862" y="824"/>
                  </a:lnTo>
                  <a:lnTo>
                    <a:pt x="862" y="820"/>
                  </a:lnTo>
                  <a:lnTo>
                    <a:pt x="858" y="820"/>
                  </a:lnTo>
                  <a:lnTo>
                    <a:pt x="858" y="818"/>
                  </a:lnTo>
                  <a:lnTo>
                    <a:pt x="854" y="818"/>
                  </a:lnTo>
                  <a:lnTo>
                    <a:pt x="854" y="814"/>
                  </a:lnTo>
                  <a:lnTo>
                    <a:pt x="850" y="814"/>
                  </a:lnTo>
                  <a:lnTo>
                    <a:pt x="850" y="810"/>
                  </a:lnTo>
                  <a:lnTo>
                    <a:pt x="846" y="810"/>
                  </a:lnTo>
                  <a:lnTo>
                    <a:pt x="846" y="806"/>
                  </a:lnTo>
                  <a:lnTo>
                    <a:pt x="844" y="806"/>
                  </a:lnTo>
                  <a:lnTo>
                    <a:pt x="840" y="806"/>
                  </a:lnTo>
                  <a:lnTo>
                    <a:pt x="836" y="806"/>
                  </a:lnTo>
                  <a:lnTo>
                    <a:pt x="836" y="802"/>
                  </a:lnTo>
                  <a:lnTo>
                    <a:pt x="832" y="802"/>
                  </a:lnTo>
                  <a:lnTo>
                    <a:pt x="832" y="798"/>
                  </a:lnTo>
                  <a:lnTo>
                    <a:pt x="828" y="798"/>
                  </a:lnTo>
                  <a:lnTo>
                    <a:pt x="824" y="798"/>
                  </a:lnTo>
                  <a:lnTo>
                    <a:pt x="820" y="798"/>
                  </a:lnTo>
                  <a:lnTo>
                    <a:pt x="818" y="798"/>
                  </a:lnTo>
                  <a:lnTo>
                    <a:pt x="818" y="794"/>
                  </a:lnTo>
                  <a:lnTo>
                    <a:pt x="814" y="794"/>
                  </a:lnTo>
                  <a:lnTo>
                    <a:pt x="814" y="790"/>
                  </a:lnTo>
                  <a:lnTo>
                    <a:pt x="814" y="788"/>
                  </a:lnTo>
                  <a:lnTo>
                    <a:pt x="814" y="784"/>
                  </a:lnTo>
                  <a:lnTo>
                    <a:pt x="810" y="784"/>
                  </a:lnTo>
                  <a:lnTo>
                    <a:pt x="810" y="780"/>
                  </a:lnTo>
                  <a:lnTo>
                    <a:pt x="810" y="776"/>
                  </a:lnTo>
                  <a:lnTo>
                    <a:pt x="806" y="776"/>
                  </a:lnTo>
                  <a:lnTo>
                    <a:pt x="806" y="772"/>
                  </a:lnTo>
                  <a:lnTo>
                    <a:pt x="802" y="772"/>
                  </a:lnTo>
                  <a:lnTo>
                    <a:pt x="802" y="768"/>
                  </a:lnTo>
                  <a:lnTo>
                    <a:pt x="798" y="764"/>
                  </a:lnTo>
                  <a:lnTo>
                    <a:pt x="798" y="762"/>
                  </a:lnTo>
                  <a:lnTo>
                    <a:pt x="794" y="762"/>
                  </a:lnTo>
                  <a:lnTo>
                    <a:pt x="794" y="758"/>
                  </a:lnTo>
                  <a:lnTo>
                    <a:pt x="798" y="758"/>
                  </a:lnTo>
                  <a:lnTo>
                    <a:pt x="798" y="754"/>
                  </a:lnTo>
                  <a:lnTo>
                    <a:pt x="798" y="750"/>
                  </a:lnTo>
                  <a:lnTo>
                    <a:pt x="794" y="750"/>
                  </a:lnTo>
                  <a:lnTo>
                    <a:pt x="790" y="750"/>
                  </a:lnTo>
                  <a:lnTo>
                    <a:pt x="790" y="746"/>
                  </a:lnTo>
                  <a:lnTo>
                    <a:pt x="790" y="742"/>
                  </a:lnTo>
                  <a:lnTo>
                    <a:pt x="788" y="738"/>
                  </a:lnTo>
                  <a:lnTo>
                    <a:pt x="788" y="734"/>
                  </a:lnTo>
                  <a:lnTo>
                    <a:pt x="790" y="734"/>
                  </a:lnTo>
                  <a:lnTo>
                    <a:pt x="790" y="738"/>
                  </a:lnTo>
                  <a:lnTo>
                    <a:pt x="794" y="742"/>
                  </a:lnTo>
                  <a:lnTo>
                    <a:pt x="794" y="738"/>
                  </a:lnTo>
                  <a:lnTo>
                    <a:pt x="794" y="734"/>
                  </a:lnTo>
                  <a:lnTo>
                    <a:pt x="790" y="734"/>
                  </a:lnTo>
                  <a:lnTo>
                    <a:pt x="790" y="732"/>
                  </a:lnTo>
                  <a:lnTo>
                    <a:pt x="790" y="728"/>
                  </a:lnTo>
                  <a:lnTo>
                    <a:pt x="790" y="732"/>
                  </a:lnTo>
                  <a:lnTo>
                    <a:pt x="794" y="732"/>
                  </a:lnTo>
                  <a:lnTo>
                    <a:pt x="794" y="728"/>
                  </a:lnTo>
                  <a:lnTo>
                    <a:pt x="798" y="732"/>
                  </a:lnTo>
                  <a:lnTo>
                    <a:pt x="798" y="728"/>
                  </a:lnTo>
                  <a:lnTo>
                    <a:pt x="802" y="728"/>
                  </a:lnTo>
                  <a:lnTo>
                    <a:pt x="802" y="732"/>
                  </a:lnTo>
                  <a:lnTo>
                    <a:pt x="802" y="728"/>
                  </a:lnTo>
                  <a:lnTo>
                    <a:pt x="798" y="728"/>
                  </a:lnTo>
                  <a:lnTo>
                    <a:pt x="798" y="732"/>
                  </a:lnTo>
                  <a:lnTo>
                    <a:pt x="798" y="728"/>
                  </a:lnTo>
                  <a:lnTo>
                    <a:pt x="794" y="728"/>
                  </a:lnTo>
                  <a:lnTo>
                    <a:pt x="790" y="728"/>
                  </a:lnTo>
                  <a:lnTo>
                    <a:pt x="788" y="728"/>
                  </a:lnTo>
                  <a:lnTo>
                    <a:pt x="788" y="732"/>
                  </a:lnTo>
                  <a:lnTo>
                    <a:pt x="788" y="734"/>
                  </a:lnTo>
                  <a:lnTo>
                    <a:pt x="788" y="732"/>
                  </a:lnTo>
                  <a:lnTo>
                    <a:pt x="784" y="732"/>
                  </a:lnTo>
                  <a:lnTo>
                    <a:pt x="784" y="728"/>
                  </a:lnTo>
                  <a:lnTo>
                    <a:pt x="780" y="728"/>
                  </a:lnTo>
                  <a:lnTo>
                    <a:pt x="784" y="728"/>
                  </a:lnTo>
                  <a:lnTo>
                    <a:pt x="780" y="724"/>
                  </a:lnTo>
                  <a:lnTo>
                    <a:pt x="780" y="720"/>
                  </a:lnTo>
                  <a:lnTo>
                    <a:pt x="776" y="720"/>
                  </a:lnTo>
                  <a:lnTo>
                    <a:pt x="776" y="716"/>
                  </a:lnTo>
                  <a:lnTo>
                    <a:pt x="772" y="716"/>
                  </a:lnTo>
                  <a:lnTo>
                    <a:pt x="772" y="712"/>
                  </a:lnTo>
                  <a:lnTo>
                    <a:pt x="772" y="708"/>
                  </a:lnTo>
                  <a:lnTo>
                    <a:pt x="768" y="706"/>
                  </a:lnTo>
                  <a:lnTo>
                    <a:pt x="768" y="702"/>
                  </a:lnTo>
                  <a:lnTo>
                    <a:pt x="768" y="698"/>
                  </a:lnTo>
                  <a:lnTo>
                    <a:pt x="768" y="694"/>
                  </a:lnTo>
                  <a:lnTo>
                    <a:pt x="764" y="690"/>
                  </a:lnTo>
                  <a:lnTo>
                    <a:pt x="762" y="686"/>
                  </a:lnTo>
                  <a:lnTo>
                    <a:pt x="762" y="682"/>
                  </a:lnTo>
                  <a:lnTo>
                    <a:pt x="762" y="678"/>
                  </a:lnTo>
                  <a:lnTo>
                    <a:pt x="764" y="678"/>
                  </a:lnTo>
                  <a:lnTo>
                    <a:pt x="764" y="676"/>
                  </a:lnTo>
                  <a:lnTo>
                    <a:pt x="764" y="672"/>
                  </a:lnTo>
                  <a:lnTo>
                    <a:pt x="764" y="668"/>
                  </a:lnTo>
                  <a:lnTo>
                    <a:pt x="764" y="664"/>
                  </a:lnTo>
                  <a:lnTo>
                    <a:pt x="764" y="660"/>
                  </a:lnTo>
                  <a:lnTo>
                    <a:pt x="764" y="656"/>
                  </a:lnTo>
                  <a:lnTo>
                    <a:pt x="764" y="652"/>
                  </a:lnTo>
                  <a:lnTo>
                    <a:pt x="762" y="652"/>
                  </a:lnTo>
                  <a:lnTo>
                    <a:pt x="762" y="648"/>
                  </a:lnTo>
                  <a:lnTo>
                    <a:pt x="762" y="646"/>
                  </a:lnTo>
                  <a:lnTo>
                    <a:pt x="762" y="642"/>
                  </a:lnTo>
                  <a:lnTo>
                    <a:pt x="762" y="638"/>
                  </a:lnTo>
                  <a:lnTo>
                    <a:pt x="758" y="638"/>
                  </a:lnTo>
                  <a:lnTo>
                    <a:pt x="758" y="634"/>
                  </a:lnTo>
                  <a:lnTo>
                    <a:pt x="762" y="634"/>
                  </a:lnTo>
                  <a:lnTo>
                    <a:pt x="762" y="632"/>
                  </a:lnTo>
                  <a:lnTo>
                    <a:pt x="762" y="628"/>
                  </a:lnTo>
                  <a:lnTo>
                    <a:pt x="764" y="628"/>
                  </a:lnTo>
                  <a:lnTo>
                    <a:pt x="764" y="624"/>
                  </a:lnTo>
                  <a:lnTo>
                    <a:pt x="762" y="628"/>
                  </a:lnTo>
                  <a:lnTo>
                    <a:pt x="762" y="624"/>
                  </a:lnTo>
                  <a:lnTo>
                    <a:pt x="764" y="624"/>
                  </a:lnTo>
                  <a:lnTo>
                    <a:pt x="764" y="620"/>
                  </a:lnTo>
                  <a:lnTo>
                    <a:pt x="764" y="616"/>
                  </a:lnTo>
                  <a:lnTo>
                    <a:pt x="764" y="612"/>
                  </a:lnTo>
                  <a:lnTo>
                    <a:pt x="764" y="606"/>
                  </a:lnTo>
                  <a:lnTo>
                    <a:pt x="764" y="602"/>
                  </a:lnTo>
                  <a:lnTo>
                    <a:pt x="764" y="598"/>
                  </a:lnTo>
                  <a:lnTo>
                    <a:pt x="764" y="594"/>
                  </a:lnTo>
                  <a:lnTo>
                    <a:pt x="768" y="590"/>
                  </a:lnTo>
                  <a:lnTo>
                    <a:pt x="768" y="586"/>
                  </a:lnTo>
                  <a:lnTo>
                    <a:pt x="768" y="582"/>
                  </a:lnTo>
                  <a:lnTo>
                    <a:pt x="768" y="578"/>
                  </a:lnTo>
                  <a:lnTo>
                    <a:pt x="768" y="576"/>
                  </a:lnTo>
                  <a:lnTo>
                    <a:pt x="768" y="572"/>
                  </a:lnTo>
                  <a:lnTo>
                    <a:pt x="772" y="572"/>
                  </a:lnTo>
                  <a:lnTo>
                    <a:pt x="772" y="568"/>
                  </a:lnTo>
                  <a:lnTo>
                    <a:pt x="776" y="572"/>
                  </a:lnTo>
                  <a:lnTo>
                    <a:pt x="780" y="572"/>
                  </a:lnTo>
                  <a:lnTo>
                    <a:pt x="776" y="572"/>
                  </a:lnTo>
                  <a:lnTo>
                    <a:pt x="776" y="568"/>
                  </a:lnTo>
                  <a:lnTo>
                    <a:pt x="772" y="568"/>
                  </a:lnTo>
                  <a:lnTo>
                    <a:pt x="768" y="568"/>
                  </a:lnTo>
                  <a:lnTo>
                    <a:pt x="764" y="568"/>
                  </a:lnTo>
                  <a:lnTo>
                    <a:pt x="764" y="564"/>
                  </a:lnTo>
                  <a:lnTo>
                    <a:pt x="764" y="560"/>
                  </a:lnTo>
                  <a:lnTo>
                    <a:pt x="764" y="564"/>
                  </a:lnTo>
                  <a:lnTo>
                    <a:pt x="768" y="568"/>
                  </a:lnTo>
                  <a:lnTo>
                    <a:pt x="768" y="564"/>
                  </a:lnTo>
                  <a:lnTo>
                    <a:pt x="768" y="560"/>
                  </a:lnTo>
                  <a:lnTo>
                    <a:pt x="764" y="560"/>
                  </a:lnTo>
                  <a:lnTo>
                    <a:pt x="764" y="556"/>
                  </a:lnTo>
                  <a:lnTo>
                    <a:pt x="768" y="556"/>
                  </a:lnTo>
                  <a:lnTo>
                    <a:pt x="768" y="552"/>
                  </a:lnTo>
                  <a:lnTo>
                    <a:pt x="764" y="552"/>
                  </a:lnTo>
                  <a:lnTo>
                    <a:pt x="764" y="556"/>
                  </a:lnTo>
                  <a:lnTo>
                    <a:pt x="764" y="552"/>
                  </a:lnTo>
                  <a:lnTo>
                    <a:pt x="764" y="550"/>
                  </a:lnTo>
                  <a:lnTo>
                    <a:pt x="762" y="546"/>
                  </a:lnTo>
                  <a:lnTo>
                    <a:pt x="762" y="542"/>
                  </a:lnTo>
                  <a:lnTo>
                    <a:pt x="762" y="538"/>
                  </a:lnTo>
                  <a:lnTo>
                    <a:pt x="758" y="534"/>
                  </a:lnTo>
                  <a:lnTo>
                    <a:pt x="758" y="530"/>
                  </a:lnTo>
                  <a:lnTo>
                    <a:pt x="758" y="526"/>
                  </a:lnTo>
                  <a:lnTo>
                    <a:pt x="762" y="526"/>
                  </a:lnTo>
                  <a:lnTo>
                    <a:pt x="764" y="526"/>
                  </a:lnTo>
                  <a:lnTo>
                    <a:pt x="764" y="530"/>
                  </a:lnTo>
                  <a:lnTo>
                    <a:pt x="768" y="530"/>
                  </a:lnTo>
                  <a:lnTo>
                    <a:pt x="772" y="530"/>
                  </a:lnTo>
                  <a:lnTo>
                    <a:pt x="776" y="530"/>
                  </a:lnTo>
                  <a:lnTo>
                    <a:pt x="780" y="530"/>
                  </a:lnTo>
                  <a:lnTo>
                    <a:pt x="784" y="530"/>
                  </a:lnTo>
                  <a:lnTo>
                    <a:pt x="784" y="534"/>
                  </a:lnTo>
                  <a:lnTo>
                    <a:pt x="788" y="534"/>
                  </a:lnTo>
                  <a:lnTo>
                    <a:pt x="784" y="538"/>
                  </a:lnTo>
                  <a:lnTo>
                    <a:pt x="784" y="542"/>
                  </a:lnTo>
                  <a:lnTo>
                    <a:pt x="780" y="542"/>
                  </a:lnTo>
                  <a:lnTo>
                    <a:pt x="780" y="546"/>
                  </a:lnTo>
                  <a:lnTo>
                    <a:pt x="784" y="546"/>
                  </a:lnTo>
                  <a:lnTo>
                    <a:pt x="780" y="546"/>
                  </a:lnTo>
                  <a:lnTo>
                    <a:pt x="780" y="542"/>
                  </a:lnTo>
                  <a:lnTo>
                    <a:pt x="784" y="542"/>
                  </a:lnTo>
                  <a:lnTo>
                    <a:pt x="784" y="538"/>
                  </a:lnTo>
                  <a:lnTo>
                    <a:pt x="788" y="534"/>
                  </a:lnTo>
                  <a:lnTo>
                    <a:pt x="788" y="538"/>
                  </a:lnTo>
                  <a:lnTo>
                    <a:pt x="788" y="542"/>
                  </a:lnTo>
                  <a:lnTo>
                    <a:pt x="784" y="542"/>
                  </a:lnTo>
                  <a:lnTo>
                    <a:pt x="788" y="542"/>
                  </a:lnTo>
                  <a:lnTo>
                    <a:pt x="788" y="546"/>
                  </a:lnTo>
                  <a:lnTo>
                    <a:pt x="788" y="550"/>
                  </a:lnTo>
                  <a:lnTo>
                    <a:pt x="784" y="550"/>
                  </a:lnTo>
                  <a:lnTo>
                    <a:pt x="788" y="546"/>
                  </a:lnTo>
                  <a:lnTo>
                    <a:pt x="784" y="546"/>
                  </a:lnTo>
                  <a:lnTo>
                    <a:pt x="784" y="550"/>
                  </a:lnTo>
                  <a:lnTo>
                    <a:pt x="784" y="546"/>
                  </a:lnTo>
                  <a:lnTo>
                    <a:pt x="784" y="550"/>
                  </a:lnTo>
                  <a:lnTo>
                    <a:pt x="780" y="550"/>
                  </a:lnTo>
                  <a:lnTo>
                    <a:pt x="780" y="552"/>
                  </a:lnTo>
                  <a:lnTo>
                    <a:pt x="784" y="552"/>
                  </a:lnTo>
                  <a:lnTo>
                    <a:pt x="784" y="550"/>
                  </a:lnTo>
                  <a:lnTo>
                    <a:pt x="784" y="552"/>
                  </a:lnTo>
                  <a:lnTo>
                    <a:pt x="788" y="550"/>
                  </a:lnTo>
                  <a:lnTo>
                    <a:pt x="790" y="546"/>
                  </a:lnTo>
                  <a:lnTo>
                    <a:pt x="790" y="542"/>
                  </a:lnTo>
                  <a:lnTo>
                    <a:pt x="788" y="542"/>
                  </a:lnTo>
                  <a:lnTo>
                    <a:pt x="790" y="538"/>
                  </a:lnTo>
                  <a:lnTo>
                    <a:pt x="790" y="534"/>
                  </a:lnTo>
                  <a:lnTo>
                    <a:pt x="790" y="530"/>
                  </a:lnTo>
                  <a:lnTo>
                    <a:pt x="788" y="530"/>
                  </a:lnTo>
                  <a:lnTo>
                    <a:pt x="788" y="526"/>
                  </a:lnTo>
                  <a:lnTo>
                    <a:pt x="790" y="526"/>
                  </a:lnTo>
                  <a:lnTo>
                    <a:pt x="788" y="522"/>
                  </a:lnTo>
                  <a:lnTo>
                    <a:pt x="788" y="526"/>
                  </a:lnTo>
                  <a:lnTo>
                    <a:pt x="784" y="522"/>
                  </a:lnTo>
                  <a:lnTo>
                    <a:pt x="788" y="522"/>
                  </a:lnTo>
                  <a:lnTo>
                    <a:pt x="788" y="520"/>
                  </a:lnTo>
                  <a:lnTo>
                    <a:pt x="784" y="516"/>
                  </a:lnTo>
                  <a:lnTo>
                    <a:pt x="784" y="512"/>
                  </a:lnTo>
                  <a:lnTo>
                    <a:pt x="788" y="512"/>
                  </a:lnTo>
                  <a:lnTo>
                    <a:pt x="790" y="512"/>
                  </a:lnTo>
                  <a:lnTo>
                    <a:pt x="794" y="512"/>
                  </a:lnTo>
                  <a:lnTo>
                    <a:pt x="810" y="512"/>
                  </a:lnTo>
                  <a:lnTo>
                    <a:pt x="818" y="512"/>
                  </a:lnTo>
                  <a:lnTo>
                    <a:pt x="820" y="512"/>
                  </a:lnTo>
                  <a:lnTo>
                    <a:pt x="824" y="512"/>
                  </a:lnTo>
                  <a:lnTo>
                    <a:pt x="832" y="512"/>
                  </a:lnTo>
                  <a:lnTo>
                    <a:pt x="836" y="512"/>
                  </a:lnTo>
                  <a:lnTo>
                    <a:pt x="840" y="512"/>
                  </a:lnTo>
                  <a:lnTo>
                    <a:pt x="846" y="512"/>
                  </a:lnTo>
                  <a:lnTo>
                    <a:pt x="850" y="512"/>
                  </a:lnTo>
                  <a:lnTo>
                    <a:pt x="854" y="512"/>
                  </a:lnTo>
                  <a:lnTo>
                    <a:pt x="858" y="512"/>
                  </a:lnTo>
                  <a:lnTo>
                    <a:pt x="862" y="512"/>
                  </a:lnTo>
                  <a:lnTo>
                    <a:pt x="866" y="512"/>
                  </a:lnTo>
                  <a:lnTo>
                    <a:pt x="880" y="512"/>
                  </a:lnTo>
                  <a:lnTo>
                    <a:pt x="884" y="512"/>
                  </a:lnTo>
                  <a:lnTo>
                    <a:pt x="888" y="512"/>
                  </a:lnTo>
                  <a:lnTo>
                    <a:pt x="892" y="512"/>
                  </a:lnTo>
                  <a:lnTo>
                    <a:pt x="896" y="512"/>
                  </a:lnTo>
                  <a:lnTo>
                    <a:pt x="900" y="512"/>
                  </a:lnTo>
                  <a:lnTo>
                    <a:pt x="904" y="512"/>
                  </a:lnTo>
                  <a:lnTo>
                    <a:pt x="906" y="512"/>
                  </a:lnTo>
                  <a:lnTo>
                    <a:pt x="914" y="512"/>
                  </a:lnTo>
                  <a:lnTo>
                    <a:pt x="918" y="512"/>
                  </a:lnTo>
                  <a:lnTo>
                    <a:pt x="922" y="512"/>
                  </a:lnTo>
                  <a:lnTo>
                    <a:pt x="930" y="512"/>
                  </a:lnTo>
                  <a:lnTo>
                    <a:pt x="932" y="512"/>
                  </a:lnTo>
                  <a:lnTo>
                    <a:pt x="936" y="512"/>
                  </a:lnTo>
                  <a:lnTo>
                    <a:pt x="940" y="512"/>
                  </a:lnTo>
                  <a:lnTo>
                    <a:pt x="944" y="512"/>
                  </a:lnTo>
                  <a:lnTo>
                    <a:pt x="954" y="512"/>
                  </a:lnTo>
                  <a:lnTo>
                    <a:pt x="958" y="512"/>
                  </a:lnTo>
                  <a:lnTo>
                    <a:pt x="962" y="512"/>
                  </a:lnTo>
                  <a:lnTo>
                    <a:pt x="966" y="512"/>
                  </a:lnTo>
                  <a:lnTo>
                    <a:pt x="970" y="512"/>
                  </a:lnTo>
                  <a:lnTo>
                    <a:pt x="974" y="512"/>
                  </a:lnTo>
                  <a:lnTo>
                    <a:pt x="980" y="512"/>
                  </a:lnTo>
                  <a:lnTo>
                    <a:pt x="984" y="512"/>
                  </a:lnTo>
                  <a:lnTo>
                    <a:pt x="988" y="512"/>
                  </a:lnTo>
                  <a:lnTo>
                    <a:pt x="992" y="512"/>
                  </a:lnTo>
                  <a:lnTo>
                    <a:pt x="996" y="512"/>
                  </a:lnTo>
                  <a:lnTo>
                    <a:pt x="1000" y="512"/>
                  </a:lnTo>
                  <a:lnTo>
                    <a:pt x="1002" y="512"/>
                  </a:lnTo>
                  <a:lnTo>
                    <a:pt x="1010" y="512"/>
                  </a:lnTo>
                  <a:lnTo>
                    <a:pt x="1014" y="512"/>
                  </a:lnTo>
                  <a:lnTo>
                    <a:pt x="1018" y="512"/>
                  </a:lnTo>
                  <a:lnTo>
                    <a:pt x="1022" y="512"/>
                  </a:lnTo>
                  <a:lnTo>
                    <a:pt x="1026" y="512"/>
                  </a:lnTo>
                  <a:lnTo>
                    <a:pt x="1032" y="512"/>
                  </a:lnTo>
                  <a:lnTo>
                    <a:pt x="1036" y="512"/>
                  </a:lnTo>
                  <a:lnTo>
                    <a:pt x="1044" y="512"/>
                  </a:lnTo>
                  <a:lnTo>
                    <a:pt x="1048" y="512"/>
                  </a:lnTo>
                  <a:lnTo>
                    <a:pt x="1052" y="512"/>
                  </a:lnTo>
                  <a:lnTo>
                    <a:pt x="1056" y="512"/>
                  </a:lnTo>
                  <a:lnTo>
                    <a:pt x="1060" y="512"/>
                  </a:lnTo>
                  <a:lnTo>
                    <a:pt x="1062" y="512"/>
                  </a:lnTo>
                  <a:lnTo>
                    <a:pt x="1066" y="512"/>
                  </a:lnTo>
                  <a:lnTo>
                    <a:pt x="1070" y="512"/>
                  </a:lnTo>
                  <a:lnTo>
                    <a:pt x="1074" y="512"/>
                  </a:lnTo>
                  <a:lnTo>
                    <a:pt x="1086" y="512"/>
                  </a:lnTo>
                  <a:lnTo>
                    <a:pt x="1088" y="512"/>
                  </a:lnTo>
                  <a:lnTo>
                    <a:pt x="1100" y="512"/>
                  </a:lnTo>
                  <a:lnTo>
                    <a:pt x="1108" y="512"/>
                  </a:lnTo>
                  <a:lnTo>
                    <a:pt x="1116" y="512"/>
                  </a:lnTo>
                  <a:lnTo>
                    <a:pt x="1122" y="512"/>
                  </a:lnTo>
                  <a:lnTo>
                    <a:pt x="1126" y="512"/>
                  </a:lnTo>
                  <a:lnTo>
                    <a:pt x="1130" y="512"/>
                  </a:lnTo>
                  <a:lnTo>
                    <a:pt x="1134" y="512"/>
                  </a:lnTo>
                  <a:lnTo>
                    <a:pt x="1138" y="512"/>
                  </a:lnTo>
                  <a:lnTo>
                    <a:pt x="1142" y="512"/>
                  </a:lnTo>
                  <a:lnTo>
                    <a:pt x="1144" y="512"/>
                  </a:lnTo>
                  <a:lnTo>
                    <a:pt x="1172" y="512"/>
                  </a:lnTo>
                  <a:lnTo>
                    <a:pt x="1174" y="512"/>
                  </a:lnTo>
                  <a:lnTo>
                    <a:pt x="1174" y="508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178" y="508"/>
                  </a:lnTo>
                  <a:lnTo>
                    <a:pt x="1178" y="512"/>
                  </a:lnTo>
                  <a:lnTo>
                    <a:pt x="1182" y="512"/>
                  </a:lnTo>
                  <a:lnTo>
                    <a:pt x="1182" y="516"/>
                  </a:lnTo>
                  <a:lnTo>
                    <a:pt x="1182" y="520"/>
                  </a:lnTo>
                  <a:lnTo>
                    <a:pt x="1186" y="520"/>
                  </a:lnTo>
                  <a:lnTo>
                    <a:pt x="1190" y="520"/>
                  </a:lnTo>
                  <a:lnTo>
                    <a:pt x="1194" y="520"/>
                  </a:lnTo>
                  <a:lnTo>
                    <a:pt x="1194" y="522"/>
                  </a:lnTo>
                  <a:lnTo>
                    <a:pt x="1198" y="522"/>
                  </a:lnTo>
                  <a:lnTo>
                    <a:pt x="1202" y="520"/>
                  </a:lnTo>
                  <a:lnTo>
                    <a:pt x="1204" y="520"/>
                  </a:lnTo>
                  <a:lnTo>
                    <a:pt x="1208" y="522"/>
                  </a:lnTo>
                  <a:lnTo>
                    <a:pt x="1212" y="522"/>
                  </a:lnTo>
                  <a:lnTo>
                    <a:pt x="1212" y="526"/>
                  </a:lnTo>
                  <a:lnTo>
                    <a:pt x="1216" y="530"/>
                  </a:lnTo>
                  <a:lnTo>
                    <a:pt x="1216" y="526"/>
                  </a:lnTo>
                  <a:lnTo>
                    <a:pt x="1220" y="526"/>
                  </a:lnTo>
                  <a:lnTo>
                    <a:pt x="1220" y="530"/>
                  </a:lnTo>
                  <a:lnTo>
                    <a:pt x="1224" y="530"/>
                  </a:lnTo>
                  <a:lnTo>
                    <a:pt x="1228" y="530"/>
                  </a:lnTo>
                  <a:lnTo>
                    <a:pt x="1228" y="534"/>
                  </a:lnTo>
                  <a:lnTo>
                    <a:pt x="1228" y="530"/>
                  </a:lnTo>
                  <a:lnTo>
                    <a:pt x="1230" y="530"/>
                  </a:lnTo>
                  <a:lnTo>
                    <a:pt x="1234" y="530"/>
                  </a:lnTo>
                  <a:lnTo>
                    <a:pt x="1234" y="526"/>
                  </a:lnTo>
                  <a:lnTo>
                    <a:pt x="1234" y="530"/>
                  </a:lnTo>
                  <a:lnTo>
                    <a:pt x="1238" y="530"/>
                  </a:lnTo>
                  <a:lnTo>
                    <a:pt x="1242" y="530"/>
                  </a:lnTo>
                  <a:lnTo>
                    <a:pt x="1246" y="530"/>
                  </a:lnTo>
                  <a:lnTo>
                    <a:pt x="1246" y="534"/>
                  </a:lnTo>
                  <a:lnTo>
                    <a:pt x="1250" y="534"/>
                  </a:lnTo>
                  <a:lnTo>
                    <a:pt x="1254" y="534"/>
                  </a:lnTo>
                  <a:lnTo>
                    <a:pt x="1258" y="534"/>
                  </a:lnTo>
                  <a:lnTo>
                    <a:pt x="1260" y="530"/>
                  </a:lnTo>
                  <a:lnTo>
                    <a:pt x="1264" y="526"/>
                  </a:lnTo>
                  <a:lnTo>
                    <a:pt x="1268" y="526"/>
                  </a:lnTo>
                  <a:lnTo>
                    <a:pt x="1272" y="526"/>
                  </a:lnTo>
                  <a:lnTo>
                    <a:pt x="1282" y="534"/>
                  </a:lnTo>
                  <a:lnTo>
                    <a:pt x="1286" y="534"/>
                  </a:lnTo>
                  <a:lnTo>
                    <a:pt x="1286" y="538"/>
                  </a:lnTo>
                  <a:lnTo>
                    <a:pt x="1290" y="538"/>
                  </a:lnTo>
                  <a:lnTo>
                    <a:pt x="1294" y="542"/>
                  </a:lnTo>
                  <a:lnTo>
                    <a:pt x="1298" y="542"/>
                  </a:lnTo>
                  <a:lnTo>
                    <a:pt x="1300" y="546"/>
                  </a:lnTo>
                  <a:lnTo>
                    <a:pt x="1304" y="546"/>
                  </a:lnTo>
                  <a:lnTo>
                    <a:pt x="1304" y="550"/>
                  </a:lnTo>
                  <a:lnTo>
                    <a:pt x="1308" y="550"/>
                  </a:lnTo>
                  <a:lnTo>
                    <a:pt x="1312" y="550"/>
                  </a:lnTo>
                  <a:lnTo>
                    <a:pt x="1312" y="552"/>
                  </a:lnTo>
                  <a:lnTo>
                    <a:pt x="1320" y="556"/>
                  </a:lnTo>
                  <a:lnTo>
                    <a:pt x="1320" y="560"/>
                  </a:lnTo>
                  <a:lnTo>
                    <a:pt x="1324" y="564"/>
                  </a:lnTo>
                  <a:lnTo>
                    <a:pt x="1328" y="564"/>
                  </a:lnTo>
                  <a:lnTo>
                    <a:pt x="1330" y="564"/>
                  </a:lnTo>
                  <a:lnTo>
                    <a:pt x="1330" y="568"/>
                  </a:lnTo>
                  <a:lnTo>
                    <a:pt x="1330" y="572"/>
                  </a:lnTo>
                  <a:lnTo>
                    <a:pt x="1334" y="572"/>
                  </a:lnTo>
                  <a:lnTo>
                    <a:pt x="1338" y="572"/>
                  </a:lnTo>
                  <a:lnTo>
                    <a:pt x="1338" y="576"/>
                  </a:lnTo>
                  <a:lnTo>
                    <a:pt x="1338" y="578"/>
                  </a:lnTo>
                  <a:lnTo>
                    <a:pt x="1342" y="578"/>
                  </a:lnTo>
                  <a:lnTo>
                    <a:pt x="1346" y="582"/>
                  </a:lnTo>
                  <a:lnTo>
                    <a:pt x="1350" y="586"/>
                  </a:lnTo>
                  <a:lnTo>
                    <a:pt x="1354" y="586"/>
                  </a:lnTo>
                  <a:lnTo>
                    <a:pt x="1354" y="598"/>
                  </a:lnTo>
                  <a:lnTo>
                    <a:pt x="1358" y="606"/>
                  </a:lnTo>
                  <a:lnTo>
                    <a:pt x="1358" y="616"/>
                  </a:lnTo>
                  <a:lnTo>
                    <a:pt x="1358" y="624"/>
                  </a:lnTo>
                  <a:lnTo>
                    <a:pt x="1358" y="628"/>
                  </a:lnTo>
                  <a:lnTo>
                    <a:pt x="1358" y="632"/>
                  </a:lnTo>
                  <a:lnTo>
                    <a:pt x="1354" y="632"/>
                  </a:lnTo>
                  <a:lnTo>
                    <a:pt x="1354" y="634"/>
                  </a:lnTo>
                  <a:lnTo>
                    <a:pt x="1354" y="638"/>
                  </a:lnTo>
                  <a:lnTo>
                    <a:pt x="1354" y="642"/>
                  </a:lnTo>
                  <a:lnTo>
                    <a:pt x="1350" y="642"/>
                  </a:lnTo>
                  <a:lnTo>
                    <a:pt x="1350" y="646"/>
                  </a:lnTo>
                  <a:lnTo>
                    <a:pt x="1346" y="646"/>
                  </a:lnTo>
                  <a:lnTo>
                    <a:pt x="1346" y="648"/>
                  </a:lnTo>
                  <a:lnTo>
                    <a:pt x="1342" y="652"/>
                  </a:lnTo>
                  <a:lnTo>
                    <a:pt x="1346" y="652"/>
                  </a:lnTo>
                  <a:lnTo>
                    <a:pt x="1346" y="656"/>
                  </a:lnTo>
                  <a:lnTo>
                    <a:pt x="1350" y="660"/>
                  </a:lnTo>
                  <a:lnTo>
                    <a:pt x="1354" y="660"/>
                  </a:lnTo>
                  <a:lnTo>
                    <a:pt x="1358" y="656"/>
                  </a:lnTo>
                  <a:lnTo>
                    <a:pt x="1360" y="652"/>
                  </a:lnTo>
                  <a:lnTo>
                    <a:pt x="1364" y="652"/>
                  </a:lnTo>
                  <a:lnTo>
                    <a:pt x="1368" y="648"/>
                  </a:lnTo>
                  <a:lnTo>
                    <a:pt x="1372" y="648"/>
                  </a:lnTo>
                  <a:lnTo>
                    <a:pt x="1376" y="648"/>
                  </a:lnTo>
                  <a:lnTo>
                    <a:pt x="1380" y="646"/>
                  </a:lnTo>
                  <a:lnTo>
                    <a:pt x="1386" y="646"/>
                  </a:lnTo>
                  <a:lnTo>
                    <a:pt x="1390" y="642"/>
                  </a:lnTo>
                  <a:lnTo>
                    <a:pt x="1394" y="642"/>
                  </a:lnTo>
                  <a:lnTo>
                    <a:pt x="1398" y="638"/>
                  </a:lnTo>
                  <a:lnTo>
                    <a:pt x="1402" y="638"/>
                  </a:lnTo>
                  <a:lnTo>
                    <a:pt x="1402" y="634"/>
                  </a:lnTo>
                  <a:lnTo>
                    <a:pt x="1406" y="634"/>
                  </a:lnTo>
                  <a:lnTo>
                    <a:pt x="1402" y="634"/>
                  </a:lnTo>
                  <a:lnTo>
                    <a:pt x="1402" y="632"/>
                  </a:lnTo>
                  <a:lnTo>
                    <a:pt x="1402" y="628"/>
                  </a:lnTo>
                  <a:lnTo>
                    <a:pt x="1402" y="624"/>
                  </a:lnTo>
                  <a:lnTo>
                    <a:pt x="1406" y="620"/>
                  </a:lnTo>
                  <a:lnTo>
                    <a:pt x="1414" y="620"/>
                  </a:lnTo>
                  <a:lnTo>
                    <a:pt x="1416" y="620"/>
                  </a:lnTo>
                  <a:lnTo>
                    <a:pt x="1420" y="620"/>
                  </a:lnTo>
                  <a:lnTo>
                    <a:pt x="1424" y="620"/>
                  </a:lnTo>
                  <a:lnTo>
                    <a:pt x="1428" y="620"/>
                  </a:lnTo>
                  <a:lnTo>
                    <a:pt x="1432" y="620"/>
                  </a:lnTo>
                  <a:lnTo>
                    <a:pt x="1436" y="620"/>
                  </a:lnTo>
                  <a:lnTo>
                    <a:pt x="1436" y="616"/>
                  </a:lnTo>
                  <a:lnTo>
                    <a:pt x="1440" y="616"/>
                  </a:lnTo>
                  <a:lnTo>
                    <a:pt x="1440" y="612"/>
                  </a:lnTo>
                  <a:lnTo>
                    <a:pt x="1442" y="608"/>
                  </a:lnTo>
                  <a:lnTo>
                    <a:pt x="1446" y="608"/>
                  </a:lnTo>
                  <a:lnTo>
                    <a:pt x="1446" y="606"/>
                  </a:lnTo>
                  <a:lnTo>
                    <a:pt x="1450" y="606"/>
                  </a:lnTo>
                  <a:lnTo>
                    <a:pt x="1450" y="602"/>
                  </a:lnTo>
                  <a:lnTo>
                    <a:pt x="1454" y="598"/>
                  </a:lnTo>
                  <a:lnTo>
                    <a:pt x="1458" y="598"/>
                  </a:lnTo>
                  <a:lnTo>
                    <a:pt x="1458" y="594"/>
                  </a:lnTo>
                  <a:lnTo>
                    <a:pt x="1462" y="594"/>
                  </a:lnTo>
                  <a:lnTo>
                    <a:pt x="1466" y="594"/>
                  </a:lnTo>
                  <a:lnTo>
                    <a:pt x="1470" y="594"/>
                  </a:lnTo>
                  <a:lnTo>
                    <a:pt x="1476" y="594"/>
                  </a:lnTo>
                  <a:lnTo>
                    <a:pt x="1480" y="594"/>
                  </a:lnTo>
                  <a:lnTo>
                    <a:pt x="1484" y="594"/>
                  </a:lnTo>
                  <a:lnTo>
                    <a:pt x="1488" y="594"/>
                  </a:lnTo>
                  <a:lnTo>
                    <a:pt x="1492" y="594"/>
                  </a:lnTo>
                  <a:lnTo>
                    <a:pt x="1496" y="594"/>
                  </a:lnTo>
                  <a:lnTo>
                    <a:pt x="1498" y="594"/>
                  </a:lnTo>
                  <a:lnTo>
                    <a:pt x="1502" y="594"/>
                  </a:lnTo>
                  <a:lnTo>
                    <a:pt x="1506" y="594"/>
                  </a:lnTo>
                  <a:lnTo>
                    <a:pt x="1510" y="594"/>
                  </a:lnTo>
                  <a:lnTo>
                    <a:pt x="1510" y="590"/>
                  </a:lnTo>
                  <a:lnTo>
                    <a:pt x="1510" y="586"/>
                  </a:lnTo>
                  <a:lnTo>
                    <a:pt x="1514" y="586"/>
                  </a:lnTo>
                  <a:lnTo>
                    <a:pt x="1514" y="590"/>
                  </a:lnTo>
                  <a:lnTo>
                    <a:pt x="1514" y="586"/>
                  </a:lnTo>
                  <a:lnTo>
                    <a:pt x="1518" y="590"/>
                  </a:lnTo>
                  <a:lnTo>
                    <a:pt x="1522" y="586"/>
                  </a:lnTo>
                  <a:lnTo>
                    <a:pt x="1522" y="582"/>
                  </a:lnTo>
                  <a:lnTo>
                    <a:pt x="1522" y="578"/>
                  </a:lnTo>
                  <a:lnTo>
                    <a:pt x="1526" y="578"/>
                  </a:lnTo>
                  <a:lnTo>
                    <a:pt x="1526" y="576"/>
                  </a:lnTo>
                  <a:lnTo>
                    <a:pt x="1526" y="572"/>
                  </a:lnTo>
                  <a:lnTo>
                    <a:pt x="1526" y="568"/>
                  </a:lnTo>
                  <a:lnTo>
                    <a:pt x="1528" y="568"/>
                  </a:lnTo>
                  <a:lnTo>
                    <a:pt x="1528" y="564"/>
                  </a:lnTo>
                  <a:lnTo>
                    <a:pt x="1528" y="560"/>
                  </a:lnTo>
                  <a:lnTo>
                    <a:pt x="1532" y="556"/>
                  </a:lnTo>
                  <a:lnTo>
                    <a:pt x="1532" y="552"/>
                  </a:lnTo>
                  <a:lnTo>
                    <a:pt x="1536" y="552"/>
                  </a:lnTo>
                  <a:lnTo>
                    <a:pt x="1540" y="550"/>
                  </a:lnTo>
                  <a:lnTo>
                    <a:pt x="1540" y="546"/>
                  </a:lnTo>
                  <a:lnTo>
                    <a:pt x="1544" y="546"/>
                  </a:lnTo>
                  <a:lnTo>
                    <a:pt x="1544" y="550"/>
                  </a:lnTo>
                  <a:lnTo>
                    <a:pt x="1548" y="550"/>
                  </a:lnTo>
                  <a:lnTo>
                    <a:pt x="1552" y="550"/>
                  </a:lnTo>
                  <a:lnTo>
                    <a:pt x="1556" y="546"/>
                  </a:lnTo>
                  <a:lnTo>
                    <a:pt x="1558" y="550"/>
                  </a:lnTo>
                  <a:lnTo>
                    <a:pt x="1558" y="552"/>
                  </a:lnTo>
                  <a:lnTo>
                    <a:pt x="1562" y="552"/>
                  </a:lnTo>
                  <a:lnTo>
                    <a:pt x="1562" y="556"/>
                  </a:lnTo>
                  <a:lnTo>
                    <a:pt x="1562" y="568"/>
                  </a:lnTo>
                  <a:lnTo>
                    <a:pt x="1562" y="576"/>
                  </a:lnTo>
                  <a:lnTo>
                    <a:pt x="1562" y="578"/>
                  </a:lnTo>
                  <a:lnTo>
                    <a:pt x="1562" y="582"/>
                  </a:lnTo>
                  <a:lnTo>
                    <a:pt x="1566" y="582"/>
                  </a:lnTo>
                  <a:lnTo>
                    <a:pt x="1566" y="586"/>
                  </a:lnTo>
                  <a:lnTo>
                    <a:pt x="1566" y="590"/>
                  </a:lnTo>
                  <a:lnTo>
                    <a:pt x="1570" y="590"/>
                  </a:lnTo>
                  <a:lnTo>
                    <a:pt x="1570" y="594"/>
                  </a:lnTo>
                  <a:lnTo>
                    <a:pt x="1574" y="594"/>
                  </a:lnTo>
                  <a:lnTo>
                    <a:pt x="1570" y="594"/>
                  </a:lnTo>
                  <a:lnTo>
                    <a:pt x="1570" y="598"/>
                  </a:lnTo>
                  <a:lnTo>
                    <a:pt x="1574" y="598"/>
                  </a:lnTo>
                  <a:lnTo>
                    <a:pt x="1570" y="602"/>
                  </a:lnTo>
                  <a:lnTo>
                    <a:pt x="1566" y="602"/>
                  </a:lnTo>
                  <a:lnTo>
                    <a:pt x="1562" y="606"/>
                  </a:lnTo>
                  <a:lnTo>
                    <a:pt x="1562" y="602"/>
                  </a:lnTo>
                  <a:lnTo>
                    <a:pt x="1558" y="606"/>
                  </a:lnTo>
                  <a:lnTo>
                    <a:pt x="1558" y="608"/>
                  </a:lnTo>
                  <a:lnTo>
                    <a:pt x="1558" y="606"/>
                  </a:lnTo>
                  <a:lnTo>
                    <a:pt x="1556" y="606"/>
                  </a:lnTo>
                  <a:lnTo>
                    <a:pt x="1552" y="606"/>
                  </a:lnTo>
                  <a:lnTo>
                    <a:pt x="1552" y="608"/>
                  </a:lnTo>
                  <a:lnTo>
                    <a:pt x="1548" y="608"/>
                  </a:lnTo>
                  <a:lnTo>
                    <a:pt x="1548" y="606"/>
                  </a:lnTo>
                  <a:lnTo>
                    <a:pt x="1548" y="602"/>
                  </a:lnTo>
                  <a:lnTo>
                    <a:pt x="1548" y="606"/>
                  </a:lnTo>
                  <a:lnTo>
                    <a:pt x="1544" y="606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0" y="616"/>
                  </a:lnTo>
                  <a:lnTo>
                    <a:pt x="1540" y="612"/>
                  </a:lnTo>
                  <a:lnTo>
                    <a:pt x="1536" y="616"/>
                  </a:lnTo>
                  <a:lnTo>
                    <a:pt x="1536" y="612"/>
                  </a:lnTo>
                  <a:lnTo>
                    <a:pt x="1536" y="616"/>
                  </a:lnTo>
                  <a:lnTo>
                    <a:pt x="1536" y="612"/>
                  </a:lnTo>
                  <a:lnTo>
                    <a:pt x="1536" y="616"/>
                  </a:lnTo>
                  <a:lnTo>
                    <a:pt x="1532" y="616"/>
                  </a:lnTo>
                  <a:lnTo>
                    <a:pt x="1536" y="616"/>
                  </a:lnTo>
                  <a:lnTo>
                    <a:pt x="1532" y="620"/>
                  </a:lnTo>
                  <a:lnTo>
                    <a:pt x="1532" y="616"/>
                  </a:lnTo>
                  <a:lnTo>
                    <a:pt x="1532" y="612"/>
                  </a:lnTo>
                  <a:lnTo>
                    <a:pt x="1532" y="616"/>
                  </a:lnTo>
                  <a:lnTo>
                    <a:pt x="1532" y="620"/>
                  </a:lnTo>
                  <a:lnTo>
                    <a:pt x="1532" y="616"/>
                  </a:lnTo>
                  <a:lnTo>
                    <a:pt x="1528" y="616"/>
                  </a:lnTo>
                  <a:lnTo>
                    <a:pt x="1528" y="620"/>
                  </a:lnTo>
                  <a:lnTo>
                    <a:pt x="1526" y="620"/>
                  </a:lnTo>
                  <a:lnTo>
                    <a:pt x="1528" y="620"/>
                  </a:lnTo>
                  <a:lnTo>
                    <a:pt x="1528" y="624"/>
                  </a:lnTo>
                  <a:lnTo>
                    <a:pt x="1526" y="624"/>
                  </a:lnTo>
                  <a:lnTo>
                    <a:pt x="1526" y="628"/>
                  </a:lnTo>
                  <a:lnTo>
                    <a:pt x="1522" y="628"/>
                  </a:lnTo>
                  <a:lnTo>
                    <a:pt x="1522" y="632"/>
                  </a:lnTo>
                  <a:lnTo>
                    <a:pt x="1522" y="634"/>
                  </a:lnTo>
                  <a:lnTo>
                    <a:pt x="1518" y="634"/>
                  </a:lnTo>
                  <a:lnTo>
                    <a:pt x="1518" y="638"/>
                  </a:lnTo>
                  <a:lnTo>
                    <a:pt x="1522" y="642"/>
                  </a:lnTo>
                  <a:lnTo>
                    <a:pt x="1522" y="638"/>
                  </a:lnTo>
                  <a:lnTo>
                    <a:pt x="1522" y="642"/>
                  </a:lnTo>
                  <a:lnTo>
                    <a:pt x="1518" y="642"/>
                  </a:lnTo>
                  <a:lnTo>
                    <a:pt x="1514" y="646"/>
                  </a:lnTo>
                  <a:lnTo>
                    <a:pt x="1518" y="648"/>
                  </a:lnTo>
                  <a:lnTo>
                    <a:pt x="1522" y="648"/>
                  </a:lnTo>
                  <a:lnTo>
                    <a:pt x="1522" y="652"/>
                  </a:lnTo>
                  <a:lnTo>
                    <a:pt x="1522" y="656"/>
                  </a:lnTo>
                  <a:lnTo>
                    <a:pt x="1526" y="656"/>
                  </a:lnTo>
                  <a:lnTo>
                    <a:pt x="1526" y="660"/>
                  </a:lnTo>
                  <a:lnTo>
                    <a:pt x="1528" y="656"/>
                  </a:lnTo>
                  <a:lnTo>
                    <a:pt x="1528" y="652"/>
                  </a:lnTo>
                  <a:lnTo>
                    <a:pt x="1526" y="652"/>
                  </a:lnTo>
                  <a:lnTo>
                    <a:pt x="1528" y="652"/>
                  </a:lnTo>
                  <a:lnTo>
                    <a:pt x="1532" y="652"/>
                  </a:lnTo>
                  <a:lnTo>
                    <a:pt x="1532" y="656"/>
                  </a:lnTo>
                  <a:lnTo>
                    <a:pt x="1532" y="660"/>
                  </a:lnTo>
                  <a:lnTo>
                    <a:pt x="1528" y="660"/>
                  </a:lnTo>
                  <a:lnTo>
                    <a:pt x="1526" y="660"/>
                  </a:lnTo>
                  <a:lnTo>
                    <a:pt x="1522" y="660"/>
                  </a:lnTo>
                  <a:lnTo>
                    <a:pt x="1522" y="656"/>
                  </a:lnTo>
                  <a:lnTo>
                    <a:pt x="1518" y="660"/>
                  </a:lnTo>
                  <a:lnTo>
                    <a:pt x="1514" y="664"/>
                  </a:lnTo>
                  <a:lnTo>
                    <a:pt x="1514" y="660"/>
                  </a:lnTo>
                  <a:lnTo>
                    <a:pt x="1514" y="656"/>
                  </a:lnTo>
                  <a:lnTo>
                    <a:pt x="1514" y="660"/>
                  </a:lnTo>
                  <a:lnTo>
                    <a:pt x="1510" y="660"/>
                  </a:lnTo>
                  <a:lnTo>
                    <a:pt x="1510" y="656"/>
                  </a:lnTo>
                  <a:lnTo>
                    <a:pt x="1510" y="660"/>
                  </a:lnTo>
                  <a:lnTo>
                    <a:pt x="1510" y="664"/>
                  </a:lnTo>
                  <a:lnTo>
                    <a:pt x="1506" y="664"/>
                  </a:lnTo>
                  <a:lnTo>
                    <a:pt x="1506" y="668"/>
                  </a:lnTo>
                  <a:lnTo>
                    <a:pt x="1502" y="668"/>
                  </a:lnTo>
                  <a:lnTo>
                    <a:pt x="1502" y="664"/>
                  </a:lnTo>
                  <a:lnTo>
                    <a:pt x="1498" y="668"/>
                  </a:lnTo>
                  <a:lnTo>
                    <a:pt x="1496" y="668"/>
                  </a:lnTo>
                  <a:lnTo>
                    <a:pt x="1492" y="668"/>
                  </a:lnTo>
                  <a:lnTo>
                    <a:pt x="1488" y="668"/>
                  </a:lnTo>
                  <a:lnTo>
                    <a:pt x="1484" y="668"/>
                  </a:lnTo>
                  <a:lnTo>
                    <a:pt x="1484" y="672"/>
                  </a:lnTo>
                  <a:lnTo>
                    <a:pt x="1480" y="672"/>
                  </a:lnTo>
                  <a:lnTo>
                    <a:pt x="1476" y="672"/>
                  </a:lnTo>
                  <a:lnTo>
                    <a:pt x="1476" y="676"/>
                  </a:lnTo>
                  <a:lnTo>
                    <a:pt x="1472" y="676"/>
                  </a:lnTo>
                  <a:lnTo>
                    <a:pt x="1476" y="676"/>
                  </a:lnTo>
                  <a:lnTo>
                    <a:pt x="1476" y="672"/>
                  </a:lnTo>
                  <a:lnTo>
                    <a:pt x="1476" y="668"/>
                  </a:lnTo>
                  <a:lnTo>
                    <a:pt x="1472" y="668"/>
                  </a:lnTo>
                  <a:lnTo>
                    <a:pt x="1476" y="668"/>
                  </a:lnTo>
                  <a:lnTo>
                    <a:pt x="1476" y="672"/>
                  </a:lnTo>
                  <a:lnTo>
                    <a:pt x="1472" y="676"/>
                  </a:lnTo>
                  <a:lnTo>
                    <a:pt x="1472" y="678"/>
                  </a:lnTo>
                  <a:lnTo>
                    <a:pt x="1470" y="678"/>
                  </a:lnTo>
                  <a:lnTo>
                    <a:pt x="1470" y="682"/>
                  </a:lnTo>
                  <a:lnTo>
                    <a:pt x="1472" y="682"/>
                  </a:lnTo>
                  <a:lnTo>
                    <a:pt x="1472" y="686"/>
                  </a:lnTo>
                  <a:lnTo>
                    <a:pt x="1472" y="690"/>
                  </a:lnTo>
                  <a:lnTo>
                    <a:pt x="1472" y="698"/>
                  </a:lnTo>
                  <a:lnTo>
                    <a:pt x="1472" y="694"/>
                  </a:lnTo>
                  <a:lnTo>
                    <a:pt x="1472" y="690"/>
                  </a:lnTo>
                  <a:lnTo>
                    <a:pt x="1472" y="694"/>
                  </a:lnTo>
                  <a:lnTo>
                    <a:pt x="1472" y="698"/>
                  </a:lnTo>
                  <a:lnTo>
                    <a:pt x="1470" y="698"/>
                  </a:lnTo>
                  <a:lnTo>
                    <a:pt x="1470" y="702"/>
                  </a:lnTo>
                  <a:lnTo>
                    <a:pt x="1466" y="702"/>
                  </a:lnTo>
                  <a:lnTo>
                    <a:pt x="1466" y="706"/>
                  </a:lnTo>
                  <a:lnTo>
                    <a:pt x="1470" y="706"/>
                  </a:lnTo>
                  <a:lnTo>
                    <a:pt x="1466" y="706"/>
                  </a:lnTo>
                  <a:lnTo>
                    <a:pt x="1466" y="708"/>
                  </a:lnTo>
                  <a:lnTo>
                    <a:pt x="1462" y="708"/>
                  </a:lnTo>
                  <a:lnTo>
                    <a:pt x="1462" y="712"/>
                  </a:lnTo>
                  <a:lnTo>
                    <a:pt x="1462" y="708"/>
                  </a:lnTo>
                  <a:lnTo>
                    <a:pt x="1458" y="708"/>
                  </a:lnTo>
                  <a:lnTo>
                    <a:pt x="1458" y="706"/>
                  </a:lnTo>
                  <a:lnTo>
                    <a:pt x="1454" y="706"/>
                  </a:lnTo>
                  <a:lnTo>
                    <a:pt x="1450" y="702"/>
                  </a:lnTo>
                  <a:lnTo>
                    <a:pt x="1450" y="698"/>
                  </a:lnTo>
                  <a:lnTo>
                    <a:pt x="1454" y="698"/>
                  </a:lnTo>
                  <a:lnTo>
                    <a:pt x="1454" y="694"/>
                  </a:lnTo>
                  <a:lnTo>
                    <a:pt x="1458" y="694"/>
                  </a:lnTo>
                  <a:lnTo>
                    <a:pt x="1458" y="690"/>
                  </a:lnTo>
                  <a:lnTo>
                    <a:pt x="1458" y="694"/>
                  </a:lnTo>
                  <a:lnTo>
                    <a:pt x="1454" y="694"/>
                  </a:lnTo>
                  <a:lnTo>
                    <a:pt x="1454" y="698"/>
                  </a:lnTo>
                  <a:lnTo>
                    <a:pt x="1450" y="698"/>
                  </a:lnTo>
                  <a:lnTo>
                    <a:pt x="1450" y="702"/>
                  </a:lnTo>
                  <a:lnTo>
                    <a:pt x="1454" y="706"/>
                  </a:lnTo>
                  <a:lnTo>
                    <a:pt x="1454" y="708"/>
                  </a:lnTo>
                  <a:lnTo>
                    <a:pt x="1454" y="712"/>
                  </a:lnTo>
                  <a:lnTo>
                    <a:pt x="1458" y="716"/>
                  </a:lnTo>
                  <a:lnTo>
                    <a:pt x="1458" y="720"/>
                  </a:lnTo>
                  <a:lnTo>
                    <a:pt x="1458" y="724"/>
                  </a:lnTo>
                  <a:lnTo>
                    <a:pt x="1458" y="720"/>
                  </a:lnTo>
                  <a:lnTo>
                    <a:pt x="1458" y="724"/>
                  </a:lnTo>
                  <a:lnTo>
                    <a:pt x="1458" y="728"/>
                  </a:lnTo>
                  <a:lnTo>
                    <a:pt x="1454" y="728"/>
                  </a:lnTo>
                  <a:lnTo>
                    <a:pt x="1454" y="732"/>
                  </a:lnTo>
                  <a:lnTo>
                    <a:pt x="1454" y="734"/>
                  </a:lnTo>
                  <a:lnTo>
                    <a:pt x="1450" y="734"/>
                  </a:lnTo>
                  <a:lnTo>
                    <a:pt x="1450" y="738"/>
                  </a:lnTo>
                  <a:lnTo>
                    <a:pt x="1446" y="742"/>
                  </a:lnTo>
                  <a:lnTo>
                    <a:pt x="1446" y="746"/>
                  </a:lnTo>
                  <a:lnTo>
                    <a:pt x="1446" y="742"/>
                  </a:lnTo>
                  <a:lnTo>
                    <a:pt x="1446" y="738"/>
                  </a:lnTo>
                  <a:lnTo>
                    <a:pt x="1446" y="734"/>
                  </a:lnTo>
                  <a:lnTo>
                    <a:pt x="1450" y="734"/>
                  </a:lnTo>
                  <a:lnTo>
                    <a:pt x="1450" y="732"/>
                  </a:lnTo>
                  <a:lnTo>
                    <a:pt x="1446" y="732"/>
                  </a:lnTo>
                  <a:lnTo>
                    <a:pt x="1446" y="728"/>
                  </a:lnTo>
                  <a:lnTo>
                    <a:pt x="1446" y="724"/>
                  </a:lnTo>
                  <a:lnTo>
                    <a:pt x="1446" y="728"/>
                  </a:lnTo>
                  <a:lnTo>
                    <a:pt x="1442" y="728"/>
                  </a:lnTo>
                  <a:lnTo>
                    <a:pt x="1442" y="724"/>
                  </a:lnTo>
                  <a:lnTo>
                    <a:pt x="1440" y="720"/>
                  </a:lnTo>
                  <a:lnTo>
                    <a:pt x="1442" y="720"/>
                  </a:lnTo>
                  <a:lnTo>
                    <a:pt x="1446" y="720"/>
                  </a:lnTo>
                  <a:lnTo>
                    <a:pt x="1446" y="716"/>
                  </a:lnTo>
                  <a:lnTo>
                    <a:pt x="1446" y="720"/>
                  </a:lnTo>
                  <a:lnTo>
                    <a:pt x="1442" y="720"/>
                  </a:lnTo>
                  <a:lnTo>
                    <a:pt x="1442" y="716"/>
                  </a:lnTo>
                  <a:lnTo>
                    <a:pt x="1440" y="716"/>
                  </a:lnTo>
                  <a:lnTo>
                    <a:pt x="1442" y="712"/>
                  </a:lnTo>
                  <a:lnTo>
                    <a:pt x="1442" y="716"/>
                  </a:lnTo>
                  <a:lnTo>
                    <a:pt x="1442" y="712"/>
                  </a:lnTo>
                  <a:lnTo>
                    <a:pt x="1440" y="712"/>
                  </a:lnTo>
                  <a:lnTo>
                    <a:pt x="1440" y="708"/>
                  </a:lnTo>
                  <a:lnTo>
                    <a:pt x="1442" y="712"/>
                  </a:lnTo>
                  <a:lnTo>
                    <a:pt x="1442" y="708"/>
                  </a:lnTo>
                  <a:lnTo>
                    <a:pt x="1442" y="706"/>
                  </a:lnTo>
                  <a:lnTo>
                    <a:pt x="1446" y="706"/>
                  </a:lnTo>
                  <a:lnTo>
                    <a:pt x="1446" y="702"/>
                  </a:lnTo>
                  <a:lnTo>
                    <a:pt x="1446" y="698"/>
                  </a:lnTo>
                  <a:lnTo>
                    <a:pt x="1442" y="702"/>
                  </a:lnTo>
                  <a:lnTo>
                    <a:pt x="1442" y="706"/>
                  </a:lnTo>
                  <a:lnTo>
                    <a:pt x="1442" y="702"/>
                  </a:lnTo>
                  <a:lnTo>
                    <a:pt x="1440" y="706"/>
                  </a:lnTo>
                  <a:lnTo>
                    <a:pt x="1440" y="706"/>
                  </a:lnTo>
                  <a:lnTo>
                    <a:pt x="1440" y="706"/>
                  </a:lnTo>
                  <a:close/>
                  <a:moveTo>
                    <a:pt x="780" y="520"/>
                  </a:moveTo>
                  <a:lnTo>
                    <a:pt x="780" y="522"/>
                  </a:lnTo>
                  <a:lnTo>
                    <a:pt x="780" y="520"/>
                  </a:lnTo>
                  <a:lnTo>
                    <a:pt x="780" y="520"/>
                  </a:lnTo>
                  <a:lnTo>
                    <a:pt x="780" y="520"/>
                  </a:lnTo>
                  <a:close/>
                  <a:moveTo>
                    <a:pt x="824" y="806"/>
                  </a:moveTo>
                  <a:lnTo>
                    <a:pt x="828" y="806"/>
                  </a:lnTo>
                  <a:lnTo>
                    <a:pt x="824" y="806"/>
                  </a:lnTo>
                  <a:lnTo>
                    <a:pt x="824" y="806"/>
                  </a:lnTo>
                  <a:lnTo>
                    <a:pt x="824" y="806"/>
                  </a:lnTo>
                  <a:close/>
                  <a:moveTo>
                    <a:pt x="192" y="120"/>
                  </a:moveTo>
                  <a:lnTo>
                    <a:pt x="188" y="120"/>
                  </a:lnTo>
                  <a:lnTo>
                    <a:pt x="180" y="124"/>
                  </a:lnTo>
                  <a:lnTo>
                    <a:pt x="184" y="120"/>
                  </a:lnTo>
                  <a:lnTo>
                    <a:pt x="188" y="120"/>
                  </a:lnTo>
                  <a:lnTo>
                    <a:pt x="192" y="120"/>
                  </a:lnTo>
                  <a:lnTo>
                    <a:pt x="192" y="120"/>
                  </a:lnTo>
                  <a:lnTo>
                    <a:pt x="192" y="120"/>
                  </a:lnTo>
                  <a:close/>
                  <a:moveTo>
                    <a:pt x="168" y="128"/>
                  </a:moveTo>
                  <a:lnTo>
                    <a:pt x="166" y="132"/>
                  </a:lnTo>
                  <a:lnTo>
                    <a:pt x="166" y="128"/>
                  </a:lnTo>
                  <a:lnTo>
                    <a:pt x="168" y="128"/>
                  </a:lnTo>
                  <a:lnTo>
                    <a:pt x="168" y="128"/>
                  </a:lnTo>
                  <a:lnTo>
                    <a:pt x="168" y="128"/>
                  </a:lnTo>
                  <a:close/>
                  <a:moveTo>
                    <a:pt x="224" y="192"/>
                  </a:moveTo>
                  <a:lnTo>
                    <a:pt x="222" y="192"/>
                  </a:lnTo>
                  <a:lnTo>
                    <a:pt x="224" y="192"/>
                  </a:lnTo>
                  <a:lnTo>
                    <a:pt x="224" y="192"/>
                  </a:lnTo>
                  <a:lnTo>
                    <a:pt x="224" y="192"/>
                  </a:lnTo>
                  <a:close/>
                  <a:moveTo>
                    <a:pt x="426" y="258"/>
                  </a:moveTo>
                  <a:lnTo>
                    <a:pt x="426" y="262"/>
                  </a:lnTo>
                  <a:lnTo>
                    <a:pt x="426" y="258"/>
                  </a:lnTo>
                  <a:lnTo>
                    <a:pt x="422" y="258"/>
                  </a:lnTo>
                  <a:lnTo>
                    <a:pt x="426" y="258"/>
                  </a:lnTo>
                  <a:lnTo>
                    <a:pt x="426" y="258"/>
                  </a:lnTo>
                  <a:lnTo>
                    <a:pt x="426" y="258"/>
                  </a:lnTo>
                  <a:close/>
                  <a:moveTo>
                    <a:pt x="82" y="268"/>
                  </a:moveTo>
                  <a:lnTo>
                    <a:pt x="82" y="266"/>
                  </a:lnTo>
                  <a:lnTo>
                    <a:pt x="80" y="266"/>
                  </a:lnTo>
                  <a:lnTo>
                    <a:pt x="76" y="266"/>
                  </a:lnTo>
                  <a:lnTo>
                    <a:pt x="72" y="262"/>
                  </a:lnTo>
                  <a:lnTo>
                    <a:pt x="76" y="262"/>
                  </a:lnTo>
                  <a:lnTo>
                    <a:pt x="76" y="266"/>
                  </a:lnTo>
                  <a:lnTo>
                    <a:pt x="80" y="266"/>
                  </a:lnTo>
                  <a:lnTo>
                    <a:pt x="82" y="266"/>
                  </a:lnTo>
                  <a:lnTo>
                    <a:pt x="82" y="268"/>
                  </a:lnTo>
                  <a:lnTo>
                    <a:pt x="82" y="268"/>
                  </a:lnTo>
                  <a:lnTo>
                    <a:pt x="82" y="268"/>
                  </a:lnTo>
                  <a:close/>
                  <a:moveTo>
                    <a:pt x="466" y="266"/>
                  </a:moveTo>
                  <a:lnTo>
                    <a:pt x="466" y="268"/>
                  </a:lnTo>
                  <a:lnTo>
                    <a:pt x="466" y="266"/>
                  </a:lnTo>
                  <a:lnTo>
                    <a:pt x="466" y="266"/>
                  </a:lnTo>
                  <a:lnTo>
                    <a:pt x="466" y="266"/>
                  </a:lnTo>
                  <a:close/>
                  <a:moveTo>
                    <a:pt x="426" y="266"/>
                  </a:moveTo>
                  <a:lnTo>
                    <a:pt x="426" y="268"/>
                  </a:lnTo>
                  <a:lnTo>
                    <a:pt x="426" y="266"/>
                  </a:lnTo>
                  <a:lnTo>
                    <a:pt x="426" y="266"/>
                  </a:lnTo>
                  <a:lnTo>
                    <a:pt x="426" y="266"/>
                  </a:lnTo>
                  <a:close/>
                  <a:moveTo>
                    <a:pt x="426" y="268"/>
                  </a:moveTo>
                  <a:lnTo>
                    <a:pt x="426" y="272"/>
                  </a:lnTo>
                  <a:lnTo>
                    <a:pt x="422" y="272"/>
                  </a:lnTo>
                  <a:lnTo>
                    <a:pt x="426" y="272"/>
                  </a:lnTo>
                  <a:lnTo>
                    <a:pt x="426" y="268"/>
                  </a:lnTo>
                  <a:lnTo>
                    <a:pt x="426" y="268"/>
                  </a:lnTo>
                  <a:lnTo>
                    <a:pt x="426" y="268"/>
                  </a:lnTo>
                  <a:close/>
                  <a:moveTo>
                    <a:pt x="482" y="276"/>
                  </a:moveTo>
                  <a:lnTo>
                    <a:pt x="478" y="276"/>
                  </a:lnTo>
                  <a:lnTo>
                    <a:pt x="474" y="276"/>
                  </a:lnTo>
                  <a:lnTo>
                    <a:pt x="474" y="280"/>
                  </a:lnTo>
                  <a:lnTo>
                    <a:pt x="474" y="276"/>
                  </a:lnTo>
                  <a:lnTo>
                    <a:pt x="478" y="276"/>
                  </a:lnTo>
                  <a:lnTo>
                    <a:pt x="478" y="272"/>
                  </a:lnTo>
                  <a:lnTo>
                    <a:pt x="482" y="272"/>
                  </a:lnTo>
                  <a:lnTo>
                    <a:pt x="482" y="276"/>
                  </a:lnTo>
                  <a:lnTo>
                    <a:pt x="482" y="276"/>
                  </a:lnTo>
                  <a:lnTo>
                    <a:pt x="482" y="276"/>
                  </a:lnTo>
                  <a:close/>
                  <a:moveTo>
                    <a:pt x="244" y="306"/>
                  </a:moveTo>
                  <a:lnTo>
                    <a:pt x="244" y="302"/>
                  </a:lnTo>
                  <a:lnTo>
                    <a:pt x="248" y="302"/>
                  </a:lnTo>
                  <a:lnTo>
                    <a:pt x="244" y="306"/>
                  </a:lnTo>
                  <a:lnTo>
                    <a:pt x="244" y="306"/>
                  </a:lnTo>
                  <a:lnTo>
                    <a:pt x="244" y="306"/>
                  </a:lnTo>
                  <a:close/>
                  <a:moveTo>
                    <a:pt x="620" y="314"/>
                  </a:moveTo>
                  <a:lnTo>
                    <a:pt x="616" y="314"/>
                  </a:lnTo>
                  <a:lnTo>
                    <a:pt x="616" y="310"/>
                  </a:lnTo>
                  <a:lnTo>
                    <a:pt x="620" y="314"/>
                  </a:lnTo>
                  <a:lnTo>
                    <a:pt x="620" y="314"/>
                  </a:lnTo>
                  <a:lnTo>
                    <a:pt x="620" y="314"/>
                  </a:lnTo>
                  <a:close/>
                  <a:moveTo>
                    <a:pt x="112" y="340"/>
                  </a:moveTo>
                  <a:lnTo>
                    <a:pt x="110" y="340"/>
                  </a:lnTo>
                  <a:lnTo>
                    <a:pt x="110" y="336"/>
                  </a:lnTo>
                  <a:lnTo>
                    <a:pt x="112" y="336"/>
                  </a:lnTo>
                  <a:lnTo>
                    <a:pt x="112" y="340"/>
                  </a:lnTo>
                  <a:lnTo>
                    <a:pt x="112" y="340"/>
                  </a:lnTo>
                  <a:lnTo>
                    <a:pt x="112" y="340"/>
                  </a:lnTo>
                  <a:close/>
                  <a:moveTo>
                    <a:pt x="120" y="350"/>
                  </a:moveTo>
                  <a:lnTo>
                    <a:pt x="124" y="350"/>
                  </a:lnTo>
                  <a:lnTo>
                    <a:pt x="120" y="350"/>
                  </a:lnTo>
                  <a:lnTo>
                    <a:pt x="120" y="350"/>
                  </a:lnTo>
                  <a:lnTo>
                    <a:pt x="120" y="350"/>
                  </a:lnTo>
                  <a:close/>
                  <a:moveTo>
                    <a:pt x="340" y="350"/>
                  </a:moveTo>
                  <a:lnTo>
                    <a:pt x="336" y="350"/>
                  </a:lnTo>
                  <a:lnTo>
                    <a:pt x="340" y="350"/>
                  </a:lnTo>
                  <a:lnTo>
                    <a:pt x="340" y="350"/>
                  </a:lnTo>
                  <a:lnTo>
                    <a:pt x="340" y="350"/>
                  </a:lnTo>
                  <a:close/>
                  <a:moveTo>
                    <a:pt x="344" y="350"/>
                  </a:moveTo>
                  <a:lnTo>
                    <a:pt x="340" y="350"/>
                  </a:lnTo>
                  <a:lnTo>
                    <a:pt x="344" y="350"/>
                  </a:lnTo>
                  <a:lnTo>
                    <a:pt x="344" y="350"/>
                  </a:lnTo>
                  <a:lnTo>
                    <a:pt x="344" y="350"/>
                  </a:lnTo>
                  <a:close/>
                  <a:moveTo>
                    <a:pt x="322" y="366"/>
                  </a:moveTo>
                  <a:lnTo>
                    <a:pt x="322" y="370"/>
                  </a:lnTo>
                  <a:lnTo>
                    <a:pt x="318" y="370"/>
                  </a:lnTo>
                  <a:lnTo>
                    <a:pt x="318" y="366"/>
                  </a:lnTo>
                  <a:lnTo>
                    <a:pt x="322" y="366"/>
                  </a:lnTo>
                  <a:lnTo>
                    <a:pt x="322" y="366"/>
                  </a:lnTo>
                  <a:lnTo>
                    <a:pt x="322" y="366"/>
                  </a:lnTo>
                  <a:close/>
                  <a:moveTo>
                    <a:pt x="634" y="366"/>
                  </a:moveTo>
                  <a:lnTo>
                    <a:pt x="634" y="370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634" y="366"/>
                  </a:lnTo>
                  <a:close/>
                  <a:moveTo>
                    <a:pt x="1472" y="678"/>
                  </a:moveTo>
                  <a:lnTo>
                    <a:pt x="1472" y="682"/>
                  </a:lnTo>
                  <a:lnTo>
                    <a:pt x="1470" y="682"/>
                  </a:lnTo>
                  <a:lnTo>
                    <a:pt x="1470" y="678"/>
                  </a:lnTo>
                  <a:lnTo>
                    <a:pt x="1472" y="678"/>
                  </a:lnTo>
                  <a:lnTo>
                    <a:pt x="1472" y="678"/>
                  </a:lnTo>
                  <a:lnTo>
                    <a:pt x="1472" y="678"/>
                  </a:lnTo>
                  <a:close/>
                  <a:moveTo>
                    <a:pt x="1450" y="784"/>
                  </a:moveTo>
                  <a:lnTo>
                    <a:pt x="1450" y="780"/>
                  </a:lnTo>
                  <a:lnTo>
                    <a:pt x="1454" y="780"/>
                  </a:lnTo>
                  <a:lnTo>
                    <a:pt x="1454" y="776"/>
                  </a:lnTo>
                  <a:lnTo>
                    <a:pt x="1450" y="772"/>
                  </a:lnTo>
                  <a:lnTo>
                    <a:pt x="1454" y="772"/>
                  </a:lnTo>
                  <a:lnTo>
                    <a:pt x="1454" y="776"/>
                  </a:lnTo>
                  <a:lnTo>
                    <a:pt x="1454" y="780"/>
                  </a:lnTo>
                  <a:lnTo>
                    <a:pt x="1450" y="784"/>
                  </a:lnTo>
                  <a:lnTo>
                    <a:pt x="1450" y="784"/>
                  </a:lnTo>
                  <a:lnTo>
                    <a:pt x="1450" y="784"/>
                  </a:lnTo>
                  <a:close/>
                  <a:moveTo>
                    <a:pt x="1380" y="910"/>
                  </a:moveTo>
                  <a:lnTo>
                    <a:pt x="1380" y="906"/>
                  </a:lnTo>
                  <a:lnTo>
                    <a:pt x="1380" y="910"/>
                  </a:lnTo>
                  <a:lnTo>
                    <a:pt x="1380" y="910"/>
                  </a:lnTo>
                  <a:lnTo>
                    <a:pt x="1380" y="910"/>
                  </a:lnTo>
                  <a:close/>
                  <a:moveTo>
                    <a:pt x="1384" y="918"/>
                  </a:moveTo>
                  <a:lnTo>
                    <a:pt x="1384" y="922"/>
                  </a:lnTo>
                  <a:lnTo>
                    <a:pt x="1384" y="926"/>
                  </a:lnTo>
                  <a:lnTo>
                    <a:pt x="1386" y="930"/>
                  </a:lnTo>
                  <a:lnTo>
                    <a:pt x="1386" y="932"/>
                  </a:lnTo>
                  <a:lnTo>
                    <a:pt x="1386" y="930"/>
                  </a:lnTo>
                  <a:lnTo>
                    <a:pt x="1384" y="926"/>
                  </a:lnTo>
                  <a:lnTo>
                    <a:pt x="1384" y="922"/>
                  </a:lnTo>
                  <a:lnTo>
                    <a:pt x="1384" y="918"/>
                  </a:lnTo>
                  <a:lnTo>
                    <a:pt x="1384" y="918"/>
                  </a:lnTo>
                  <a:lnTo>
                    <a:pt x="1384" y="918"/>
                  </a:lnTo>
                  <a:close/>
                  <a:moveTo>
                    <a:pt x="1144" y="926"/>
                  </a:moveTo>
                  <a:lnTo>
                    <a:pt x="1144" y="930"/>
                  </a:lnTo>
                  <a:lnTo>
                    <a:pt x="1142" y="930"/>
                  </a:lnTo>
                  <a:lnTo>
                    <a:pt x="1144" y="926"/>
                  </a:lnTo>
                  <a:lnTo>
                    <a:pt x="1144" y="922"/>
                  </a:lnTo>
                  <a:lnTo>
                    <a:pt x="1148" y="918"/>
                  </a:lnTo>
                  <a:lnTo>
                    <a:pt x="1148" y="922"/>
                  </a:lnTo>
                  <a:lnTo>
                    <a:pt x="1144" y="922"/>
                  </a:lnTo>
                  <a:lnTo>
                    <a:pt x="1144" y="926"/>
                  </a:lnTo>
                  <a:lnTo>
                    <a:pt x="1144" y="926"/>
                  </a:lnTo>
                  <a:lnTo>
                    <a:pt x="1144" y="926"/>
                  </a:lnTo>
                  <a:close/>
                  <a:moveTo>
                    <a:pt x="1144" y="940"/>
                  </a:moveTo>
                  <a:lnTo>
                    <a:pt x="1144" y="936"/>
                  </a:lnTo>
                  <a:lnTo>
                    <a:pt x="1142" y="936"/>
                  </a:lnTo>
                  <a:lnTo>
                    <a:pt x="1142" y="932"/>
                  </a:lnTo>
                  <a:lnTo>
                    <a:pt x="1142" y="930"/>
                  </a:lnTo>
                  <a:lnTo>
                    <a:pt x="1142" y="932"/>
                  </a:lnTo>
                  <a:lnTo>
                    <a:pt x="1144" y="936"/>
                  </a:lnTo>
                  <a:lnTo>
                    <a:pt x="1144" y="940"/>
                  </a:lnTo>
                  <a:lnTo>
                    <a:pt x="1144" y="944"/>
                  </a:lnTo>
                  <a:lnTo>
                    <a:pt x="1144" y="948"/>
                  </a:lnTo>
                  <a:lnTo>
                    <a:pt x="1144" y="952"/>
                  </a:lnTo>
                  <a:lnTo>
                    <a:pt x="1144" y="948"/>
                  </a:lnTo>
                  <a:lnTo>
                    <a:pt x="1144" y="944"/>
                  </a:lnTo>
                  <a:lnTo>
                    <a:pt x="1144" y="940"/>
                  </a:lnTo>
                  <a:lnTo>
                    <a:pt x="1144" y="940"/>
                  </a:lnTo>
                  <a:lnTo>
                    <a:pt x="1144" y="940"/>
                  </a:lnTo>
                  <a:close/>
                  <a:moveTo>
                    <a:pt x="132" y="202"/>
                  </a:moveTo>
                  <a:lnTo>
                    <a:pt x="128" y="202"/>
                  </a:lnTo>
                  <a:lnTo>
                    <a:pt x="124" y="202"/>
                  </a:lnTo>
                  <a:lnTo>
                    <a:pt x="120" y="206"/>
                  </a:lnTo>
                  <a:lnTo>
                    <a:pt x="120" y="202"/>
                  </a:lnTo>
                  <a:lnTo>
                    <a:pt x="116" y="202"/>
                  </a:lnTo>
                  <a:lnTo>
                    <a:pt x="112" y="202"/>
                  </a:lnTo>
                  <a:lnTo>
                    <a:pt x="112" y="198"/>
                  </a:lnTo>
                  <a:lnTo>
                    <a:pt x="110" y="194"/>
                  </a:lnTo>
                  <a:lnTo>
                    <a:pt x="106" y="194"/>
                  </a:lnTo>
                  <a:lnTo>
                    <a:pt x="102" y="194"/>
                  </a:lnTo>
                  <a:lnTo>
                    <a:pt x="106" y="194"/>
                  </a:lnTo>
                  <a:lnTo>
                    <a:pt x="110" y="194"/>
                  </a:lnTo>
                  <a:lnTo>
                    <a:pt x="110" y="198"/>
                  </a:lnTo>
                  <a:lnTo>
                    <a:pt x="112" y="198"/>
                  </a:lnTo>
                  <a:lnTo>
                    <a:pt x="110" y="198"/>
                  </a:lnTo>
                  <a:lnTo>
                    <a:pt x="106" y="194"/>
                  </a:lnTo>
                  <a:lnTo>
                    <a:pt x="102" y="194"/>
                  </a:lnTo>
                  <a:lnTo>
                    <a:pt x="98" y="194"/>
                  </a:lnTo>
                  <a:lnTo>
                    <a:pt x="98" y="198"/>
                  </a:lnTo>
                  <a:lnTo>
                    <a:pt x="94" y="198"/>
                  </a:lnTo>
                  <a:lnTo>
                    <a:pt x="90" y="198"/>
                  </a:lnTo>
                  <a:lnTo>
                    <a:pt x="90" y="194"/>
                  </a:lnTo>
                  <a:lnTo>
                    <a:pt x="90" y="192"/>
                  </a:lnTo>
                  <a:lnTo>
                    <a:pt x="90" y="188"/>
                  </a:lnTo>
                  <a:lnTo>
                    <a:pt x="94" y="188"/>
                  </a:lnTo>
                  <a:lnTo>
                    <a:pt x="94" y="192"/>
                  </a:lnTo>
                  <a:lnTo>
                    <a:pt x="98" y="192"/>
                  </a:lnTo>
                  <a:lnTo>
                    <a:pt x="102" y="192"/>
                  </a:lnTo>
                  <a:lnTo>
                    <a:pt x="106" y="192"/>
                  </a:lnTo>
                  <a:lnTo>
                    <a:pt x="110" y="188"/>
                  </a:lnTo>
                  <a:lnTo>
                    <a:pt x="112" y="188"/>
                  </a:lnTo>
                  <a:lnTo>
                    <a:pt x="112" y="192"/>
                  </a:lnTo>
                  <a:lnTo>
                    <a:pt x="116" y="192"/>
                  </a:lnTo>
                  <a:lnTo>
                    <a:pt x="116" y="194"/>
                  </a:lnTo>
                  <a:lnTo>
                    <a:pt x="120" y="194"/>
                  </a:lnTo>
                  <a:lnTo>
                    <a:pt x="124" y="194"/>
                  </a:lnTo>
                  <a:lnTo>
                    <a:pt x="124" y="198"/>
                  </a:lnTo>
                  <a:lnTo>
                    <a:pt x="128" y="198"/>
                  </a:lnTo>
                  <a:lnTo>
                    <a:pt x="132" y="198"/>
                  </a:lnTo>
                  <a:lnTo>
                    <a:pt x="136" y="198"/>
                  </a:lnTo>
                  <a:lnTo>
                    <a:pt x="132" y="202"/>
                  </a:lnTo>
                  <a:lnTo>
                    <a:pt x="132" y="202"/>
                  </a:lnTo>
                  <a:lnTo>
                    <a:pt x="132" y="202"/>
                  </a:lnTo>
                  <a:close/>
                  <a:moveTo>
                    <a:pt x="426" y="254"/>
                  </a:moveTo>
                  <a:lnTo>
                    <a:pt x="430" y="254"/>
                  </a:lnTo>
                  <a:lnTo>
                    <a:pt x="426" y="258"/>
                  </a:lnTo>
                  <a:lnTo>
                    <a:pt x="426" y="254"/>
                  </a:lnTo>
                  <a:lnTo>
                    <a:pt x="426" y="254"/>
                  </a:lnTo>
                  <a:lnTo>
                    <a:pt x="426" y="254"/>
                  </a:lnTo>
                  <a:close/>
                  <a:moveTo>
                    <a:pt x="460" y="262"/>
                  </a:moveTo>
                  <a:lnTo>
                    <a:pt x="456" y="262"/>
                  </a:lnTo>
                  <a:lnTo>
                    <a:pt x="452" y="266"/>
                  </a:lnTo>
                  <a:lnTo>
                    <a:pt x="452" y="262"/>
                  </a:lnTo>
                  <a:lnTo>
                    <a:pt x="456" y="262"/>
                  </a:lnTo>
                  <a:lnTo>
                    <a:pt x="460" y="262"/>
                  </a:lnTo>
                  <a:lnTo>
                    <a:pt x="460" y="262"/>
                  </a:lnTo>
                  <a:lnTo>
                    <a:pt x="460" y="262"/>
                  </a:lnTo>
                  <a:close/>
                  <a:moveTo>
                    <a:pt x="456" y="266"/>
                  </a:moveTo>
                  <a:lnTo>
                    <a:pt x="452" y="266"/>
                  </a:lnTo>
                  <a:lnTo>
                    <a:pt x="448" y="266"/>
                  </a:lnTo>
                  <a:lnTo>
                    <a:pt x="448" y="268"/>
                  </a:lnTo>
                  <a:lnTo>
                    <a:pt x="444" y="268"/>
                  </a:lnTo>
                  <a:lnTo>
                    <a:pt x="448" y="268"/>
                  </a:lnTo>
                  <a:lnTo>
                    <a:pt x="448" y="266"/>
                  </a:lnTo>
                  <a:lnTo>
                    <a:pt x="444" y="266"/>
                  </a:lnTo>
                  <a:lnTo>
                    <a:pt x="448" y="266"/>
                  </a:lnTo>
                  <a:lnTo>
                    <a:pt x="448" y="262"/>
                  </a:lnTo>
                  <a:lnTo>
                    <a:pt x="448" y="266"/>
                  </a:lnTo>
                  <a:lnTo>
                    <a:pt x="452" y="266"/>
                  </a:lnTo>
                  <a:lnTo>
                    <a:pt x="456" y="266"/>
                  </a:lnTo>
                  <a:lnTo>
                    <a:pt x="456" y="266"/>
                  </a:lnTo>
                  <a:lnTo>
                    <a:pt x="456" y="266"/>
                  </a:lnTo>
                  <a:close/>
                  <a:moveTo>
                    <a:pt x="172" y="266"/>
                  </a:moveTo>
                  <a:lnTo>
                    <a:pt x="176" y="266"/>
                  </a:lnTo>
                  <a:lnTo>
                    <a:pt x="176" y="268"/>
                  </a:lnTo>
                  <a:lnTo>
                    <a:pt x="176" y="272"/>
                  </a:lnTo>
                  <a:lnTo>
                    <a:pt x="180" y="276"/>
                  </a:lnTo>
                  <a:lnTo>
                    <a:pt x="176" y="276"/>
                  </a:lnTo>
                  <a:lnTo>
                    <a:pt x="172" y="276"/>
                  </a:lnTo>
                  <a:lnTo>
                    <a:pt x="168" y="276"/>
                  </a:lnTo>
                  <a:lnTo>
                    <a:pt x="168" y="280"/>
                  </a:lnTo>
                  <a:lnTo>
                    <a:pt x="172" y="280"/>
                  </a:lnTo>
                  <a:lnTo>
                    <a:pt x="168" y="280"/>
                  </a:lnTo>
                  <a:lnTo>
                    <a:pt x="166" y="276"/>
                  </a:lnTo>
                  <a:lnTo>
                    <a:pt x="158" y="276"/>
                  </a:lnTo>
                  <a:lnTo>
                    <a:pt x="158" y="272"/>
                  </a:lnTo>
                  <a:lnTo>
                    <a:pt x="154" y="272"/>
                  </a:lnTo>
                  <a:lnTo>
                    <a:pt x="154" y="268"/>
                  </a:lnTo>
                  <a:lnTo>
                    <a:pt x="158" y="268"/>
                  </a:lnTo>
                  <a:lnTo>
                    <a:pt x="162" y="268"/>
                  </a:lnTo>
                  <a:lnTo>
                    <a:pt x="162" y="266"/>
                  </a:lnTo>
                  <a:lnTo>
                    <a:pt x="166" y="266"/>
                  </a:lnTo>
                  <a:lnTo>
                    <a:pt x="168" y="266"/>
                  </a:lnTo>
                  <a:lnTo>
                    <a:pt x="172" y="266"/>
                  </a:lnTo>
                  <a:lnTo>
                    <a:pt x="172" y="266"/>
                  </a:lnTo>
                  <a:lnTo>
                    <a:pt x="172" y="266"/>
                  </a:lnTo>
                  <a:close/>
                  <a:moveTo>
                    <a:pt x="440" y="268"/>
                  </a:moveTo>
                  <a:lnTo>
                    <a:pt x="436" y="268"/>
                  </a:lnTo>
                  <a:lnTo>
                    <a:pt x="436" y="272"/>
                  </a:lnTo>
                  <a:lnTo>
                    <a:pt x="434" y="276"/>
                  </a:lnTo>
                  <a:lnTo>
                    <a:pt x="430" y="280"/>
                  </a:lnTo>
                  <a:lnTo>
                    <a:pt x="430" y="276"/>
                  </a:lnTo>
                  <a:lnTo>
                    <a:pt x="434" y="272"/>
                  </a:lnTo>
                  <a:lnTo>
                    <a:pt x="436" y="272"/>
                  </a:lnTo>
                  <a:lnTo>
                    <a:pt x="436" y="268"/>
                  </a:lnTo>
                  <a:lnTo>
                    <a:pt x="436" y="266"/>
                  </a:lnTo>
                  <a:lnTo>
                    <a:pt x="440" y="266"/>
                  </a:lnTo>
                  <a:lnTo>
                    <a:pt x="440" y="268"/>
                  </a:lnTo>
                  <a:lnTo>
                    <a:pt x="440" y="268"/>
                  </a:lnTo>
                  <a:lnTo>
                    <a:pt x="440" y="268"/>
                  </a:lnTo>
                  <a:close/>
                  <a:moveTo>
                    <a:pt x="430" y="272"/>
                  </a:moveTo>
                  <a:lnTo>
                    <a:pt x="426" y="272"/>
                  </a:lnTo>
                  <a:lnTo>
                    <a:pt x="430" y="268"/>
                  </a:lnTo>
                  <a:lnTo>
                    <a:pt x="430" y="272"/>
                  </a:lnTo>
                  <a:lnTo>
                    <a:pt x="430" y="272"/>
                  </a:lnTo>
                  <a:lnTo>
                    <a:pt x="430" y="272"/>
                  </a:lnTo>
                  <a:close/>
                  <a:moveTo>
                    <a:pt x="430" y="272"/>
                  </a:moveTo>
                  <a:lnTo>
                    <a:pt x="430" y="276"/>
                  </a:lnTo>
                  <a:lnTo>
                    <a:pt x="426" y="276"/>
                  </a:lnTo>
                  <a:lnTo>
                    <a:pt x="426" y="272"/>
                  </a:lnTo>
                  <a:lnTo>
                    <a:pt x="430" y="272"/>
                  </a:lnTo>
                  <a:lnTo>
                    <a:pt x="430" y="272"/>
                  </a:lnTo>
                  <a:lnTo>
                    <a:pt x="430" y="272"/>
                  </a:lnTo>
                  <a:close/>
                  <a:moveTo>
                    <a:pt x="350" y="288"/>
                  </a:moveTo>
                  <a:lnTo>
                    <a:pt x="350" y="292"/>
                  </a:lnTo>
                  <a:lnTo>
                    <a:pt x="348" y="292"/>
                  </a:lnTo>
                  <a:lnTo>
                    <a:pt x="348" y="288"/>
                  </a:lnTo>
                  <a:lnTo>
                    <a:pt x="350" y="288"/>
                  </a:lnTo>
                  <a:lnTo>
                    <a:pt x="350" y="288"/>
                  </a:lnTo>
                  <a:lnTo>
                    <a:pt x="350" y="288"/>
                  </a:lnTo>
                  <a:close/>
                  <a:moveTo>
                    <a:pt x="388" y="288"/>
                  </a:moveTo>
                  <a:lnTo>
                    <a:pt x="388" y="292"/>
                  </a:lnTo>
                  <a:lnTo>
                    <a:pt x="388" y="288"/>
                  </a:lnTo>
                  <a:lnTo>
                    <a:pt x="388" y="288"/>
                  </a:lnTo>
                  <a:lnTo>
                    <a:pt x="388" y="288"/>
                  </a:lnTo>
                  <a:close/>
                  <a:moveTo>
                    <a:pt x="366" y="306"/>
                  </a:moveTo>
                  <a:lnTo>
                    <a:pt x="362" y="310"/>
                  </a:lnTo>
                  <a:lnTo>
                    <a:pt x="362" y="306"/>
                  </a:lnTo>
                  <a:lnTo>
                    <a:pt x="366" y="306"/>
                  </a:lnTo>
                  <a:lnTo>
                    <a:pt x="366" y="306"/>
                  </a:lnTo>
                  <a:lnTo>
                    <a:pt x="366" y="306"/>
                  </a:lnTo>
                  <a:close/>
                  <a:moveTo>
                    <a:pt x="362" y="318"/>
                  </a:moveTo>
                  <a:lnTo>
                    <a:pt x="358" y="322"/>
                  </a:lnTo>
                  <a:lnTo>
                    <a:pt x="358" y="318"/>
                  </a:lnTo>
                  <a:lnTo>
                    <a:pt x="354" y="318"/>
                  </a:lnTo>
                  <a:lnTo>
                    <a:pt x="354" y="314"/>
                  </a:lnTo>
                  <a:lnTo>
                    <a:pt x="358" y="318"/>
                  </a:lnTo>
                  <a:lnTo>
                    <a:pt x="358" y="314"/>
                  </a:lnTo>
                  <a:lnTo>
                    <a:pt x="354" y="314"/>
                  </a:lnTo>
                  <a:lnTo>
                    <a:pt x="358" y="314"/>
                  </a:lnTo>
                  <a:lnTo>
                    <a:pt x="358" y="310"/>
                  </a:lnTo>
                  <a:lnTo>
                    <a:pt x="362" y="310"/>
                  </a:lnTo>
                  <a:lnTo>
                    <a:pt x="366" y="310"/>
                  </a:lnTo>
                  <a:lnTo>
                    <a:pt x="370" y="310"/>
                  </a:lnTo>
                  <a:lnTo>
                    <a:pt x="370" y="314"/>
                  </a:lnTo>
                  <a:lnTo>
                    <a:pt x="370" y="318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62" y="318"/>
                  </a:lnTo>
                  <a:lnTo>
                    <a:pt x="362" y="318"/>
                  </a:lnTo>
                  <a:lnTo>
                    <a:pt x="362" y="318"/>
                  </a:lnTo>
                  <a:close/>
                  <a:moveTo>
                    <a:pt x="626" y="332"/>
                  </a:moveTo>
                  <a:lnTo>
                    <a:pt x="622" y="332"/>
                  </a:lnTo>
                  <a:lnTo>
                    <a:pt x="626" y="332"/>
                  </a:lnTo>
                  <a:lnTo>
                    <a:pt x="626" y="336"/>
                  </a:lnTo>
                  <a:lnTo>
                    <a:pt x="622" y="336"/>
                  </a:lnTo>
                  <a:lnTo>
                    <a:pt x="622" y="332"/>
                  </a:lnTo>
                  <a:lnTo>
                    <a:pt x="622" y="336"/>
                  </a:lnTo>
                  <a:lnTo>
                    <a:pt x="620" y="340"/>
                  </a:lnTo>
                  <a:lnTo>
                    <a:pt x="616" y="340"/>
                  </a:lnTo>
                  <a:lnTo>
                    <a:pt x="616" y="336"/>
                  </a:lnTo>
                  <a:lnTo>
                    <a:pt x="620" y="332"/>
                  </a:lnTo>
                  <a:lnTo>
                    <a:pt x="620" y="336"/>
                  </a:lnTo>
                  <a:lnTo>
                    <a:pt x="620" y="332"/>
                  </a:lnTo>
                  <a:lnTo>
                    <a:pt x="616" y="332"/>
                  </a:lnTo>
                  <a:lnTo>
                    <a:pt x="620" y="332"/>
                  </a:lnTo>
                  <a:lnTo>
                    <a:pt x="620" y="328"/>
                  </a:lnTo>
                  <a:lnTo>
                    <a:pt x="616" y="328"/>
                  </a:lnTo>
                  <a:lnTo>
                    <a:pt x="616" y="324"/>
                  </a:lnTo>
                  <a:lnTo>
                    <a:pt x="616" y="318"/>
                  </a:lnTo>
                  <a:lnTo>
                    <a:pt x="612" y="314"/>
                  </a:lnTo>
                  <a:lnTo>
                    <a:pt x="612" y="310"/>
                  </a:lnTo>
                  <a:lnTo>
                    <a:pt x="612" y="314"/>
                  </a:lnTo>
                  <a:lnTo>
                    <a:pt x="616" y="314"/>
                  </a:lnTo>
                  <a:lnTo>
                    <a:pt x="616" y="318"/>
                  </a:lnTo>
                  <a:lnTo>
                    <a:pt x="616" y="314"/>
                  </a:lnTo>
                  <a:lnTo>
                    <a:pt x="620" y="314"/>
                  </a:lnTo>
                  <a:lnTo>
                    <a:pt x="620" y="318"/>
                  </a:lnTo>
                  <a:lnTo>
                    <a:pt x="622" y="318"/>
                  </a:lnTo>
                  <a:lnTo>
                    <a:pt x="622" y="322"/>
                  </a:lnTo>
                  <a:lnTo>
                    <a:pt x="626" y="324"/>
                  </a:lnTo>
                  <a:lnTo>
                    <a:pt x="626" y="328"/>
                  </a:lnTo>
                  <a:lnTo>
                    <a:pt x="626" y="324"/>
                  </a:lnTo>
                  <a:lnTo>
                    <a:pt x="622" y="324"/>
                  </a:lnTo>
                  <a:lnTo>
                    <a:pt x="622" y="322"/>
                  </a:lnTo>
                  <a:lnTo>
                    <a:pt x="622" y="318"/>
                  </a:lnTo>
                  <a:lnTo>
                    <a:pt x="620" y="318"/>
                  </a:lnTo>
                  <a:lnTo>
                    <a:pt x="620" y="322"/>
                  </a:lnTo>
                  <a:lnTo>
                    <a:pt x="622" y="322"/>
                  </a:lnTo>
                  <a:lnTo>
                    <a:pt x="622" y="324"/>
                  </a:lnTo>
                  <a:lnTo>
                    <a:pt x="622" y="328"/>
                  </a:lnTo>
                  <a:lnTo>
                    <a:pt x="626" y="328"/>
                  </a:lnTo>
                  <a:lnTo>
                    <a:pt x="626" y="332"/>
                  </a:lnTo>
                  <a:lnTo>
                    <a:pt x="626" y="332"/>
                  </a:lnTo>
                  <a:lnTo>
                    <a:pt x="626" y="332"/>
                  </a:lnTo>
                  <a:close/>
                  <a:moveTo>
                    <a:pt x="594" y="324"/>
                  </a:moveTo>
                  <a:lnTo>
                    <a:pt x="590" y="324"/>
                  </a:lnTo>
                  <a:lnTo>
                    <a:pt x="594" y="322"/>
                  </a:lnTo>
                  <a:lnTo>
                    <a:pt x="598" y="322"/>
                  </a:lnTo>
                  <a:lnTo>
                    <a:pt x="594" y="322"/>
                  </a:lnTo>
                  <a:lnTo>
                    <a:pt x="590" y="318"/>
                  </a:lnTo>
                  <a:lnTo>
                    <a:pt x="594" y="314"/>
                  </a:lnTo>
                  <a:lnTo>
                    <a:pt x="594" y="318"/>
                  </a:lnTo>
                  <a:lnTo>
                    <a:pt x="594" y="314"/>
                  </a:lnTo>
                  <a:lnTo>
                    <a:pt x="598" y="314"/>
                  </a:lnTo>
                  <a:lnTo>
                    <a:pt x="602" y="314"/>
                  </a:lnTo>
                  <a:lnTo>
                    <a:pt x="606" y="314"/>
                  </a:lnTo>
                  <a:lnTo>
                    <a:pt x="606" y="318"/>
                  </a:lnTo>
                  <a:lnTo>
                    <a:pt x="602" y="318"/>
                  </a:lnTo>
                  <a:lnTo>
                    <a:pt x="602" y="322"/>
                  </a:lnTo>
                  <a:lnTo>
                    <a:pt x="606" y="322"/>
                  </a:lnTo>
                  <a:lnTo>
                    <a:pt x="606" y="318"/>
                  </a:lnTo>
                  <a:lnTo>
                    <a:pt x="608" y="318"/>
                  </a:lnTo>
                  <a:lnTo>
                    <a:pt x="612" y="318"/>
                  </a:lnTo>
                  <a:lnTo>
                    <a:pt x="612" y="322"/>
                  </a:lnTo>
                  <a:lnTo>
                    <a:pt x="608" y="322"/>
                  </a:lnTo>
                  <a:lnTo>
                    <a:pt x="612" y="322"/>
                  </a:lnTo>
                  <a:lnTo>
                    <a:pt x="612" y="324"/>
                  </a:lnTo>
                  <a:lnTo>
                    <a:pt x="608" y="324"/>
                  </a:lnTo>
                  <a:lnTo>
                    <a:pt x="606" y="324"/>
                  </a:lnTo>
                  <a:lnTo>
                    <a:pt x="606" y="322"/>
                  </a:lnTo>
                  <a:lnTo>
                    <a:pt x="602" y="322"/>
                  </a:lnTo>
                  <a:lnTo>
                    <a:pt x="598" y="322"/>
                  </a:lnTo>
                  <a:lnTo>
                    <a:pt x="602" y="322"/>
                  </a:lnTo>
                  <a:lnTo>
                    <a:pt x="606" y="322"/>
                  </a:lnTo>
                  <a:lnTo>
                    <a:pt x="606" y="324"/>
                  </a:lnTo>
                  <a:lnTo>
                    <a:pt x="608" y="324"/>
                  </a:lnTo>
                  <a:lnTo>
                    <a:pt x="612" y="324"/>
                  </a:lnTo>
                  <a:lnTo>
                    <a:pt x="612" y="328"/>
                  </a:lnTo>
                  <a:lnTo>
                    <a:pt x="612" y="332"/>
                  </a:lnTo>
                  <a:lnTo>
                    <a:pt x="608" y="332"/>
                  </a:lnTo>
                  <a:lnTo>
                    <a:pt x="608" y="328"/>
                  </a:lnTo>
                  <a:lnTo>
                    <a:pt x="606" y="328"/>
                  </a:lnTo>
                  <a:lnTo>
                    <a:pt x="606" y="324"/>
                  </a:lnTo>
                  <a:lnTo>
                    <a:pt x="602" y="324"/>
                  </a:lnTo>
                  <a:lnTo>
                    <a:pt x="602" y="328"/>
                  </a:lnTo>
                  <a:lnTo>
                    <a:pt x="606" y="328"/>
                  </a:lnTo>
                  <a:lnTo>
                    <a:pt x="606" y="332"/>
                  </a:lnTo>
                  <a:lnTo>
                    <a:pt x="602" y="332"/>
                  </a:lnTo>
                  <a:lnTo>
                    <a:pt x="598" y="332"/>
                  </a:lnTo>
                  <a:lnTo>
                    <a:pt x="598" y="328"/>
                  </a:lnTo>
                  <a:lnTo>
                    <a:pt x="598" y="332"/>
                  </a:lnTo>
                  <a:lnTo>
                    <a:pt x="602" y="332"/>
                  </a:lnTo>
                  <a:lnTo>
                    <a:pt x="598" y="328"/>
                  </a:lnTo>
                  <a:lnTo>
                    <a:pt x="594" y="324"/>
                  </a:lnTo>
                  <a:lnTo>
                    <a:pt x="594" y="324"/>
                  </a:lnTo>
                  <a:lnTo>
                    <a:pt x="594" y="324"/>
                  </a:lnTo>
                  <a:close/>
                  <a:moveTo>
                    <a:pt x="350" y="318"/>
                  </a:moveTo>
                  <a:lnTo>
                    <a:pt x="354" y="318"/>
                  </a:lnTo>
                  <a:lnTo>
                    <a:pt x="358" y="318"/>
                  </a:lnTo>
                  <a:lnTo>
                    <a:pt x="358" y="322"/>
                  </a:lnTo>
                  <a:lnTo>
                    <a:pt x="354" y="322"/>
                  </a:lnTo>
                  <a:lnTo>
                    <a:pt x="354" y="318"/>
                  </a:lnTo>
                  <a:lnTo>
                    <a:pt x="350" y="318"/>
                  </a:lnTo>
                  <a:lnTo>
                    <a:pt x="350" y="318"/>
                  </a:lnTo>
                  <a:lnTo>
                    <a:pt x="350" y="318"/>
                  </a:lnTo>
                  <a:close/>
                  <a:moveTo>
                    <a:pt x="590" y="318"/>
                  </a:moveTo>
                  <a:lnTo>
                    <a:pt x="594" y="318"/>
                  </a:lnTo>
                  <a:lnTo>
                    <a:pt x="594" y="322"/>
                  </a:lnTo>
                  <a:lnTo>
                    <a:pt x="590" y="322"/>
                  </a:lnTo>
                  <a:lnTo>
                    <a:pt x="590" y="318"/>
                  </a:lnTo>
                  <a:lnTo>
                    <a:pt x="590" y="318"/>
                  </a:lnTo>
                  <a:lnTo>
                    <a:pt x="590" y="318"/>
                  </a:lnTo>
                  <a:close/>
                  <a:moveTo>
                    <a:pt x="348" y="328"/>
                  </a:moveTo>
                  <a:lnTo>
                    <a:pt x="348" y="324"/>
                  </a:lnTo>
                  <a:lnTo>
                    <a:pt x="344" y="324"/>
                  </a:lnTo>
                  <a:lnTo>
                    <a:pt x="348" y="322"/>
                  </a:lnTo>
                  <a:lnTo>
                    <a:pt x="348" y="324"/>
                  </a:lnTo>
                  <a:lnTo>
                    <a:pt x="348" y="328"/>
                  </a:lnTo>
                  <a:lnTo>
                    <a:pt x="350" y="324"/>
                  </a:lnTo>
                  <a:lnTo>
                    <a:pt x="350" y="322"/>
                  </a:lnTo>
                  <a:lnTo>
                    <a:pt x="354" y="324"/>
                  </a:lnTo>
                  <a:lnTo>
                    <a:pt x="354" y="322"/>
                  </a:lnTo>
                  <a:lnTo>
                    <a:pt x="354" y="324"/>
                  </a:lnTo>
                  <a:lnTo>
                    <a:pt x="354" y="322"/>
                  </a:lnTo>
                  <a:lnTo>
                    <a:pt x="350" y="322"/>
                  </a:lnTo>
                  <a:lnTo>
                    <a:pt x="354" y="322"/>
                  </a:lnTo>
                  <a:lnTo>
                    <a:pt x="358" y="322"/>
                  </a:lnTo>
                  <a:lnTo>
                    <a:pt x="358" y="324"/>
                  </a:lnTo>
                  <a:lnTo>
                    <a:pt x="358" y="322"/>
                  </a:lnTo>
                  <a:lnTo>
                    <a:pt x="362" y="322"/>
                  </a:lnTo>
                  <a:lnTo>
                    <a:pt x="366" y="322"/>
                  </a:lnTo>
                  <a:lnTo>
                    <a:pt x="366" y="324"/>
                  </a:lnTo>
                  <a:lnTo>
                    <a:pt x="362" y="324"/>
                  </a:lnTo>
                  <a:lnTo>
                    <a:pt x="366" y="328"/>
                  </a:lnTo>
                  <a:lnTo>
                    <a:pt x="370" y="328"/>
                  </a:lnTo>
                  <a:lnTo>
                    <a:pt x="366" y="328"/>
                  </a:lnTo>
                  <a:lnTo>
                    <a:pt x="366" y="332"/>
                  </a:lnTo>
                  <a:lnTo>
                    <a:pt x="362" y="332"/>
                  </a:lnTo>
                  <a:lnTo>
                    <a:pt x="358" y="328"/>
                  </a:lnTo>
                  <a:lnTo>
                    <a:pt x="354" y="332"/>
                  </a:lnTo>
                  <a:lnTo>
                    <a:pt x="358" y="332"/>
                  </a:lnTo>
                  <a:lnTo>
                    <a:pt x="362" y="332"/>
                  </a:lnTo>
                  <a:lnTo>
                    <a:pt x="362" y="336"/>
                  </a:lnTo>
                  <a:lnTo>
                    <a:pt x="358" y="336"/>
                  </a:lnTo>
                  <a:lnTo>
                    <a:pt x="354" y="332"/>
                  </a:lnTo>
                  <a:lnTo>
                    <a:pt x="354" y="336"/>
                  </a:lnTo>
                  <a:lnTo>
                    <a:pt x="358" y="336"/>
                  </a:lnTo>
                  <a:lnTo>
                    <a:pt x="354" y="336"/>
                  </a:lnTo>
                  <a:lnTo>
                    <a:pt x="350" y="336"/>
                  </a:lnTo>
                  <a:lnTo>
                    <a:pt x="350" y="340"/>
                  </a:lnTo>
                  <a:lnTo>
                    <a:pt x="348" y="340"/>
                  </a:lnTo>
                  <a:lnTo>
                    <a:pt x="348" y="344"/>
                  </a:lnTo>
                  <a:lnTo>
                    <a:pt x="344" y="344"/>
                  </a:lnTo>
                  <a:lnTo>
                    <a:pt x="344" y="348"/>
                  </a:lnTo>
                  <a:lnTo>
                    <a:pt x="340" y="348"/>
                  </a:lnTo>
                  <a:lnTo>
                    <a:pt x="340" y="344"/>
                  </a:lnTo>
                  <a:lnTo>
                    <a:pt x="344" y="344"/>
                  </a:lnTo>
                  <a:lnTo>
                    <a:pt x="344" y="340"/>
                  </a:lnTo>
                  <a:lnTo>
                    <a:pt x="344" y="344"/>
                  </a:lnTo>
                  <a:lnTo>
                    <a:pt x="344" y="340"/>
                  </a:lnTo>
                  <a:lnTo>
                    <a:pt x="348" y="340"/>
                  </a:lnTo>
                  <a:lnTo>
                    <a:pt x="344" y="340"/>
                  </a:lnTo>
                  <a:lnTo>
                    <a:pt x="340" y="340"/>
                  </a:lnTo>
                  <a:lnTo>
                    <a:pt x="340" y="344"/>
                  </a:lnTo>
                  <a:lnTo>
                    <a:pt x="340" y="340"/>
                  </a:lnTo>
                  <a:lnTo>
                    <a:pt x="344" y="340"/>
                  </a:lnTo>
                  <a:lnTo>
                    <a:pt x="340" y="340"/>
                  </a:lnTo>
                  <a:lnTo>
                    <a:pt x="336" y="340"/>
                  </a:lnTo>
                  <a:lnTo>
                    <a:pt x="340" y="340"/>
                  </a:lnTo>
                  <a:lnTo>
                    <a:pt x="340" y="344"/>
                  </a:lnTo>
                  <a:lnTo>
                    <a:pt x="336" y="344"/>
                  </a:lnTo>
                  <a:lnTo>
                    <a:pt x="336" y="340"/>
                  </a:lnTo>
                  <a:lnTo>
                    <a:pt x="336" y="336"/>
                  </a:lnTo>
                  <a:lnTo>
                    <a:pt x="332" y="336"/>
                  </a:lnTo>
                  <a:lnTo>
                    <a:pt x="332" y="332"/>
                  </a:lnTo>
                  <a:lnTo>
                    <a:pt x="332" y="328"/>
                  </a:lnTo>
                  <a:lnTo>
                    <a:pt x="336" y="328"/>
                  </a:lnTo>
                  <a:lnTo>
                    <a:pt x="340" y="328"/>
                  </a:lnTo>
                  <a:lnTo>
                    <a:pt x="344" y="328"/>
                  </a:lnTo>
                  <a:lnTo>
                    <a:pt x="344" y="332"/>
                  </a:lnTo>
                  <a:lnTo>
                    <a:pt x="344" y="336"/>
                  </a:lnTo>
                  <a:lnTo>
                    <a:pt x="348" y="336"/>
                  </a:lnTo>
                  <a:lnTo>
                    <a:pt x="344" y="332"/>
                  </a:lnTo>
                  <a:lnTo>
                    <a:pt x="344" y="328"/>
                  </a:lnTo>
                  <a:lnTo>
                    <a:pt x="348" y="328"/>
                  </a:lnTo>
                  <a:lnTo>
                    <a:pt x="348" y="328"/>
                  </a:lnTo>
                  <a:lnTo>
                    <a:pt x="348" y="328"/>
                  </a:lnTo>
                  <a:close/>
                  <a:moveTo>
                    <a:pt x="350" y="322"/>
                  </a:moveTo>
                  <a:lnTo>
                    <a:pt x="354" y="322"/>
                  </a:lnTo>
                  <a:lnTo>
                    <a:pt x="354" y="324"/>
                  </a:lnTo>
                  <a:lnTo>
                    <a:pt x="350" y="324"/>
                  </a:lnTo>
                  <a:lnTo>
                    <a:pt x="350" y="322"/>
                  </a:lnTo>
                  <a:lnTo>
                    <a:pt x="348" y="322"/>
                  </a:lnTo>
                  <a:lnTo>
                    <a:pt x="350" y="322"/>
                  </a:lnTo>
                  <a:lnTo>
                    <a:pt x="350" y="322"/>
                  </a:lnTo>
                  <a:lnTo>
                    <a:pt x="350" y="322"/>
                  </a:lnTo>
                  <a:close/>
                  <a:moveTo>
                    <a:pt x="616" y="350"/>
                  </a:moveTo>
                  <a:lnTo>
                    <a:pt x="616" y="354"/>
                  </a:lnTo>
                  <a:lnTo>
                    <a:pt x="616" y="358"/>
                  </a:lnTo>
                  <a:lnTo>
                    <a:pt x="612" y="354"/>
                  </a:lnTo>
                  <a:lnTo>
                    <a:pt x="612" y="350"/>
                  </a:lnTo>
                  <a:lnTo>
                    <a:pt x="612" y="348"/>
                  </a:lnTo>
                  <a:lnTo>
                    <a:pt x="608" y="350"/>
                  </a:lnTo>
                  <a:lnTo>
                    <a:pt x="608" y="348"/>
                  </a:lnTo>
                  <a:lnTo>
                    <a:pt x="606" y="344"/>
                  </a:lnTo>
                  <a:lnTo>
                    <a:pt x="606" y="340"/>
                  </a:lnTo>
                  <a:lnTo>
                    <a:pt x="606" y="336"/>
                  </a:lnTo>
                  <a:lnTo>
                    <a:pt x="602" y="336"/>
                  </a:lnTo>
                  <a:lnTo>
                    <a:pt x="602" y="332"/>
                  </a:lnTo>
                  <a:lnTo>
                    <a:pt x="606" y="332"/>
                  </a:lnTo>
                  <a:lnTo>
                    <a:pt x="606" y="328"/>
                  </a:lnTo>
                  <a:lnTo>
                    <a:pt x="608" y="332"/>
                  </a:lnTo>
                  <a:lnTo>
                    <a:pt x="612" y="332"/>
                  </a:lnTo>
                  <a:lnTo>
                    <a:pt x="612" y="336"/>
                  </a:lnTo>
                  <a:lnTo>
                    <a:pt x="616" y="340"/>
                  </a:lnTo>
                  <a:lnTo>
                    <a:pt x="616" y="344"/>
                  </a:lnTo>
                  <a:lnTo>
                    <a:pt x="616" y="348"/>
                  </a:lnTo>
                  <a:lnTo>
                    <a:pt x="616" y="350"/>
                  </a:lnTo>
                  <a:lnTo>
                    <a:pt x="616" y="350"/>
                  </a:lnTo>
                  <a:lnTo>
                    <a:pt x="616" y="350"/>
                  </a:lnTo>
                  <a:close/>
                  <a:moveTo>
                    <a:pt x="612" y="332"/>
                  </a:moveTo>
                  <a:lnTo>
                    <a:pt x="616" y="332"/>
                  </a:lnTo>
                  <a:lnTo>
                    <a:pt x="612" y="336"/>
                  </a:lnTo>
                  <a:lnTo>
                    <a:pt x="612" y="332"/>
                  </a:lnTo>
                  <a:lnTo>
                    <a:pt x="612" y="332"/>
                  </a:lnTo>
                  <a:lnTo>
                    <a:pt x="612" y="332"/>
                  </a:lnTo>
                  <a:close/>
                  <a:moveTo>
                    <a:pt x="602" y="336"/>
                  </a:moveTo>
                  <a:lnTo>
                    <a:pt x="606" y="336"/>
                  </a:lnTo>
                  <a:lnTo>
                    <a:pt x="606" y="340"/>
                  </a:lnTo>
                  <a:lnTo>
                    <a:pt x="602" y="340"/>
                  </a:lnTo>
                  <a:lnTo>
                    <a:pt x="602" y="344"/>
                  </a:lnTo>
                  <a:lnTo>
                    <a:pt x="602" y="340"/>
                  </a:lnTo>
                  <a:lnTo>
                    <a:pt x="602" y="336"/>
                  </a:lnTo>
                  <a:lnTo>
                    <a:pt x="598" y="336"/>
                  </a:lnTo>
                  <a:lnTo>
                    <a:pt x="602" y="336"/>
                  </a:lnTo>
                  <a:lnTo>
                    <a:pt x="602" y="336"/>
                  </a:lnTo>
                  <a:lnTo>
                    <a:pt x="602" y="336"/>
                  </a:lnTo>
                  <a:close/>
                  <a:moveTo>
                    <a:pt x="358" y="340"/>
                  </a:moveTo>
                  <a:lnTo>
                    <a:pt x="354" y="340"/>
                  </a:lnTo>
                  <a:lnTo>
                    <a:pt x="350" y="340"/>
                  </a:lnTo>
                  <a:lnTo>
                    <a:pt x="350" y="344"/>
                  </a:lnTo>
                  <a:lnTo>
                    <a:pt x="350" y="340"/>
                  </a:lnTo>
                  <a:lnTo>
                    <a:pt x="350" y="336"/>
                  </a:lnTo>
                  <a:lnTo>
                    <a:pt x="354" y="336"/>
                  </a:lnTo>
                  <a:lnTo>
                    <a:pt x="358" y="336"/>
                  </a:lnTo>
                  <a:lnTo>
                    <a:pt x="358" y="340"/>
                  </a:lnTo>
                  <a:lnTo>
                    <a:pt x="358" y="340"/>
                  </a:lnTo>
                  <a:lnTo>
                    <a:pt x="358" y="340"/>
                  </a:lnTo>
                  <a:close/>
                  <a:moveTo>
                    <a:pt x="638" y="344"/>
                  </a:moveTo>
                  <a:lnTo>
                    <a:pt x="642" y="344"/>
                  </a:lnTo>
                  <a:lnTo>
                    <a:pt x="638" y="348"/>
                  </a:lnTo>
                  <a:lnTo>
                    <a:pt x="642" y="350"/>
                  </a:lnTo>
                  <a:lnTo>
                    <a:pt x="638" y="350"/>
                  </a:lnTo>
                  <a:lnTo>
                    <a:pt x="638" y="348"/>
                  </a:lnTo>
                  <a:lnTo>
                    <a:pt x="634" y="348"/>
                  </a:lnTo>
                  <a:lnTo>
                    <a:pt x="634" y="344"/>
                  </a:lnTo>
                  <a:lnTo>
                    <a:pt x="634" y="348"/>
                  </a:lnTo>
                  <a:lnTo>
                    <a:pt x="638" y="350"/>
                  </a:lnTo>
                  <a:lnTo>
                    <a:pt x="638" y="354"/>
                  </a:lnTo>
                  <a:lnTo>
                    <a:pt x="634" y="354"/>
                  </a:lnTo>
                  <a:lnTo>
                    <a:pt x="630" y="354"/>
                  </a:lnTo>
                  <a:lnTo>
                    <a:pt x="630" y="350"/>
                  </a:lnTo>
                  <a:lnTo>
                    <a:pt x="630" y="348"/>
                  </a:lnTo>
                  <a:lnTo>
                    <a:pt x="626" y="348"/>
                  </a:lnTo>
                  <a:lnTo>
                    <a:pt x="626" y="344"/>
                  </a:lnTo>
                  <a:lnTo>
                    <a:pt x="622" y="340"/>
                  </a:lnTo>
                  <a:lnTo>
                    <a:pt x="626" y="340"/>
                  </a:lnTo>
                  <a:lnTo>
                    <a:pt x="630" y="340"/>
                  </a:lnTo>
                  <a:lnTo>
                    <a:pt x="634" y="340"/>
                  </a:lnTo>
                  <a:lnTo>
                    <a:pt x="634" y="344"/>
                  </a:lnTo>
                  <a:lnTo>
                    <a:pt x="638" y="340"/>
                  </a:lnTo>
                  <a:lnTo>
                    <a:pt x="638" y="344"/>
                  </a:lnTo>
                  <a:lnTo>
                    <a:pt x="638" y="344"/>
                  </a:lnTo>
                  <a:lnTo>
                    <a:pt x="638" y="344"/>
                  </a:lnTo>
                  <a:close/>
                  <a:moveTo>
                    <a:pt x="626" y="358"/>
                  </a:moveTo>
                  <a:lnTo>
                    <a:pt x="626" y="354"/>
                  </a:lnTo>
                  <a:lnTo>
                    <a:pt x="626" y="358"/>
                  </a:lnTo>
                  <a:lnTo>
                    <a:pt x="626" y="362"/>
                  </a:lnTo>
                  <a:lnTo>
                    <a:pt x="622" y="362"/>
                  </a:lnTo>
                  <a:lnTo>
                    <a:pt x="622" y="358"/>
                  </a:lnTo>
                  <a:lnTo>
                    <a:pt x="622" y="362"/>
                  </a:lnTo>
                  <a:lnTo>
                    <a:pt x="620" y="358"/>
                  </a:lnTo>
                  <a:lnTo>
                    <a:pt x="622" y="358"/>
                  </a:lnTo>
                  <a:lnTo>
                    <a:pt x="620" y="354"/>
                  </a:lnTo>
                  <a:lnTo>
                    <a:pt x="622" y="354"/>
                  </a:lnTo>
                  <a:lnTo>
                    <a:pt x="622" y="350"/>
                  </a:lnTo>
                  <a:lnTo>
                    <a:pt x="620" y="350"/>
                  </a:lnTo>
                  <a:lnTo>
                    <a:pt x="620" y="348"/>
                  </a:lnTo>
                  <a:lnTo>
                    <a:pt x="620" y="344"/>
                  </a:lnTo>
                  <a:lnTo>
                    <a:pt x="622" y="344"/>
                  </a:lnTo>
                  <a:lnTo>
                    <a:pt x="620" y="344"/>
                  </a:lnTo>
                  <a:lnTo>
                    <a:pt x="622" y="344"/>
                  </a:lnTo>
                  <a:lnTo>
                    <a:pt x="626" y="344"/>
                  </a:lnTo>
                  <a:lnTo>
                    <a:pt x="626" y="348"/>
                  </a:lnTo>
                  <a:lnTo>
                    <a:pt x="626" y="350"/>
                  </a:lnTo>
                  <a:lnTo>
                    <a:pt x="622" y="350"/>
                  </a:lnTo>
                  <a:lnTo>
                    <a:pt x="626" y="350"/>
                  </a:lnTo>
                  <a:lnTo>
                    <a:pt x="626" y="348"/>
                  </a:lnTo>
                  <a:lnTo>
                    <a:pt x="630" y="348"/>
                  </a:lnTo>
                  <a:lnTo>
                    <a:pt x="630" y="350"/>
                  </a:lnTo>
                  <a:lnTo>
                    <a:pt x="626" y="350"/>
                  </a:lnTo>
                  <a:lnTo>
                    <a:pt x="626" y="354"/>
                  </a:lnTo>
                  <a:lnTo>
                    <a:pt x="626" y="358"/>
                  </a:lnTo>
                  <a:lnTo>
                    <a:pt x="626" y="358"/>
                  </a:lnTo>
                  <a:lnTo>
                    <a:pt x="626" y="358"/>
                  </a:lnTo>
                  <a:close/>
                  <a:moveTo>
                    <a:pt x="642" y="348"/>
                  </a:moveTo>
                  <a:lnTo>
                    <a:pt x="646" y="348"/>
                  </a:lnTo>
                  <a:lnTo>
                    <a:pt x="646" y="350"/>
                  </a:lnTo>
                  <a:lnTo>
                    <a:pt x="642" y="350"/>
                  </a:lnTo>
                  <a:lnTo>
                    <a:pt x="638" y="350"/>
                  </a:lnTo>
                  <a:lnTo>
                    <a:pt x="642" y="350"/>
                  </a:lnTo>
                  <a:lnTo>
                    <a:pt x="642" y="348"/>
                  </a:lnTo>
                  <a:lnTo>
                    <a:pt x="642" y="348"/>
                  </a:lnTo>
                  <a:lnTo>
                    <a:pt x="642" y="348"/>
                  </a:lnTo>
                  <a:close/>
                  <a:moveTo>
                    <a:pt x="336" y="350"/>
                  </a:moveTo>
                  <a:lnTo>
                    <a:pt x="332" y="354"/>
                  </a:lnTo>
                  <a:lnTo>
                    <a:pt x="332" y="350"/>
                  </a:lnTo>
                  <a:lnTo>
                    <a:pt x="336" y="350"/>
                  </a:lnTo>
                  <a:lnTo>
                    <a:pt x="336" y="350"/>
                  </a:lnTo>
                  <a:lnTo>
                    <a:pt x="336" y="350"/>
                  </a:lnTo>
                  <a:close/>
                  <a:moveTo>
                    <a:pt x="294" y="350"/>
                  </a:moveTo>
                  <a:lnTo>
                    <a:pt x="298" y="350"/>
                  </a:lnTo>
                  <a:lnTo>
                    <a:pt x="294" y="350"/>
                  </a:lnTo>
                  <a:lnTo>
                    <a:pt x="294" y="350"/>
                  </a:lnTo>
                  <a:lnTo>
                    <a:pt x="294" y="350"/>
                  </a:lnTo>
                  <a:close/>
                  <a:moveTo>
                    <a:pt x="652" y="362"/>
                  </a:moveTo>
                  <a:lnTo>
                    <a:pt x="652" y="358"/>
                  </a:lnTo>
                  <a:lnTo>
                    <a:pt x="648" y="358"/>
                  </a:lnTo>
                  <a:lnTo>
                    <a:pt x="648" y="354"/>
                  </a:lnTo>
                  <a:lnTo>
                    <a:pt x="652" y="354"/>
                  </a:lnTo>
                  <a:lnTo>
                    <a:pt x="652" y="358"/>
                  </a:lnTo>
                  <a:lnTo>
                    <a:pt x="652" y="362"/>
                  </a:lnTo>
                  <a:lnTo>
                    <a:pt x="652" y="362"/>
                  </a:lnTo>
                  <a:lnTo>
                    <a:pt x="652" y="362"/>
                  </a:lnTo>
                  <a:close/>
                  <a:moveTo>
                    <a:pt x="642" y="358"/>
                  </a:moveTo>
                  <a:lnTo>
                    <a:pt x="638" y="354"/>
                  </a:lnTo>
                  <a:lnTo>
                    <a:pt x="642" y="354"/>
                  </a:lnTo>
                  <a:lnTo>
                    <a:pt x="646" y="354"/>
                  </a:lnTo>
                  <a:lnTo>
                    <a:pt x="646" y="358"/>
                  </a:lnTo>
                  <a:lnTo>
                    <a:pt x="642" y="358"/>
                  </a:lnTo>
                  <a:lnTo>
                    <a:pt x="642" y="358"/>
                  </a:lnTo>
                  <a:lnTo>
                    <a:pt x="642" y="358"/>
                  </a:lnTo>
                  <a:close/>
                  <a:moveTo>
                    <a:pt x="648" y="366"/>
                  </a:moveTo>
                  <a:lnTo>
                    <a:pt x="646" y="366"/>
                  </a:lnTo>
                  <a:lnTo>
                    <a:pt x="648" y="362"/>
                  </a:lnTo>
                  <a:lnTo>
                    <a:pt x="646" y="362"/>
                  </a:lnTo>
                  <a:lnTo>
                    <a:pt x="642" y="362"/>
                  </a:lnTo>
                  <a:lnTo>
                    <a:pt x="642" y="358"/>
                  </a:lnTo>
                  <a:lnTo>
                    <a:pt x="646" y="358"/>
                  </a:lnTo>
                  <a:lnTo>
                    <a:pt x="646" y="354"/>
                  </a:lnTo>
                  <a:lnTo>
                    <a:pt x="648" y="354"/>
                  </a:lnTo>
                  <a:lnTo>
                    <a:pt x="648" y="358"/>
                  </a:lnTo>
                  <a:lnTo>
                    <a:pt x="652" y="362"/>
                  </a:lnTo>
                  <a:lnTo>
                    <a:pt x="652" y="366"/>
                  </a:lnTo>
                  <a:lnTo>
                    <a:pt x="648" y="366"/>
                  </a:lnTo>
                  <a:lnTo>
                    <a:pt x="648" y="366"/>
                  </a:lnTo>
                  <a:lnTo>
                    <a:pt x="648" y="366"/>
                  </a:lnTo>
                  <a:close/>
                  <a:moveTo>
                    <a:pt x="648" y="378"/>
                  </a:moveTo>
                  <a:lnTo>
                    <a:pt x="648" y="374"/>
                  </a:lnTo>
                  <a:lnTo>
                    <a:pt x="646" y="374"/>
                  </a:lnTo>
                  <a:lnTo>
                    <a:pt x="648" y="378"/>
                  </a:lnTo>
                  <a:lnTo>
                    <a:pt x="652" y="380"/>
                  </a:lnTo>
                  <a:lnTo>
                    <a:pt x="648" y="380"/>
                  </a:lnTo>
                  <a:lnTo>
                    <a:pt x="652" y="380"/>
                  </a:lnTo>
                  <a:lnTo>
                    <a:pt x="652" y="384"/>
                  </a:lnTo>
                  <a:lnTo>
                    <a:pt x="648" y="384"/>
                  </a:lnTo>
                  <a:lnTo>
                    <a:pt x="652" y="384"/>
                  </a:lnTo>
                  <a:lnTo>
                    <a:pt x="652" y="388"/>
                  </a:lnTo>
                  <a:lnTo>
                    <a:pt x="652" y="392"/>
                  </a:lnTo>
                  <a:lnTo>
                    <a:pt x="648" y="392"/>
                  </a:lnTo>
                  <a:lnTo>
                    <a:pt x="648" y="388"/>
                  </a:lnTo>
                  <a:lnTo>
                    <a:pt x="646" y="384"/>
                  </a:lnTo>
                  <a:lnTo>
                    <a:pt x="646" y="388"/>
                  </a:lnTo>
                  <a:lnTo>
                    <a:pt x="646" y="384"/>
                  </a:lnTo>
                  <a:lnTo>
                    <a:pt x="646" y="380"/>
                  </a:lnTo>
                  <a:lnTo>
                    <a:pt x="642" y="380"/>
                  </a:lnTo>
                  <a:lnTo>
                    <a:pt x="638" y="380"/>
                  </a:lnTo>
                  <a:lnTo>
                    <a:pt x="642" y="380"/>
                  </a:lnTo>
                  <a:lnTo>
                    <a:pt x="638" y="380"/>
                  </a:lnTo>
                  <a:lnTo>
                    <a:pt x="634" y="380"/>
                  </a:lnTo>
                  <a:lnTo>
                    <a:pt x="634" y="378"/>
                  </a:lnTo>
                  <a:lnTo>
                    <a:pt x="638" y="378"/>
                  </a:lnTo>
                  <a:lnTo>
                    <a:pt x="642" y="378"/>
                  </a:lnTo>
                  <a:lnTo>
                    <a:pt x="638" y="378"/>
                  </a:lnTo>
                  <a:lnTo>
                    <a:pt x="638" y="374"/>
                  </a:lnTo>
                  <a:lnTo>
                    <a:pt x="642" y="374"/>
                  </a:lnTo>
                  <a:lnTo>
                    <a:pt x="638" y="374"/>
                  </a:lnTo>
                  <a:lnTo>
                    <a:pt x="634" y="374"/>
                  </a:lnTo>
                  <a:lnTo>
                    <a:pt x="634" y="370"/>
                  </a:lnTo>
                  <a:lnTo>
                    <a:pt x="638" y="366"/>
                  </a:lnTo>
                  <a:lnTo>
                    <a:pt x="634" y="366"/>
                  </a:lnTo>
                  <a:lnTo>
                    <a:pt x="634" y="358"/>
                  </a:lnTo>
                  <a:lnTo>
                    <a:pt x="630" y="358"/>
                  </a:lnTo>
                  <a:lnTo>
                    <a:pt x="630" y="354"/>
                  </a:lnTo>
                  <a:lnTo>
                    <a:pt x="634" y="354"/>
                  </a:lnTo>
                  <a:lnTo>
                    <a:pt x="638" y="354"/>
                  </a:lnTo>
                  <a:lnTo>
                    <a:pt x="638" y="358"/>
                  </a:lnTo>
                  <a:lnTo>
                    <a:pt x="638" y="362"/>
                  </a:lnTo>
                  <a:lnTo>
                    <a:pt x="642" y="362"/>
                  </a:lnTo>
                  <a:lnTo>
                    <a:pt x="646" y="366"/>
                  </a:lnTo>
                  <a:lnTo>
                    <a:pt x="646" y="370"/>
                  </a:lnTo>
                  <a:lnTo>
                    <a:pt x="648" y="370"/>
                  </a:lnTo>
                  <a:lnTo>
                    <a:pt x="648" y="374"/>
                  </a:lnTo>
                  <a:lnTo>
                    <a:pt x="652" y="374"/>
                  </a:lnTo>
                  <a:lnTo>
                    <a:pt x="652" y="378"/>
                  </a:lnTo>
                  <a:lnTo>
                    <a:pt x="648" y="378"/>
                  </a:lnTo>
                  <a:lnTo>
                    <a:pt x="648" y="378"/>
                  </a:lnTo>
                  <a:lnTo>
                    <a:pt x="648" y="378"/>
                  </a:lnTo>
                  <a:close/>
                  <a:moveTo>
                    <a:pt x="634" y="362"/>
                  </a:moveTo>
                  <a:lnTo>
                    <a:pt x="630" y="366"/>
                  </a:lnTo>
                  <a:lnTo>
                    <a:pt x="626" y="366"/>
                  </a:lnTo>
                  <a:lnTo>
                    <a:pt x="630" y="362"/>
                  </a:lnTo>
                  <a:lnTo>
                    <a:pt x="634" y="358"/>
                  </a:lnTo>
                  <a:lnTo>
                    <a:pt x="634" y="362"/>
                  </a:lnTo>
                  <a:lnTo>
                    <a:pt x="634" y="362"/>
                  </a:lnTo>
                  <a:lnTo>
                    <a:pt x="634" y="362"/>
                  </a:lnTo>
                  <a:close/>
                  <a:moveTo>
                    <a:pt x="660" y="380"/>
                  </a:moveTo>
                  <a:lnTo>
                    <a:pt x="660" y="378"/>
                  </a:lnTo>
                  <a:lnTo>
                    <a:pt x="664" y="378"/>
                  </a:lnTo>
                  <a:lnTo>
                    <a:pt x="664" y="374"/>
                  </a:lnTo>
                  <a:lnTo>
                    <a:pt x="664" y="370"/>
                  </a:lnTo>
                  <a:lnTo>
                    <a:pt x="660" y="374"/>
                  </a:lnTo>
                  <a:lnTo>
                    <a:pt x="664" y="374"/>
                  </a:lnTo>
                  <a:lnTo>
                    <a:pt x="664" y="378"/>
                  </a:lnTo>
                  <a:lnTo>
                    <a:pt x="660" y="378"/>
                  </a:lnTo>
                  <a:lnTo>
                    <a:pt x="660" y="374"/>
                  </a:lnTo>
                  <a:lnTo>
                    <a:pt x="660" y="378"/>
                  </a:lnTo>
                  <a:lnTo>
                    <a:pt x="660" y="380"/>
                  </a:lnTo>
                  <a:lnTo>
                    <a:pt x="656" y="378"/>
                  </a:lnTo>
                  <a:lnTo>
                    <a:pt x="656" y="374"/>
                  </a:lnTo>
                  <a:lnTo>
                    <a:pt x="656" y="370"/>
                  </a:lnTo>
                  <a:lnTo>
                    <a:pt x="660" y="370"/>
                  </a:lnTo>
                  <a:lnTo>
                    <a:pt x="656" y="370"/>
                  </a:lnTo>
                  <a:lnTo>
                    <a:pt x="656" y="366"/>
                  </a:lnTo>
                  <a:lnTo>
                    <a:pt x="660" y="366"/>
                  </a:lnTo>
                  <a:lnTo>
                    <a:pt x="664" y="366"/>
                  </a:lnTo>
                  <a:lnTo>
                    <a:pt x="668" y="366"/>
                  </a:lnTo>
                  <a:lnTo>
                    <a:pt x="668" y="370"/>
                  </a:lnTo>
                  <a:lnTo>
                    <a:pt x="668" y="374"/>
                  </a:lnTo>
                  <a:lnTo>
                    <a:pt x="668" y="378"/>
                  </a:lnTo>
                  <a:lnTo>
                    <a:pt x="668" y="380"/>
                  </a:lnTo>
                  <a:lnTo>
                    <a:pt x="664" y="380"/>
                  </a:lnTo>
                  <a:lnTo>
                    <a:pt x="664" y="378"/>
                  </a:lnTo>
                  <a:lnTo>
                    <a:pt x="664" y="380"/>
                  </a:lnTo>
                  <a:lnTo>
                    <a:pt x="660" y="380"/>
                  </a:lnTo>
                  <a:lnTo>
                    <a:pt x="660" y="380"/>
                  </a:lnTo>
                  <a:lnTo>
                    <a:pt x="660" y="380"/>
                  </a:lnTo>
                  <a:close/>
                  <a:moveTo>
                    <a:pt x="622" y="366"/>
                  </a:moveTo>
                  <a:lnTo>
                    <a:pt x="620" y="366"/>
                  </a:lnTo>
                  <a:lnTo>
                    <a:pt x="622" y="366"/>
                  </a:lnTo>
                  <a:lnTo>
                    <a:pt x="622" y="366"/>
                  </a:lnTo>
                  <a:lnTo>
                    <a:pt x="622" y="366"/>
                  </a:lnTo>
                  <a:close/>
                  <a:moveTo>
                    <a:pt x="274" y="366"/>
                  </a:moveTo>
                  <a:lnTo>
                    <a:pt x="278" y="366"/>
                  </a:lnTo>
                  <a:lnTo>
                    <a:pt x="274" y="370"/>
                  </a:lnTo>
                  <a:lnTo>
                    <a:pt x="274" y="366"/>
                  </a:lnTo>
                  <a:lnTo>
                    <a:pt x="274" y="366"/>
                  </a:lnTo>
                  <a:lnTo>
                    <a:pt x="274" y="366"/>
                  </a:lnTo>
                  <a:close/>
                  <a:moveTo>
                    <a:pt x="634" y="370"/>
                  </a:moveTo>
                  <a:lnTo>
                    <a:pt x="630" y="370"/>
                  </a:lnTo>
                  <a:lnTo>
                    <a:pt x="630" y="366"/>
                  </a:lnTo>
                  <a:lnTo>
                    <a:pt x="634" y="370"/>
                  </a:lnTo>
                  <a:lnTo>
                    <a:pt x="634" y="370"/>
                  </a:lnTo>
                  <a:lnTo>
                    <a:pt x="634" y="370"/>
                  </a:lnTo>
                  <a:close/>
                  <a:moveTo>
                    <a:pt x="634" y="374"/>
                  </a:moveTo>
                  <a:lnTo>
                    <a:pt x="634" y="378"/>
                  </a:lnTo>
                  <a:lnTo>
                    <a:pt x="634" y="374"/>
                  </a:lnTo>
                  <a:lnTo>
                    <a:pt x="634" y="374"/>
                  </a:lnTo>
                  <a:lnTo>
                    <a:pt x="634" y="374"/>
                  </a:lnTo>
                  <a:close/>
                  <a:moveTo>
                    <a:pt x="630" y="378"/>
                  </a:moveTo>
                  <a:lnTo>
                    <a:pt x="626" y="378"/>
                  </a:lnTo>
                  <a:lnTo>
                    <a:pt x="626" y="374"/>
                  </a:lnTo>
                  <a:lnTo>
                    <a:pt x="630" y="374"/>
                  </a:lnTo>
                  <a:lnTo>
                    <a:pt x="630" y="378"/>
                  </a:lnTo>
                  <a:lnTo>
                    <a:pt x="630" y="378"/>
                  </a:lnTo>
                  <a:lnTo>
                    <a:pt x="630" y="378"/>
                  </a:lnTo>
                  <a:close/>
                  <a:moveTo>
                    <a:pt x="630" y="374"/>
                  </a:moveTo>
                  <a:lnTo>
                    <a:pt x="634" y="374"/>
                  </a:lnTo>
                  <a:lnTo>
                    <a:pt x="634" y="378"/>
                  </a:lnTo>
                  <a:lnTo>
                    <a:pt x="630" y="378"/>
                  </a:lnTo>
                  <a:lnTo>
                    <a:pt x="630" y="374"/>
                  </a:lnTo>
                  <a:lnTo>
                    <a:pt x="630" y="374"/>
                  </a:lnTo>
                  <a:lnTo>
                    <a:pt x="630" y="374"/>
                  </a:lnTo>
                  <a:close/>
                  <a:moveTo>
                    <a:pt x="634" y="378"/>
                  </a:moveTo>
                  <a:lnTo>
                    <a:pt x="630" y="378"/>
                  </a:lnTo>
                  <a:lnTo>
                    <a:pt x="630" y="380"/>
                  </a:lnTo>
                  <a:lnTo>
                    <a:pt x="630" y="378"/>
                  </a:lnTo>
                  <a:lnTo>
                    <a:pt x="634" y="378"/>
                  </a:lnTo>
                  <a:lnTo>
                    <a:pt x="634" y="378"/>
                  </a:lnTo>
                  <a:lnTo>
                    <a:pt x="634" y="378"/>
                  </a:lnTo>
                  <a:close/>
                  <a:moveTo>
                    <a:pt x="656" y="378"/>
                  </a:moveTo>
                  <a:lnTo>
                    <a:pt x="660" y="380"/>
                  </a:lnTo>
                  <a:lnTo>
                    <a:pt x="656" y="380"/>
                  </a:lnTo>
                  <a:lnTo>
                    <a:pt x="656" y="378"/>
                  </a:lnTo>
                  <a:lnTo>
                    <a:pt x="656" y="378"/>
                  </a:lnTo>
                  <a:lnTo>
                    <a:pt x="656" y="378"/>
                  </a:lnTo>
                  <a:close/>
                  <a:moveTo>
                    <a:pt x="248" y="378"/>
                  </a:moveTo>
                  <a:lnTo>
                    <a:pt x="250" y="378"/>
                  </a:lnTo>
                  <a:lnTo>
                    <a:pt x="250" y="380"/>
                  </a:lnTo>
                  <a:lnTo>
                    <a:pt x="248" y="380"/>
                  </a:lnTo>
                  <a:lnTo>
                    <a:pt x="248" y="384"/>
                  </a:lnTo>
                  <a:lnTo>
                    <a:pt x="248" y="380"/>
                  </a:lnTo>
                  <a:lnTo>
                    <a:pt x="248" y="378"/>
                  </a:lnTo>
                  <a:lnTo>
                    <a:pt x="248" y="378"/>
                  </a:lnTo>
                  <a:lnTo>
                    <a:pt x="248" y="378"/>
                  </a:lnTo>
                  <a:close/>
                  <a:moveTo>
                    <a:pt x="254" y="378"/>
                  </a:moveTo>
                  <a:lnTo>
                    <a:pt x="254" y="380"/>
                  </a:lnTo>
                  <a:lnTo>
                    <a:pt x="250" y="380"/>
                  </a:lnTo>
                  <a:lnTo>
                    <a:pt x="250" y="378"/>
                  </a:lnTo>
                  <a:lnTo>
                    <a:pt x="254" y="378"/>
                  </a:lnTo>
                  <a:lnTo>
                    <a:pt x="254" y="378"/>
                  </a:lnTo>
                  <a:lnTo>
                    <a:pt x="254" y="378"/>
                  </a:lnTo>
                  <a:close/>
                  <a:moveTo>
                    <a:pt x="634" y="378"/>
                  </a:moveTo>
                  <a:lnTo>
                    <a:pt x="634" y="380"/>
                  </a:lnTo>
                  <a:lnTo>
                    <a:pt x="634" y="378"/>
                  </a:lnTo>
                  <a:lnTo>
                    <a:pt x="634" y="378"/>
                  </a:lnTo>
                  <a:lnTo>
                    <a:pt x="634" y="378"/>
                  </a:lnTo>
                  <a:close/>
                  <a:moveTo>
                    <a:pt x="258" y="380"/>
                  </a:moveTo>
                  <a:lnTo>
                    <a:pt x="258" y="384"/>
                  </a:lnTo>
                  <a:lnTo>
                    <a:pt x="254" y="384"/>
                  </a:lnTo>
                  <a:lnTo>
                    <a:pt x="254" y="388"/>
                  </a:lnTo>
                  <a:lnTo>
                    <a:pt x="254" y="384"/>
                  </a:lnTo>
                  <a:lnTo>
                    <a:pt x="254" y="380"/>
                  </a:lnTo>
                  <a:lnTo>
                    <a:pt x="258" y="380"/>
                  </a:lnTo>
                  <a:lnTo>
                    <a:pt x="258" y="384"/>
                  </a:lnTo>
                  <a:lnTo>
                    <a:pt x="258" y="380"/>
                  </a:lnTo>
                  <a:lnTo>
                    <a:pt x="258" y="380"/>
                  </a:lnTo>
                  <a:lnTo>
                    <a:pt x="258" y="380"/>
                  </a:lnTo>
                  <a:close/>
                  <a:moveTo>
                    <a:pt x="660" y="380"/>
                  </a:moveTo>
                  <a:lnTo>
                    <a:pt x="664" y="384"/>
                  </a:lnTo>
                  <a:lnTo>
                    <a:pt x="660" y="384"/>
                  </a:lnTo>
                  <a:lnTo>
                    <a:pt x="660" y="380"/>
                  </a:lnTo>
                  <a:lnTo>
                    <a:pt x="660" y="380"/>
                  </a:lnTo>
                  <a:lnTo>
                    <a:pt x="660" y="380"/>
                  </a:lnTo>
                  <a:close/>
                  <a:moveTo>
                    <a:pt x="638" y="380"/>
                  </a:moveTo>
                  <a:lnTo>
                    <a:pt x="638" y="384"/>
                  </a:lnTo>
                  <a:lnTo>
                    <a:pt x="642" y="388"/>
                  </a:lnTo>
                  <a:lnTo>
                    <a:pt x="642" y="392"/>
                  </a:lnTo>
                  <a:lnTo>
                    <a:pt x="646" y="392"/>
                  </a:lnTo>
                  <a:lnTo>
                    <a:pt x="642" y="392"/>
                  </a:lnTo>
                  <a:lnTo>
                    <a:pt x="642" y="388"/>
                  </a:lnTo>
                  <a:lnTo>
                    <a:pt x="638" y="388"/>
                  </a:lnTo>
                  <a:lnTo>
                    <a:pt x="638" y="384"/>
                  </a:lnTo>
                  <a:lnTo>
                    <a:pt x="634" y="384"/>
                  </a:lnTo>
                  <a:lnTo>
                    <a:pt x="638" y="380"/>
                  </a:lnTo>
                  <a:lnTo>
                    <a:pt x="638" y="380"/>
                  </a:lnTo>
                  <a:lnTo>
                    <a:pt x="638" y="380"/>
                  </a:lnTo>
                  <a:close/>
                  <a:moveTo>
                    <a:pt x="266" y="380"/>
                  </a:moveTo>
                  <a:lnTo>
                    <a:pt x="266" y="384"/>
                  </a:lnTo>
                  <a:lnTo>
                    <a:pt x="262" y="384"/>
                  </a:lnTo>
                  <a:lnTo>
                    <a:pt x="266" y="380"/>
                  </a:lnTo>
                  <a:lnTo>
                    <a:pt x="266" y="380"/>
                  </a:lnTo>
                  <a:lnTo>
                    <a:pt x="266" y="380"/>
                  </a:lnTo>
                  <a:close/>
                  <a:moveTo>
                    <a:pt x="642" y="380"/>
                  </a:moveTo>
                  <a:lnTo>
                    <a:pt x="642" y="384"/>
                  </a:lnTo>
                  <a:lnTo>
                    <a:pt x="646" y="384"/>
                  </a:lnTo>
                  <a:lnTo>
                    <a:pt x="642" y="384"/>
                  </a:lnTo>
                  <a:lnTo>
                    <a:pt x="642" y="380"/>
                  </a:lnTo>
                  <a:lnTo>
                    <a:pt x="642" y="380"/>
                  </a:lnTo>
                  <a:lnTo>
                    <a:pt x="642" y="380"/>
                  </a:lnTo>
                  <a:close/>
                  <a:moveTo>
                    <a:pt x="232" y="380"/>
                  </a:moveTo>
                  <a:lnTo>
                    <a:pt x="236" y="380"/>
                  </a:lnTo>
                  <a:lnTo>
                    <a:pt x="236" y="384"/>
                  </a:lnTo>
                  <a:lnTo>
                    <a:pt x="232" y="384"/>
                  </a:lnTo>
                  <a:lnTo>
                    <a:pt x="232" y="380"/>
                  </a:lnTo>
                  <a:lnTo>
                    <a:pt x="232" y="380"/>
                  </a:lnTo>
                  <a:lnTo>
                    <a:pt x="232" y="380"/>
                  </a:lnTo>
                  <a:close/>
                  <a:moveTo>
                    <a:pt x="266" y="384"/>
                  </a:moveTo>
                  <a:lnTo>
                    <a:pt x="266" y="388"/>
                  </a:lnTo>
                  <a:lnTo>
                    <a:pt x="266" y="384"/>
                  </a:lnTo>
                  <a:lnTo>
                    <a:pt x="266" y="384"/>
                  </a:lnTo>
                  <a:lnTo>
                    <a:pt x="266" y="384"/>
                  </a:lnTo>
                  <a:close/>
                  <a:moveTo>
                    <a:pt x="198" y="396"/>
                  </a:moveTo>
                  <a:lnTo>
                    <a:pt x="194" y="396"/>
                  </a:lnTo>
                  <a:lnTo>
                    <a:pt x="194" y="400"/>
                  </a:lnTo>
                  <a:lnTo>
                    <a:pt x="192" y="400"/>
                  </a:lnTo>
                  <a:lnTo>
                    <a:pt x="188" y="400"/>
                  </a:lnTo>
                  <a:lnTo>
                    <a:pt x="188" y="396"/>
                  </a:lnTo>
                  <a:lnTo>
                    <a:pt x="188" y="392"/>
                  </a:lnTo>
                  <a:lnTo>
                    <a:pt x="192" y="392"/>
                  </a:lnTo>
                  <a:lnTo>
                    <a:pt x="194" y="388"/>
                  </a:lnTo>
                  <a:lnTo>
                    <a:pt x="198" y="388"/>
                  </a:lnTo>
                  <a:lnTo>
                    <a:pt x="202" y="384"/>
                  </a:lnTo>
                  <a:lnTo>
                    <a:pt x="206" y="384"/>
                  </a:lnTo>
                  <a:lnTo>
                    <a:pt x="210" y="388"/>
                  </a:lnTo>
                  <a:lnTo>
                    <a:pt x="210" y="392"/>
                  </a:lnTo>
                  <a:lnTo>
                    <a:pt x="214" y="392"/>
                  </a:lnTo>
                  <a:lnTo>
                    <a:pt x="210" y="392"/>
                  </a:lnTo>
                  <a:lnTo>
                    <a:pt x="206" y="392"/>
                  </a:lnTo>
                  <a:lnTo>
                    <a:pt x="206" y="396"/>
                  </a:lnTo>
                  <a:lnTo>
                    <a:pt x="206" y="392"/>
                  </a:lnTo>
                  <a:lnTo>
                    <a:pt x="202" y="392"/>
                  </a:lnTo>
                  <a:lnTo>
                    <a:pt x="198" y="392"/>
                  </a:lnTo>
                  <a:lnTo>
                    <a:pt x="198" y="396"/>
                  </a:lnTo>
                  <a:lnTo>
                    <a:pt x="198" y="396"/>
                  </a:lnTo>
                  <a:lnTo>
                    <a:pt x="198" y="396"/>
                  </a:lnTo>
                  <a:close/>
                  <a:moveTo>
                    <a:pt x="664" y="384"/>
                  </a:moveTo>
                  <a:lnTo>
                    <a:pt x="664" y="388"/>
                  </a:lnTo>
                  <a:lnTo>
                    <a:pt x="660" y="388"/>
                  </a:lnTo>
                  <a:lnTo>
                    <a:pt x="664" y="384"/>
                  </a:lnTo>
                  <a:lnTo>
                    <a:pt x="664" y="384"/>
                  </a:lnTo>
                  <a:lnTo>
                    <a:pt x="664" y="384"/>
                  </a:lnTo>
                  <a:close/>
                  <a:moveTo>
                    <a:pt x="646" y="388"/>
                  </a:moveTo>
                  <a:lnTo>
                    <a:pt x="646" y="392"/>
                  </a:lnTo>
                  <a:lnTo>
                    <a:pt x="642" y="388"/>
                  </a:lnTo>
                  <a:lnTo>
                    <a:pt x="646" y="388"/>
                  </a:lnTo>
                  <a:lnTo>
                    <a:pt x="646" y="388"/>
                  </a:lnTo>
                  <a:lnTo>
                    <a:pt x="646" y="388"/>
                  </a:lnTo>
                  <a:close/>
                  <a:moveTo>
                    <a:pt x="218" y="396"/>
                  </a:moveTo>
                  <a:lnTo>
                    <a:pt x="222" y="396"/>
                  </a:lnTo>
                  <a:lnTo>
                    <a:pt x="222" y="400"/>
                  </a:lnTo>
                  <a:lnTo>
                    <a:pt x="218" y="400"/>
                  </a:lnTo>
                  <a:lnTo>
                    <a:pt x="218" y="396"/>
                  </a:lnTo>
                  <a:lnTo>
                    <a:pt x="218" y="396"/>
                  </a:lnTo>
                  <a:lnTo>
                    <a:pt x="218" y="396"/>
                  </a:lnTo>
                  <a:close/>
                  <a:moveTo>
                    <a:pt x="180" y="404"/>
                  </a:moveTo>
                  <a:lnTo>
                    <a:pt x="176" y="404"/>
                  </a:lnTo>
                  <a:lnTo>
                    <a:pt x="176" y="400"/>
                  </a:lnTo>
                  <a:lnTo>
                    <a:pt x="180" y="400"/>
                  </a:lnTo>
                  <a:lnTo>
                    <a:pt x="180" y="404"/>
                  </a:lnTo>
                  <a:lnTo>
                    <a:pt x="180" y="404"/>
                  </a:lnTo>
                  <a:lnTo>
                    <a:pt x="180" y="404"/>
                  </a:lnTo>
                  <a:close/>
                  <a:moveTo>
                    <a:pt x="172" y="408"/>
                  </a:moveTo>
                  <a:lnTo>
                    <a:pt x="172" y="404"/>
                  </a:lnTo>
                  <a:lnTo>
                    <a:pt x="176" y="404"/>
                  </a:lnTo>
                  <a:lnTo>
                    <a:pt x="176" y="408"/>
                  </a:lnTo>
                  <a:lnTo>
                    <a:pt x="172" y="408"/>
                  </a:lnTo>
                  <a:lnTo>
                    <a:pt x="172" y="408"/>
                  </a:lnTo>
                  <a:lnTo>
                    <a:pt x="172" y="408"/>
                  </a:lnTo>
                  <a:close/>
                  <a:moveTo>
                    <a:pt x="188" y="404"/>
                  </a:moveTo>
                  <a:lnTo>
                    <a:pt x="188" y="408"/>
                  </a:lnTo>
                  <a:lnTo>
                    <a:pt x="184" y="408"/>
                  </a:lnTo>
                  <a:lnTo>
                    <a:pt x="184" y="404"/>
                  </a:lnTo>
                  <a:lnTo>
                    <a:pt x="188" y="404"/>
                  </a:lnTo>
                  <a:lnTo>
                    <a:pt x="188" y="404"/>
                  </a:lnTo>
                  <a:lnTo>
                    <a:pt x="188" y="404"/>
                  </a:lnTo>
                  <a:close/>
                  <a:moveTo>
                    <a:pt x="158" y="414"/>
                  </a:moveTo>
                  <a:lnTo>
                    <a:pt x="162" y="414"/>
                  </a:lnTo>
                  <a:lnTo>
                    <a:pt x="158" y="410"/>
                  </a:lnTo>
                  <a:lnTo>
                    <a:pt x="158" y="408"/>
                  </a:lnTo>
                  <a:lnTo>
                    <a:pt x="162" y="408"/>
                  </a:lnTo>
                  <a:lnTo>
                    <a:pt x="166" y="408"/>
                  </a:lnTo>
                  <a:lnTo>
                    <a:pt x="166" y="410"/>
                  </a:lnTo>
                  <a:lnTo>
                    <a:pt x="166" y="408"/>
                  </a:lnTo>
                  <a:lnTo>
                    <a:pt x="168" y="408"/>
                  </a:lnTo>
                  <a:lnTo>
                    <a:pt x="168" y="410"/>
                  </a:lnTo>
                  <a:lnTo>
                    <a:pt x="166" y="410"/>
                  </a:lnTo>
                  <a:lnTo>
                    <a:pt x="166" y="414"/>
                  </a:lnTo>
                  <a:lnTo>
                    <a:pt x="166" y="410"/>
                  </a:lnTo>
                  <a:lnTo>
                    <a:pt x="168" y="410"/>
                  </a:lnTo>
                  <a:lnTo>
                    <a:pt x="168" y="414"/>
                  </a:lnTo>
                  <a:lnTo>
                    <a:pt x="166" y="414"/>
                  </a:lnTo>
                  <a:lnTo>
                    <a:pt x="166" y="418"/>
                  </a:lnTo>
                  <a:lnTo>
                    <a:pt x="162" y="418"/>
                  </a:lnTo>
                  <a:lnTo>
                    <a:pt x="158" y="418"/>
                  </a:lnTo>
                  <a:lnTo>
                    <a:pt x="154" y="422"/>
                  </a:lnTo>
                  <a:lnTo>
                    <a:pt x="150" y="422"/>
                  </a:lnTo>
                  <a:lnTo>
                    <a:pt x="146" y="422"/>
                  </a:lnTo>
                  <a:lnTo>
                    <a:pt x="150" y="422"/>
                  </a:lnTo>
                  <a:lnTo>
                    <a:pt x="150" y="418"/>
                  </a:lnTo>
                  <a:lnTo>
                    <a:pt x="154" y="418"/>
                  </a:lnTo>
                  <a:lnTo>
                    <a:pt x="158" y="418"/>
                  </a:lnTo>
                  <a:lnTo>
                    <a:pt x="158" y="414"/>
                  </a:lnTo>
                  <a:lnTo>
                    <a:pt x="158" y="414"/>
                  </a:lnTo>
                  <a:lnTo>
                    <a:pt x="158" y="414"/>
                  </a:lnTo>
                  <a:close/>
                  <a:moveTo>
                    <a:pt x="168" y="414"/>
                  </a:moveTo>
                  <a:lnTo>
                    <a:pt x="168" y="410"/>
                  </a:lnTo>
                  <a:lnTo>
                    <a:pt x="172" y="410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68" y="414"/>
                  </a:lnTo>
                  <a:close/>
                  <a:moveTo>
                    <a:pt x="146" y="418"/>
                  </a:moveTo>
                  <a:lnTo>
                    <a:pt x="146" y="422"/>
                  </a:lnTo>
                  <a:lnTo>
                    <a:pt x="142" y="422"/>
                  </a:lnTo>
                  <a:lnTo>
                    <a:pt x="138" y="422"/>
                  </a:lnTo>
                  <a:lnTo>
                    <a:pt x="138" y="426"/>
                  </a:lnTo>
                  <a:lnTo>
                    <a:pt x="138" y="430"/>
                  </a:lnTo>
                  <a:lnTo>
                    <a:pt x="136" y="430"/>
                  </a:lnTo>
                  <a:lnTo>
                    <a:pt x="132" y="430"/>
                  </a:lnTo>
                  <a:lnTo>
                    <a:pt x="132" y="434"/>
                  </a:lnTo>
                  <a:lnTo>
                    <a:pt x="128" y="434"/>
                  </a:lnTo>
                  <a:lnTo>
                    <a:pt x="132" y="430"/>
                  </a:lnTo>
                  <a:lnTo>
                    <a:pt x="136" y="426"/>
                  </a:lnTo>
                  <a:lnTo>
                    <a:pt x="132" y="426"/>
                  </a:lnTo>
                  <a:lnTo>
                    <a:pt x="136" y="426"/>
                  </a:lnTo>
                  <a:lnTo>
                    <a:pt x="136" y="422"/>
                  </a:lnTo>
                  <a:lnTo>
                    <a:pt x="138" y="422"/>
                  </a:lnTo>
                  <a:lnTo>
                    <a:pt x="138" y="418"/>
                  </a:lnTo>
                  <a:lnTo>
                    <a:pt x="142" y="418"/>
                  </a:lnTo>
                  <a:lnTo>
                    <a:pt x="146" y="418"/>
                  </a:lnTo>
                  <a:lnTo>
                    <a:pt x="146" y="418"/>
                  </a:lnTo>
                  <a:lnTo>
                    <a:pt x="146" y="418"/>
                  </a:lnTo>
                  <a:close/>
                  <a:moveTo>
                    <a:pt x="4964" y="434"/>
                  </a:moveTo>
                  <a:lnTo>
                    <a:pt x="4964" y="430"/>
                  </a:lnTo>
                  <a:lnTo>
                    <a:pt x="4960" y="434"/>
                  </a:lnTo>
                  <a:lnTo>
                    <a:pt x="4960" y="430"/>
                  </a:lnTo>
                  <a:lnTo>
                    <a:pt x="4964" y="430"/>
                  </a:lnTo>
                  <a:lnTo>
                    <a:pt x="4968" y="430"/>
                  </a:lnTo>
                  <a:lnTo>
                    <a:pt x="4972" y="430"/>
                  </a:lnTo>
                  <a:lnTo>
                    <a:pt x="4972" y="434"/>
                  </a:lnTo>
                  <a:lnTo>
                    <a:pt x="4968" y="434"/>
                  </a:lnTo>
                  <a:lnTo>
                    <a:pt x="4964" y="434"/>
                  </a:lnTo>
                  <a:lnTo>
                    <a:pt x="4964" y="434"/>
                  </a:lnTo>
                  <a:lnTo>
                    <a:pt x="4964" y="434"/>
                  </a:lnTo>
                  <a:close/>
                  <a:moveTo>
                    <a:pt x="116" y="434"/>
                  </a:moveTo>
                  <a:lnTo>
                    <a:pt x="120" y="430"/>
                  </a:lnTo>
                  <a:lnTo>
                    <a:pt x="120" y="434"/>
                  </a:lnTo>
                  <a:lnTo>
                    <a:pt x="116" y="434"/>
                  </a:lnTo>
                  <a:lnTo>
                    <a:pt x="116" y="434"/>
                  </a:lnTo>
                  <a:lnTo>
                    <a:pt x="116" y="434"/>
                  </a:lnTo>
                  <a:close/>
                  <a:moveTo>
                    <a:pt x="106" y="436"/>
                  </a:moveTo>
                  <a:lnTo>
                    <a:pt x="110" y="436"/>
                  </a:lnTo>
                  <a:lnTo>
                    <a:pt x="106" y="436"/>
                  </a:lnTo>
                  <a:lnTo>
                    <a:pt x="106" y="436"/>
                  </a:lnTo>
                  <a:lnTo>
                    <a:pt x="106" y="436"/>
                  </a:lnTo>
                  <a:close/>
                  <a:moveTo>
                    <a:pt x="4974" y="440"/>
                  </a:moveTo>
                  <a:lnTo>
                    <a:pt x="4972" y="440"/>
                  </a:lnTo>
                  <a:lnTo>
                    <a:pt x="4974" y="440"/>
                  </a:lnTo>
                  <a:lnTo>
                    <a:pt x="4974" y="440"/>
                  </a:lnTo>
                  <a:lnTo>
                    <a:pt x="4974" y="440"/>
                  </a:lnTo>
                  <a:close/>
                  <a:moveTo>
                    <a:pt x="46" y="448"/>
                  </a:moveTo>
                  <a:lnTo>
                    <a:pt x="50" y="448"/>
                  </a:lnTo>
                  <a:lnTo>
                    <a:pt x="52" y="448"/>
                  </a:lnTo>
                  <a:lnTo>
                    <a:pt x="52" y="444"/>
                  </a:lnTo>
                  <a:lnTo>
                    <a:pt x="56" y="444"/>
                  </a:lnTo>
                  <a:lnTo>
                    <a:pt x="52" y="444"/>
                  </a:lnTo>
                  <a:lnTo>
                    <a:pt x="52" y="440"/>
                  </a:lnTo>
                  <a:lnTo>
                    <a:pt x="56" y="440"/>
                  </a:lnTo>
                  <a:lnTo>
                    <a:pt x="60" y="440"/>
                  </a:lnTo>
                  <a:lnTo>
                    <a:pt x="60" y="444"/>
                  </a:lnTo>
                  <a:lnTo>
                    <a:pt x="56" y="448"/>
                  </a:lnTo>
                  <a:lnTo>
                    <a:pt x="52" y="448"/>
                  </a:lnTo>
                  <a:lnTo>
                    <a:pt x="50" y="448"/>
                  </a:lnTo>
                  <a:lnTo>
                    <a:pt x="46" y="448"/>
                  </a:lnTo>
                  <a:lnTo>
                    <a:pt x="42" y="448"/>
                  </a:lnTo>
                  <a:lnTo>
                    <a:pt x="46" y="448"/>
                  </a:lnTo>
                  <a:lnTo>
                    <a:pt x="46" y="448"/>
                  </a:lnTo>
                  <a:lnTo>
                    <a:pt x="46" y="448"/>
                  </a:lnTo>
                  <a:close/>
                  <a:moveTo>
                    <a:pt x="80" y="444"/>
                  </a:moveTo>
                  <a:lnTo>
                    <a:pt x="80" y="440"/>
                  </a:lnTo>
                  <a:lnTo>
                    <a:pt x="82" y="440"/>
                  </a:lnTo>
                  <a:lnTo>
                    <a:pt x="82" y="444"/>
                  </a:lnTo>
                  <a:lnTo>
                    <a:pt x="80" y="444"/>
                  </a:lnTo>
                  <a:lnTo>
                    <a:pt x="80" y="444"/>
                  </a:lnTo>
                  <a:lnTo>
                    <a:pt x="80" y="444"/>
                  </a:lnTo>
                  <a:close/>
                  <a:moveTo>
                    <a:pt x="68" y="448"/>
                  </a:moveTo>
                  <a:lnTo>
                    <a:pt x="64" y="448"/>
                  </a:lnTo>
                  <a:lnTo>
                    <a:pt x="60" y="448"/>
                  </a:lnTo>
                  <a:lnTo>
                    <a:pt x="56" y="448"/>
                  </a:lnTo>
                  <a:lnTo>
                    <a:pt x="60" y="448"/>
                  </a:lnTo>
                  <a:lnTo>
                    <a:pt x="64" y="448"/>
                  </a:lnTo>
                  <a:lnTo>
                    <a:pt x="68" y="448"/>
                  </a:lnTo>
                  <a:lnTo>
                    <a:pt x="72" y="448"/>
                  </a:lnTo>
                  <a:lnTo>
                    <a:pt x="76" y="448"/>
                  </a:lnTo>
                  <a:lnTo>
                    <a:pt x="72" y="448"/>
                  </a:lnTo>
                  <a:lnTo>
                    <a:pt x="68" y="448"/>
                  </a:lnTo>
                  <a:lnTo>
                    <a:pt x="68" y="448"/>
                  </a:lnTo>
                  <a:lnTo>
                    <a:pt x="68" y="448"/>
                  </a:lnTo>
                  <a:close/>
                  <a:moveTo>
                    <a:pt x="5028" y="452"/>
                  </a:moveTo>
                  <a:lnTo>
                    <a:pt x="5030" y="448"/>
                  </a:lnTo>
                  <a:lnTo>
                    <a:pt x="5030" y="452"/>
                  </a:lnTo>
                  <a:lnTo>
                    <a:pt x="5028" y="452"/>
                  </a:lnTo>
                  <a:lnTo>
                    <a:pt x="5028" y="452"/>
                  </a:lnTo>
                  <a:lnTo>
                    <a:pt x="5028" y="452"/>
                  </a:lnTo>
                  <a:close/>
                  <a:moveTo>
                    <a:pt x="30" y="452"/>
                  </a:moveTo>
                  <a:lnTo>
                    <a:pt x="26" y="452"/>
                  </a:lnTo>
                  <a:lnTo>
                    <a:pt x="26" y="448"/>
                  </a:lnTo>
                  <a:lnTo>
                    <a:pt x="30" y="448"/>
                  </a:lnTo>
                  <a:lnTo>
                    <a:pt x="30" y="452"/>
                  </a:lnTo>
                  <a:lnTo>
                    <a:pt x="30" y="452"/>
                  </a:lnTo>
                  <a:lnTo>
                    <a:pt x="30" y="452"/>
                  </a:lnTo>
                  <a:close/>
                  <a:moveTo>
                    <a:pt x="5060" y="452"/>
                  </a:moveTo>
                  <a:lnTo>
                    <a:pt x="5058" y="452"/>
                  </a:lnTo>
                  <a:lnTo>
                    <a:pt x="5060" y="448"/>
                  </a:lnTo>
                  <a:lnTo>
                    <a:pt x="5060" y="452"/>
                  </a:lnTo>
                  <a:lnTo>
                    <a:pt x="5060" y="452"/>
                  </a:lnTo>
                  <a:lnTo>
                    <a:pt x="5060" y="452"/>
                  </a:lnTo>
                  <a:close/>
                  <a:moveTo>
                    <a:pt x="5042" y="452"/>
                  </a:moveTo>
                  <a:lnTo>
                    <a:pt x="5046" y="452"/>
                  </a:lnTo>
                  <a:lnTo>
                    <a:pt x="5042" y="452"/>
                  </a:lnTo>
                  <a:lnTo>
                    <a:pt x="5042" y="452"/>
                  </a:lnTo>
                  <a:lnTo>
                    <a:pt x="5042" y="452"/>
                  </a:lnTo>
                  <a:close/>
                  <a:moveTo>
                    <a:pt x="20" y="460"/>
                  </a:moveTo>
                  <a:lnTo>
                    <a:pt x="16" y="460"/>
                  </a:lnTo>
                  <a:lnTo>
                    <a:pt x="16" y="456"/>
                  </a:lnTo>
                  <a:lnTo>
                    <a:pt x="20" y="456"/>
                  </a:lnTo>
                  <a:lnTo>
                    <a:pt x="20" y="452"/>
                  </a:lnTo>
                  <a:lnTo>
                    <a:pt x="24" y="452"/>
                  </a:lnTo>
                  <a:lnTo>
                    <a:pt x="26" y="456"/>
                  </a:lnTo>
                  <a:lnTo>
                    <a:pt x="24" y="456"/>
                  </a:lnTo>
                  <a:lnTo>
                    <a:pt x="20" y="456"/>
                  </a:lnTo>
                  <a:lnTo>
                    <a:pt x="20" y="460"/>
                  </a:lnTo>
                  <a:lnTo>
                    <a:pt x="20" y="460"/>
                  </a:lnTo>
                  <a:lnTo>
                    <a:pt x="20" y="460"/>
                  </a:lnTo>
                  <a:close/>
                  <a:moveTo>
                    <a:pt x="8" y="456"/>
                  </a:moveTo>
                  <a:lnTo>
                    <a:pt x="12" y="456"/>
                  </a:lnTo>
                  <a:lnTo>
                    <a:pt x="16" y="456"/>
                  </a:lnTo>
                  <a:lnTo>
                    <a:pt x="16" y="452"/>
                  </a:lnTo>
                  <a:lnTo>
                    <a:pt x="16" y="456"/>
                  </a:lnTo>
                  <a:lnTo>
                    <a:pt x="12" y="456"/>
                  </a:lnTo>
                  <a:lnTo>
                    <a:pt x="8" y="456"/>
                  </a:lnTo>
                  <a:lnTo>
                    <a:pt x="8" y="456"/>
                  </a:lnTo>
                  <a:lnTo>
                    <a:pt x="8" y="456"/>
                  </a:lnTo>
                  <a:close/>
                  <a:moveTo>
                    <a:pt x="4" y="460"/>
                  </a:moveTo>
                  <a:lnTo>
                    <a:pt x="0" y="456"/>
                  </a:lnTo>
                  <a:lnTo>
                    <a:pt x="4" y="456"/>
                  </a:lnTo>
                  <a:lnTo>
                    <a:pt x="0" y="456"/>
                  </a:lnTo>
                  <a:lnTo>
                    <a:pt x="0" y="452"/>
                  </a:lnTo>
                  <a:lnTo>
                    <a:pt x="4" y="452"/>
                  </a:lnTo>
                  <a:lnTo>
                    <a:pt x="4" y="456"/>
                  </a:lnTo>
                  <a:lnTo>
                    <a:pt x="4" y="460"/>
                  </a:lnTo>
                  <a:lnTo>
                    <a:pt x="4" y="460"/>
                  </a:lnTo>
                  <a:lnTo>
                    <a:pt x="4" y="460"/>
                  </a:lnTo>
                  <a:close/>
                  <a:moveTo>
                    <a:pt x="30" y="456"/>
                  </a:moveTo>
                  <a:lnTo>
                    <a:pt x="26" y="456"/>
                  </a:lnTo>
                  <a:lnTo>
                    <a:pt x="26" y="452"/>
                  </a:lnTo>
                  <a:lnTo>
                    <a:pt x="30" y="452"/>
                  </a:lnTo>
                  <a:lnTo>
                    <a:pt x="30" y="456"/>
                  </a:lnTo>
                  <a:lnTo>
                    <a:pt x="30" y="452"/>
                  </a:lnTo>
                  <a:lnTo>
                    <a:pt x="30" y="456"/>
                  </a:lnTo>
                  <a:lnTo>
                    <a:pt x="30" y="456"/>
                  </a:lnTo>
                  <a:lnTo>
                    <a:pt x="30" y="456"/>
                  </a:lnTo>
                  <a:close/>
                  <a:moveTo>
                    <a:pt x="26" y="456"/>
                  </a:moveTo>
                  <a:lnTo>
                    <a:pt x="26" y="452"/>
                  </a:lnTo>
                  <a:lnTo>
                    <a:pt x="26" y="456"/>
                  </a:lnTo>
                  <a:lnTo>
                    <a:pt x="26" y="456"/>
                  </a:lnTo>
                  <a:lnTo>
                    <a:pt x="26" y="456"/>
                  </a:lnTo>
                  <a:close/>
                  <a:moveTo>
                    <a:pt x="5054" y="464"/>
                  </a:moveTo>
                  <a:lnTo>
                    <a:pt x="5050" y="460"/>
                  </a:lnTo>
                  <a:lnTo>
                    <a:pt x="5046" y="460"/>
                  </a:lnTo>
                  <a:lnTo>
                    <a:pt x="5046" y="456"/>
                  </a:lnTo>
                  <a:lnTo>
                    <a:pt x="5046" y="460"/>
                  </a:lnTo>
                  <a:lnTo>
                    <a:pt x="5050" y="460"/>
                  </a:lnTo>
                  <a:lnTo>
                    <a:pt x="5054" y="460"/>
                  </a:lnTo>
                  <a:lnTo>
                    <a:pt x="5054" y="464"/>
                  </a:lnTo>
                  <a:lnTo>
                    <a:pt x="5058" y="464"/>
                  </a:lnTo>
                  <a:lnTo>
                    <a:pt x="5054" y="464"/>
                  </a:lnTo>
                  <a:lnTo>
                    <a:pt x="5054" y="464"/>
                  </a:lnTo>
                  <a:lnTo>
                    <a:pt x="5054" y="464"/>
                  </a:lnTo>
                  <a:close/>
                  <a:moveTo>
                    <a:pt x="784" y="520"/>
                  </a:moveTo>
                  <a:lnTo>
                    <a:pt x="784" y="522"/>
                  </a:lnTo>
                  <a:lnTo>
                    <a:pt x="780" y="520"/>
                  </a:lnTo>
                  <a:lnTo>
                    <a:pt x="784" y="520"/>
                  </a:lnTo>
                  <a:lnTo>
                    <a:pt x="784" y="520"/>
                  </a:lnTo>
                  <a:lnTo>
                    <a:pt x="784" y="520"/>
                  </a:lnTo>
                  <a:close/>
                  <a:moveTo>
                    <a:pt x="784" y="522"/>
                  </a:moveTo>
                  <a:lnTo>
                    <a:pt x="784" y="526"/>
                  </a:lnTo>
                  <a:lnTo>
                    <a:pt x="784" y="522"/>
                  </a:lnTo>
                  <a:lnTo>
                    <a:pt x="780" y="522"/>
                  </a:lnTo>
                  <a:lnTo>
                    <a:pt x="784" y="522"/>
                  </a:lnTo>
                  <a:lnTo>
                    <a:pt x="784" y="522"/>
                  </a:lnTo>
                  <a:lnTo>
                    <a:pt x="784" y="522"/>
                  </a:lnTo>
                  <a:close/>
                  <a:moveTo>
                    <a:pt x="788" y="526"/>
                  </a:moveTo>
                  <a:lnTo>
                    <a:pt x="788" y="530"/>
                  </a:lnTo>
                  <a:lnTo>
                    <a:pt x="790" y="534"/>
                  </a:lnTo>
                  <a:lnTo>
                    <a:pt x="788" y="534"/>
                  </a:lnTo>
                  <a:lnTo>
                    <a:pt x="788" y="530"/>
                  </a:lnTo>
                  <a:lnTo>
                    <a:pt x="784" y="530"/>
                  </a:lnTo>
                  <a:lnTo>
                    <a:pt x="784" y="526"/>
                  </a:lnTo>
                  <a:lnTo>
                    <a:pt x="788" y="526"/>
                  </a:lnTo>
                  <a:lnTo>
                    <a:pt x="788" y="526"/>
                  </a:lnTo>
                  <a:lnTo>
                    <a:pt x="788" y="526"/>
                  </a:lnTo>
                  <a:close/>
                  <a:moveTo>
                    <a:pt x="790" y="546"/>
                  </a:moveTo>
                  <a:lnTo>
                    <a:pt x="788" y="546"/>
                  </a:lnTo>
                  <a:lnTo>
                    <a:pt x="788" y="542"/>
                  </a:lnTo>
                  <a:lnTo>
                    <a:pt x="788" y="546"/>
                  </a:lnTo>
                  <a:lnTo>
                    <a:pt x="790" y="546"/>
                  </a:lnTo>
                  <a:lnTo>
                    <a:pt x="790" y="546"/>
                  </a:lnTo>
                  <a:lnTo>
                    <a:pt x="790" y="546"/>
                  </a:lnTo>
                  <a:close/>
                  <a:moveTo>
                    <a:pt x="1556" y="606"/>
                  </a:moveTo>
                  <a:lnTo>
                    <a:pt x="1556" y="608"/>
                  </a:lnTo>
                  <a:lnTo>
                    <a:pt x="1552" y="608"/>
                  </a:lnTo>
                  <a:lnTo>
                    <a:pt x="1552" y="606"/>
                  </a:lnTo>
                  <a:lnTo>
                    <a:pt x="1556" y="606"/>
                  </a:lnTo>
                  <a:lnTo>
                    <a:pt x="1556" y="606"/>
                  </a:lnTo>
                  <a:lnTo>
                    <a:pt x="1556" y="606"/>
                  </a:lnTo>
                  <a:close/>
                  <a:moveTo>
                    <a:pt x="1552" y="608"/>
                  </a:moveTo>
                  <a:lnTo>
                    <a:pt x="1548" y="612"/>
                  </a:lnTo>
                  <a:lnTo>
                    <a:pt x="1548" y="608"/>
                  </a:lnTo>
                  <a:lnTo>
                    <a:pt x="1552" y="608"/>
                  </a:lnTo>
                  <a:lnTo>
                    <a:pt x="1552" y="608"/>
                  </a:lnTo>
                  <a:lnTo>
                    <a:pt x="1552" y="608"/>
                  </a:lnTo>
                  <a:close/>
                  <a:moveTo>
                    <a:pt x="1514" y="660"/>
                  </a:moveTo>
                  <a:lnTo>
                    <a:pt x="1514" y="664"/>
                  </a:lnTo>
                  <a:lnTo>
                    <a:pt x="1510" y="664"/>
                  </a:lnTo>
                  <a:lnTo>
                    <a:pt x="1510" y="660"/>
                  </a:lnTo>
                  <a:lnTo>
                    <a:pt x="1514" y="660"/>
                  </a:lnTo>
                  <a:lnTo>
                    <a:pt x="1514" y="660"/>
                  </a:lnTo>
                  <a:lnTo>
                    <a:pt x="1514" y="660"/>
                  </a:lnTo>
                  <a:close/>
                  <a:moveTo>
                    <a:pt x="1522" y="664"/>
                  </a:moveTo>
                  <a:lnTo>
                    <a:pt x="1522" y="668"/>
                  </a:lnTo>
                  <a:lnTo>
                    <a:pt x="1518" y="668"/>
                  </a:lnTo>
                  <a:lnTo>
                    <a:pt x="1518" y="664"/>
                  </a:lnTo>
                  <a:lnTo>
                    <a:pt x="1522" y="664"/>
                  </a:lnTo>
                  <a:lnTo>
                    <a:pt x="1522" y="664"/>
                  </a:lnTo>
                  <a:lnTo>
                    <a:pt x="1522" y="664"/>
                  </a:lnTo>
                  <a:close/>
                  <a:moveTo>
                    <a:pt x="1528" y="664"/>
                  </a:moveTo>
                  <a:lnTo>
                    <a:pt x="1528" y="668"/>
                  </a:lnTo>
                  <a:lnTo>
                    <a:pt x="1532" y="668"/>
                  </a:lnTo>
                  <a:lnTo>
                    <a:pt x="1528" y="668"/>
                  </a:lnTo>
                  <a:lnTo>
                    <a:pt x="1526" y="668"/>
                  </a:lnTo>
                  <a:lnTo>
                    <a:pt x="1528" y="668"/>
                  </a:lnTo>
                  <a:lnTo>
                    <a:pt x="1528" y="664"/>
                  </a:lnTo>
                  <a:lnTo>
                    <a:pt x="1528" y="664"/>
                  </a:lnTo>
                  <a:lnTo>
                    <a:pt x="1528" y="664"/>
                  </a:lnTo>
                  <a:close/>
                  <a:moveTo>
                    <a:pt x="1488" y="678"/>
                  </a:moveTo>
                  <a:lnTo>
                    <a:pt x="1488" y="676"/>
                  </a:lnTo>
                  <a:lnTo>
                    <a:pt x="1488" y="678"/>
                  </a:lnTo>
                  <a:lnTo>
                    <a:pt x="1484" y="678"/>
                  </a:lnTo>
                  <a:lnTo>
                    <a:pt x="1480" y="678"/>
                  </a:lnTo>
                  <a:lnTo>
                    <a:pt x="1476" y="678"/>
                  </a:lnTo>
                  <a:lnTo>
                    <a:pt x="1472" y="678"/>
                  </a:lnTo>
                  <a:lnTo>
                    <a:pt x="1472" y="676"/>
                  </a:lnTo>
                  <a:lnTo>
                    <a:pt x="1476" y="676"/>
                  </a:lnTo>
                  <a:lnTo>
                    <a:pt x="1480" y="676"/>
                  </a:lnTo>
                  <a:lnTo>
                    <a:pt x="1484" y="676"/>
                  </a:lnTo>
                  <a:lnTo>
                    <a:pt x="1488" y="672"/>
                  </a:lnTo>
                  <a:lnTo>
                    <a:pt x="1492" y="672"/>
                  </a:lnTo>
                  <a:lnTo>
                    <a:pt x="1496" y="672"/>
                  </a:lnTo>
                  <a:lnTo>
                    <a:pt x="1498" y="668"/>
                  </a:lnTo>
                  <a:lnTo>
                    <a:pt x="1498" y="672"/>
                  </a:lnTo>
                  <a:lnTo>
                    <a:pt x="1496" y="672"/>
                  </a:lnTo>
                  <a:lnTo>
                    <a:pt x="1492" y="676"/>
                  </a:lnTo>
                  <a:lnTo>
                    <a:pt x="1496" y="676"/>
                  </a:lnTo>
                  <a:lnTo>
                    <a:pt x="1496" y="672"/>
                  </a:lnTo>
                  <a:lnTo>
                    <a:pt x="1498" y="672"/>
                  </a:lnTo>
                  <a:lnTo>
                    <a:pt x="1502" y="672"/>
                  </a:lnTo>
                  <a:lnTo>
                    <a:pt x="1498" y="672"/>
                  </a:lnTo>
                  <a:lnTo>
                    <a:pt x="1496" y="676"/>
                  </a:lnTo>
                  <a:lnTo>
                    <a:pt x="1492" y="676"/>
                  </a:lnTo>
                  <a:lnTo>
                    <a:pt x="1488" y="678"/>
                  </a:lnTo>
                  <a:lnTo>
                    <a:pt x="1488" y="678"/>
                  </a:lnTo>
                  <a:lnTo>
                    <a:pt x="1488" y="678"/>
                  </a:lnTo>
                  <a:close/>
                  <a:moveTo>
                    <a:pt x="824" y="806"/>
                  </a:moveTo>
                  <a:lnTo>
                    <a:pt x="820" y="806"/>
                  </a:lnTo>
                  <a:lnTo>
                    <a:pt x="824" y="806"/>
                  </a:lnTo>
                  <a:lnTo>
                    <a:pt x="824" y="806"/>
                  </a:lnTo>
                  <a:lnTo>
                    <a:pt x="824" y="806"/>
                  </a:lnTo>
                  <a:close/>
                  <a:moveTo>
                    <a:pt x="844" y="818"/>
                  </a:moveTo>
                  <a:lnTo>
                    <a:pt x="846" y="818"/>
                  </a:lnTo>
                  <a:lnTo>
                    <a:pt x="844" y="818"/>
                  </a:lnTo>
                  <a:lnTo>
                    <a:pt x="844" y="818"/>
                  </a:lnTo>
                  <a:lnTo>
                    <a:pt x="844" y="818"/>
                  </a:lnTo>
                  <a:close/>
                  <a:moveTo>
                    <a:pt x="844" y="824"/>
                  </a:moveTo>
                  <a:lnTo>
                    <a:pt x="846" y="828"/>
                  </a:lnTo>
                  <a:lnTo>
                    <a:pt x="844" y="828"/>
                  </a:lnTo>
                  <a:lnTo>
                    <a:pt x="844" y="824"/>
                  </a:lnTo>
                  <a:lnTo>
                    <a:pt x="844" y="824"/>
                  </a:lnTo>
                  <a:lnTo>
                    <a:pt x="844" y="824"/>
                  </a:lnTo>
                  <a:close/>
                  <a:moveTo>
                    <a:pt x="1298" y="874"/>
                  </a:moveTo>
                  <a:lnTo>
                    <a:pt x="1294" y="874"/>
                  </a:lnTo>
                  <a:lnTo>
                    <a:pt x="1290" y="874"/>
                  </a:lnTo>
                  <a:lnTo>
                    <a:pt x="1286" y="874"/>
                  </a:lnTo>
                  <a:lnTo>
                    <a:pt x="1290" y="874"/>
                  </a:lnTo>
                  <a:lnTo>
                    <a:pt x="1294" y="874"/>
                  </a:lnTo>
                  <a:lnTo>
                    <a:pt x="1298" y="874"/>
                  </a:lnTo>
                  <a:lnTo>
                    <a:pt x="1298" y="874"/>
                  </a:lnTo>
                  <a:lnTo>
                    <a:pt x="1298" y="874"/>
                  </a:lnTo>
                  <a:close/>
                  <a:moveTo>
                    <a:pt x="1224" y="888"/>
                  </a:moveTo>
                  <a:lnTo>
                    <a:pt x="1220" y="888"/>
                  </a:lnTo>
                  <a:lnTo>
                    <a:pt x="1224" y="888"/>
                  </a:lnTo>
                  <a:lnTo>
                    <a:pt x="1224" y="888"/>
                  </a:lnTo>
                  <a:lnTo>
                    <a:pt x="1224" y="888"/>
                  </a:lnTo>
                  <a:close/>
                  <a:moveTo>
                    <a:pt x="1178" y="892"/>
                  </a:moveTo>
                  <a:lnTo>
                    <a:pt x="1178" y="896"/>
                  </a:lnTo>
                  <a:lnTo>
                    <a:pt x="1174" y="896"/>
                  </a:lnTo>
                  <a:lnTo>
                    <a:pt x="1178" y="896"/>
                  </a:lnTo>
                  <a:lnTo>
                    <a:pt x="1178" y="892"/>
                  </a:lnTo>
                  <a:lnTo>
                    <a:pt x="1178" y="892"/>
                  </a:lnTo>
                  <a:lnTo>
                    <a:pt x="1178" y="892"/>
                  </a:lnTo>
                  <a:close/>
                  <a:moveTo>
                    <a:pt x="1152" y="914"/>
                  </a:moveTo>
                  <a:lnTo>
                    <a:pt x="1152" y="910"/>
                  </a:lnTo>
                  <a:lnTo>
                    <a:pt x="1156" y="910"/>
                  </a:lnTo>
                  <a:lnTo>
                    <a:pt x="1152" y="914"/>
                  </a:lnTo>
                  <a:lnTo>
                    <a:pt x="1152" y="914"/>
                  </a:lnTo>
                  <a:lnTo>
                    <a:pt x="1152" y="914"/>
                  </a:lnTo>
                  <a:close/>
                  <a:moveTo>
                    <a:pt x="1152" y="914"/>
                  </a:moveTo>
                  <a:lnTo>
                    <a:pt x="1148" y="914"/>
                  </a:lnTo>
                  <a:lnTo>
                    <a:pt x="1148" y="918"/>
                  </a:lnTo>
                  <a:lnTo>
                    <a:pt x="1148" y="914"/>
                  </a:lnTo>
                  <a:lnTo>
                    <a:pt x="1152" y="914"/>
                  </a:lnTo>
                  <a:lnTo>
                    <a:pt x="1152" y="914"/>
                  </a:lnTo>
                  <a:lnTo>
                    <a:pt x="1152" y="914"/>
                  </a:lnTo>
                  <a:close/>
                  <a:moveTo>
                    <a:pt x="1384" y="966"/>
                  </a:moveTo>
                  <a:lnTo>
                    <a:pt x="1384" y="962"/>
                  </a:lnTo>
                  <a:lnTo>
                    <a:pt x="1384" y="966"/>
                  </a:lnTo>
                  <a:lnTo>
                    <a:pt x="1380" y="970"/>
                  </a:lnTo>
                  <a:lnTo>
                    <a:pt x="1384" y="970"/>
                  </a:lnTo>
                  <a:lnTo>
                    <a:pt x="1384" y="966"/>
                  </a:lnTo>
                  <a:lnTo>
                    <a:pt x="1384" y="966"/>
                  </a:lnTo>
                  <a:lnTo>
                    <a:pt x="1384" y="966"/>
                  </a:lnTo>
                  <a:close/>
                  <a:moveTo>
                    <a:pt x="266" y="1026"/>
                  </a:moveTo>
                  <a:lnTo>
                    <a:pt x="262" y="1026"/>
                  </a:lnTo>
                  <a:lnTo>
                    <a:pt x="262" y="1022"/>
                  </a:lnTo>
                  <a:lnTo>
                    <a:pt x="262" y="1018"/>
                  </a:lnTo>
                  <a:lnTo>
                    <a:pt x="266" y="1018"/>
                  </a:lnTo>
                  <a:lnTo>
                    <a:pt x="266" y="1022"/>
                  </a:lnTo>
                  <a:lnTo>
                    <a:pt x="270" y="1022"/>
                  </a:lnTo>
                  <a:lnTo>
                    <a:pt x="266" y="1026"/>
                  </a:lnTo>
                  <a:lnTo>
                    <a:pt x="266" y="1026"/>
                  </a:lnTo>
                  <a:lnTo>
                    <a:pt x="266" y="1026"/>
                  </a:lnTo>
                  <a:close/>
                  <a:moveTo>
                    <a:pt x="254" y="1026"/>
                  </a:moveTo>
                  <a:lnTo>
                    <a:pt x="254" y="1022"/>
                  </a:lnTo>
                  <a:lnTo>
                    <a:pt x="258" y="1022"/>
                  </a:lnTo>
                  <a:lnTo>
                    <a:pt x="258" y="1026"/>
                  </a:lnTo>
                  <a:lnTo>
                    <a:pt x="254" y="1026"/>
                  </a:lnTo>
                  <a:lnTo>
                    <a:pt x="254" y="1026"/>
                  </a:lnTo>
                  <a:lnTo>
                    <a:pt x="254" y="1026"/>
                  </a:lnTo>
                  <a:close/>
                  <a:moveTo>
                    <a:pt x="288" y="1038"/>
                  </a:moveTo>
                  <a:lnTo>
                    <a:pt x="284" y="1038"/>
                  </a:lnTo>
                  <a:lnTo>
                    <a:pt x="284" y="1034"/>
                  </a:lnTo>
                  <a:lnTo>
                    <a:pt x="280" y="1030"/>
                  </a:lnTo>
                  <a:lnTo>
                    <a:pt x="284" y="1030"/>
                  </a:lnTo>
                  <a:lnTo>
                    <a:pt x="288" y="1030"/>
                  </a:lnTo>
                  <a:lnTo>
                    <a:pt x="288" y="1034"/>
                  </a:lnTo>
                  <a:lnTo>
                    <a:pt x="292" y="1038"/>
                  </a:lnTo>
                  <a:lnTo>
                    <a:pt x="288" y="1038"/>
                  </a:lnTo>
                  <a:lnTo>
                    <a:pt x="288" y="1038"/>
                  </a:lnTo>
                  <a:lnTo>
                    <a:pt x="288" y="1038"/>
                  </a:lnTo>
                  <a:close/>
                  <a:moveTo>
                    <a:pt x="302" y="1042"/>
                  </a:moveTo>
                  <a:lnTo>
                    <a:pt x="298" y="1042"/>
                  </a:lnTo>
                  <a:lnTo>
                    <a:pt x="294" y="1042"/>
                  </a:lnTo>
                  <a:lnTo>
                    <a:pt x="294" y="1038"/>
                  </a:lnTo>
                  <a:lnTo>
                    <a:pt x="298" y="1038"/>
                  </a:lnTo>
                  <a:lnTo>
                    <a:pt x="302" y="1038"/>
                  </a:lnTo>
                  <a:lnTo>
                    <a:pt x="302" y="1042"/>
                  </a:lnTo>
                  <a:lnTo>
                    <a:pt x="302" y="1042"/>
                  </a:lnTo>
                  <a:lnTo>
                    <a:pt x="302" y="1042"/>
                  </a:lnTo>
                  <a:close/>
                  <a:moveTo>
                    <a:pt x="310" y="1048"/>
                  </a:moveTo>
                  <a:lnTo>
                    <a:pt x="306" y="1048"/>
                  </a:lnTo>
                  <a:lnTo>
                    <a:pt x="306" y="1046"/>
                  </a:lnTo>
                  <a:lnTo>
                    <a:pt x="302" y="1046"/>
                  </a:lnTo>
                  <a:lnTo>
                    <a:pt x="302" y="1042"/>
                  </a:lnTo>
                  <a:lnTo>
                    <a:pt x="306" y="1042"/>
                  </a:lnTo>
                  <a:lnTo>
                    <a:pt x="306" y="1046"/>
                  </a:lnTo>
                  <a:lnTo>
                    <a:pt x="310" y="1046"/>
                  </a:lnTo>
                  <a:lnTo>
                    <a:pt x="310" y="1042"/>
                  </a:lnTo>
                  <a:lnTo>
                    <a:pt x="310" y="1046"/>
                  </a:lnTo>
                  <a:lnTo>
                    <a:pt x="314" y="1046"/>
                  </a:lnTo>
                  <a:lnTo>
                    <a:pt x="314" y="1048"/>
                  </a:lnTo>
                  <a:lnTo>
                    <a:pt x="310" y="1048"/>
                  </a:lnTo>
                  <a:lnTo>
                    <a:pt x="310" y="1048"/>
                  </a:lnTo>
                  <a:lnTo>
                    <a:pt x="310" y="1048"/>
                  </a:lnTo>
                  <a:close/>
                  <a:moveTo>
                    <a:pt x="302" y="1046"/>
                  </a:moveTo>
                  <a:lnTo>
                    <a:pt x="298" y="1046"/>
                  </a:lnTo>
                  <a:lnTo>
                    <a:pt x="302" y="1046"/>
                  </a:lnTo>
                  <a:lnTo>
                    <a:pt x="302" y="1046"/>
                  </a:lnTo>
                  <a:lnTo>
                    <a:pt x="302" y="1046"/>
                  </a:lnTo>
                  <a:close/>
                  <a:moveTo>
                    <a:pt x="318" y="1056"/>
                  </a:moveTo>
                  <a:lnTo>
                    <a:pt x="322" y="1056"/>
                  </a:lnTo>
                  <a:lnTo>
                    <a:pt x="324" y="1060"/>
                  </a:lnTo>
                  <a:lnTo>
                    <a:pt x="324" y="1062"/>
                  </a:lnTo>
                  <a:lnTo>
                    <a:pt x="328" y="1062"/>
                  </a:lnTo>
                  <a:lnTo>
                    <a:pt x="328" y="1066"/>
                  </a:lnTo>
                  <a:lnTo>
                    <a:pt x="332" y="1066"/>
                  </a:lnTo>
                  <a:lnTo>
                    <a:pt x="328" y="1070"/>
                  </a:lnTo>
                  <a:lnTo>
                    <a:pt x="324" y="1070"/>
                  </a:lnTo>
                  <a:lnTo>
                    <a:pt x="322" y="1074"/>
                  </a:lnTo>
                  <a:lnTo>
                    <a:pt x="322" y="1078"/>
                  </a:lnTo>
                  <a:lnTo>
                    <a:pt x="318" y="1078"/>
                  </a:lnTo>
                  <a:lnTo>
                    <a:pt x="314" y="1074"/>
                  </a:lnTo>
                  <a:lnTo>
                    <a:pt x="314" y="1070"/>
                  </a:lnTo>
                  <a:lnTo>
                    <a:pt x="314" y="1066"/>
                  </a:lnTo>
                  <a:lnTo>
                    <a:pt x="314" y="1062"/>
                  </a:lnTo>
                  <a:lnTo>
                    <a:pt x="318" y="1060"/>
                  </a:lnTo>
                  <a:lnTo>
                    <a:pt x="314" y="1056"/>
                  </a:lnTo>
                  <a:lnTo>
                    <a:pt x="318" y="1056"/>
                  </a:lnTo>
                  <a:lnTo>
                    <a:pt x="318" y="1056"/>
                  </a:lnTo>
                  <a:lnTo>
                    <a:pt x="318" y="10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Freeform 197">
              <a:extLst>
                <a:ext uri="{FF2B5EF4-FFF2-40B4-BE49-F238E27FC236}">
                  <a16:creationId xmlns:a16="http://schemas.microsoft.com/office/drawing/2014/main" id="{C130038A-7FEC-8D7E-3E06-ED25C76CF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825" y="2505143"/>
              <a:ext cx="53975" cy="41275"/>
            </a:xfrm>
            <a:custGeom>
              <a:avLst/>
              <a:gdLst>
                <a:gd name="T0" fmla="*/ 0 w 34"/>
                <a:gd name="T1" fmla="*/ 6 h 26"/>
                <a:gd name="T2" fmla="*/ 4 w 34"/>
                <a:gd name="T3" fmla="*/ 2 h 26"/>
                <a:gd name="T4" fmla="*/ 4 w 34"/>
                <a:gd name="T5" fmla="*/ 0 h 26"/>
                <a:gd name="T6" fmla="*/ 4 w 34"/>
                <a:gd name="T7" fmla="*/ 0 h 26"/>
                <a:gd name="T8" fmla="*/ 4 w 34"/>
                <a:gd name="T9" fmla="*/ 0 h 26"/>
                <a:gd name="T10" fmla="*/ 8 w 34"/>
                <a:gd name="T11" fmla="*/ 0 h 26"/>
                <a:gd name="T12" fmla="*/ 8 w 34"/>
                <a:gd name="T13" fmla="*/ 0 h 26"/>
                <a:gd name="T14" fmla="*/ 8 w 34"/>
                <a:gd name="T15" fmla="*/ 0 h 26"/>
                <a:gd name="T16" fmla="*/ 8 w 34"/>
                <a:gd name="T17" fmla="*/ 0 h 26"/>
                <a:gd name="T18" fmla="*/ 12 w 34"/>
                <a:gd name="T19" fmla="*/ 2 h 26"/>
                <a:gd name="T20" fmla="*/ 12 w 34"/>
                <a:gd name="T21" fmla="*/ 2 h 26"/>
                <a:gd name="T22" fmla="*/ 20 w 34"/>
                <a:gd name="T23" fmla="*/ 6 h 26"/>
                <a:gd name="T24" fmla="*/ 26 w 34"/>
                <a:gd name="T25" fmla="*/ 10 h 26"/>
                <a:gd name="T26" fmla="*/ 26 w 34"/>
                <a:gd name="T27" fmla="*/ 10 h 26"/>
                <a:gd name="T28" fmla="*/ 26 w 34"/>
                <a:gd name="T29" fmla="*/ 10 h 26"/>
                <a:gd name="T30" fmla="*/ 26 w 34"/>
                <a:gd name="T31" fmla="*/ 10 h 26"/>
                <a:gd name="T32" fmla="*/ 30 w 34"/>
                <a:gd name="T33" fmla="*/ 10 h 26"/>
                <a:gd name="T34" fmla="*/ 30 w 34"/>
                <a:gd name="T35" fmla="*/ 10 h 26"/>
                <a:gd name="T36" fmla="*/ 30 w 34"/>
                <a:gd name="T37" fmla="*/ 10 h 26"/>
                <a:gd name="T38" fmla="*/ 26 w 34"/>
                <a:gd name="T39" fmla="*/ 10 h 26"/>
                <a:gd name="T40" fmla="*/ 24 w 34"/>
                <a:gd name="T41" fmla="*/ 14 h 26"/>
                <a:gd name="T42" fmla="*/ 26 w 34"/>
                <a:gd name="T43" fmla="*/ 14 h 26"/>
                <a:gd name="T44" fmla="*/ 30 w 34"/>
                <a:gd name="T45" fmla="*/ 14 h 26"/>
                <a:gd name="T46" fmla="*/ 30 w 34"/>
                <a:gd name="T47" fmla="*/ 14 h 26"/>
                <a:gd name="T48" fmla="*/ 34 w 34"/>
                <a:gd name="T49" fmla="*/ 14 h 26"/>
                <a:gd name="T50" fmla="*/ 34 w 34"/>
                <a:gd name="T51" fmla="*/ 14 h 26"/>
                <a:gd name="T52" fmla="*/ 30 w 34"/>
                <a:gd name="T53" fmla="*/ 14 h 26"/>
                <a:gd name="T54" fmla="*/ 26 w 34"/>
                <a:gd name="T55" fmla="*/ 18 h 26"/>
                <a:gd name="T56" fmla="*/ 26 w 34"/>
                <a:gd name="T57" fmla="*/ 18 h 26"/>
                <a:gd name="T58" fmla="*/ 26 w 34"/>
                <a:gd name="T59" fmla="*/ 18 h 26"/>
                <a:gd name="T60" fmla="*/ 24 w 34"/>
                <a:gd name="T61" fmla="*/ 18 h 26"/>
                <a:gd name="T62" fmla="*/ 24 w 34"/>
                <a:gd name="T63" fmla="*/ 18 h 26"/>
                <a:gd name="T64" fmla="*/ 20 w 34"/>
                <a:gd name="T65" fmla="*/ 18 h 26"/>
                <a:gd name="T66" fmla="*/ 16 w 34"/>
                <a:gd name="T67" fmla="*/ 18 h 26"/>
                <a:gd name="T68" fmla="*/ 16 w 34"/>
                <a:gd name="T69" fmla="*/ 18 h 26"/>
                <a:gd name="T70" fmla="*/ 16 w 34"/>
                <a:gd name="T71" fmla="*/ 18 h 26"/>
                <a:gd name="T72" fmla="*/ 12 w 34"/>
                <a:gd name="T73" fmla="*/ 14 h 26"/>
                <a:gd name="T74" fmla="*/ 12 w 34"/>
                <a:gd name="T75" fmla="*/ 18 h 26"/>
                <a:gd name="T76" fmla="*/ 8 w 34"/>
                <a:gd name="T77" fmla="*/ 22 h 26"/>
                <a:gd name="T78" fmla="*/ 4 w 34"/>
                <a:gd name="T79" fmla="*/ 26 h 26"/>
                <a:gd name="T80" fmla="*/ 0 w 34"/>
                <a:gd name="T81" fmla="*/ 26 h 26"/>
                <a:gd name="T82" fmla="*/ 4 w 34"/>
                <a:gd name="T83" fmla="*/ 22 h 26"/>
                <a:gd name="T84" fmla="*/ 4 w 34"/>
                <a:gd name="T85" fmla="*/ 22 h 26"/>
                <a:gd name="T86" fmla="*/ 4 w 34"/>
                <a:gd name="T87" fmla="*/ 22 h 26"/>
                <a:gd name="T88" fmla="*/ 4 w 34"/>
                <a:gd name="T89" fmla="*/ 22 h 26"/>
                <a:gd name="T90" fmla="*/ 0 w 34"/>
                <a:gd name="T91" fmla="*/ 22 h 26"/>
                <a:gd name="T92" fmla="*/ 4 w 34"/>
                <a:gd name="T93" fmla="*/ 22 h 26"/>
                <a:gd name="T94" fmla="*/ 4 w 34"/>
                <a:gd name="T95" fmla="*/ 18 h 26"/>
                <a:gd name="T96" fmla="*/ 4 w 34"/>
                <a:gd name="T97" fmla="*/ 14 h 26"/>
                <a:gd name="T98" fmla="*/ 0 w 34"/>
                <a:gd name="T99" fmla="*/ 10 h 26"/>
                <a:gd name="T100" fmla="*/ 0 w 34"/>
                <a:gd name="T101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4" h="26">
                  <a:moveTo>
                    <a:pt x="0" y="10"/>
                  </a:moveTo>
                  <a:lnTo>
                    <a:pt x="0" y="10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4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30" y="14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4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22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Freeform 198">
              <a:extLst>
                <a:ext uri="{FF2B5EF4-FFF2-40B4-BE49-F238E27FC236}">
                  <a16:creationId xmlns:a16="http://schemas.microsoft.com/office/drawing/2014/main" id="{F3E8C689-ACFD-863F-2C7C-D946CC159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975" y="4229168"/>
              <a:ext cx="22225" cy="31750"/>
            </a:xfrm>
            <a:custGeom>
              <a:avLst/>
              <a:gdLst>
                <a:gd name="T0" fmla="*/ 14 w 14"/>
                <a:gd name="T1" fmla="*/ 16 h 20"/>
                <a:gd name="T2" fmla="*/ 14 w 14"/>
                <a:gd name="T3" fmla="*/ 20 h 20"/>
                <a:gd name="T4" fmla="*/ 14 w 14"/>
                <a:gd name="T5" fmla="*/ 20 h 20"/>
                <a:gd name="T6" fmla="*/ 14 w 14"/>
                <a:gd name="T7" fmla="*/ 20 h 20"/>
                <a:gd name="T8" fmla="*/ 14 w 14"/>
                <a:gd name="T9" fmla="*/ 20 h 20"/>
                <a:gd name="T10" fmla="*/ 14 w 14"/>
                <a:gd name="T11" fmla="*/ 20 h 20"/>
                <a:gd name="T12" fmla="*/ 10 w 14"/>
                <a:gd name="T13" fmla="*/ 20 h 20"/>
                <a:gd name="T14" fmla="*/ 6 w 14"/>
                <a:gd name="T15" fmla="*/ 16 h 20"/>
                <a:gd name="T16" fmla="*/ 2 w 14"/>
                <a:gd name="T17" fmla="*/ 16 h 20"/>
                <a:gd name="T18" fmla="*/ 2 w 14"/>
                <a:gd name="T19" fmla="*/ 12 h 20"/>
                <a:gd name="T20" fmla="*/ 2 w 14"/>
                <a:gd name="T21" fmla="*/ 12 h 20"/>
                <a:gd name="T22" fmla="*/ 0 w 14"/>
                <a:gd name="T23" fmla="*/ 12 h 20"/>
                <a:gd name="T24" fmla="*/ 0 w 14"/>
                <a:gd name="T25" fmla="*/ 12 h 20"/>
                <a:gd name="T26" fmla="*/ 0 w 14"/>
                <a:gd name="T27" fmla="*/ 12 h 20"/>
                <a:gd name="T28" fmla="*/ 0 w 14"/>
                <a:gd name="T29" fmla="*/ 8 h 20"/>
                <a:gd name="T30" fmla="*/ 0 w 14"/>
                <a:gd name="T31" fmla="*/ 8 h 20"/>
                <a:gd name="T32" fmla="*/ 0 w 14"/>
                <a:gd name="T33" fmla="*/ 4 h 20"/>
                <a:gd name="T34" fmla="*/ 0 w 14"/>
                <a:gd name="T35" fmla="*/ 4 h 20"/>
                <a:gd name="T36" fmla="*/ 0 w 14"/>
                <a:gd name="T37" fmla="*/ 4 h 20"/>
                <a:gd name="T38" fmla="*/ 0 w 14"/>
                <a:gd name="T39" fmla="*/ 4 h 20"/>
                <a:gd name="T40" fmla="*/ 0 w 14"/>
                <a:gd name="T41" fmla="*/ 4 h 20"/>
                <a:gd name="T42" fmla="*/ 0 w 14"/>
                <a:gd name="T43" fmla="*/ 0 h 20"/>
                <a:gd name="T44" fmla="*/ 0 w 14"/>
                <a:gd name="T45" fmla="*/ 0 h 20"/>
                <a:gd name="T46" fmla="*/ 0 w 14"/>
                <a:gd name="T47" fmla="*/ 0 h 20"/>
                <a:gd name="T48" fmla="*/ 0 w 14"/>
                <a:gd name="T49" fmla="*/ 0 h 20"/>
                <a:gd name="T50" fmla="*/ 0 w 14"/>
                <a:gd name="T51" fmla="*/ 0 h 20"/>
                <a:gd name="T52" fmla="*/ 2 w 14"/>
                <a:gd name="T53" fmla="*/ 0 h 20"/>
                <a:gd name="T54" fmla="*/ 2 w 14"/>
                <a:gd name="T55" fmla="*/ 0 h 20"/>
                <a:gd name="T56" fmla="*/ 2 w 14"/>
                <a:gd name="T57" fmla="*/ 0 h 20"/>
                <a:gd name="T58" fmla="*/ 6 w 14"/>
                <a:gd name="T59" fmla="*/ 4 h 20"/>
                <a:gd name="T60" fmla="*/ 6 w 14"/>
                <a:gd name="T61" fmla="*/ 4 h 20"/>
                <a:gd name="T62" fmla="*/ 6 w 14"/>
                <a:gd name="T63" fmla="*/ 4 h 20"/>
                <a:gd name="T64" fmla="*/ 10 w 14"/>
                <a:gd name="T65" fmla="*/ 8 h 20"/>
                <a:gd name="T66" fmla="*/ 10 w 14"/>
                <a:gd name="T67" fmla="*/ 8 h 20"/>
                <a:gd name="T68" fmla="*/ 10 w 14"/>
                <a:gd name="T69" fmla="*/ 8 h 20"/>
                <a:gd name="T70" fmla="*/ 14 w 14"/>
                <a:gd name="T71" fmla="*/ 12 h 20"/>
                <a:gd name="T72" fmla="*/ 14 w 14"/>
                <a:gd name="T73" fmla="*/ 16 h 20"/>
                <a:gd name="T74" fmla="*/ 14 w 14"/>
                <a:gd name="T75" fmla="*/ 16 h 20"/>
                <a:gd name="T76" fmla="*/ 14 w 14"/>
                <a:gd name="T77" fmla="*/ 16 h 20"/>
                <a:gd name="T78" fmla="*/ 14 w 14"/>
                <a:gd name="T79" fmla="*/ 16 h 20"/>
                <a:gd name="T80" fmla="*/ 14 w 14"/>
                <a:gd name="T8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" h="20">
                  <a:moveTo>
                    <a:pt x="14" y="16"/>
                  </a:moveTo>
                  <a:lnTo>
                    <a:pt x="14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0" y="20"/>
                  </a:lnTo>
                  <a:lnTo>
                    <a:pt x="10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Freeform 199">
              <a:extLst>
                <a:ext uri="{FF2B5EF4-FFF2-40B4-BE49-F238E27FC236}">
                  <a16:creationId xmlns:a16="http://schemas.microsoft.com/office/drawing/2014/main" id="{E49C4329-2DF6-B0BE-275E-31291202C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475" y="3343343"/>
              <a:ext cx="12700" cy="9525"/>
            </a:xfrm>
            <a:custGeom>
              <a:avLst/>
              <a:gdLst>
                <a:gd name="T0" fmla="*/ 4 w 8"/>
                <a:gd name="T1" fmla="*/ 4 h 6"/>
                <a:gd name="T2" fmla="*/ 4 w 8"/>
                <a:gd name="T3" fmla="*/ 4 h 6"/>
                <a:gd name="T4" fmla="*/ 8 w 8"/>
                <a:gd name="T5" fmla="*/ 4 h 6"/>
                <a:gd name="T6" fmla="*/ 8 w 8"/>
                <a:gd name="T7" fmla="*/ 4 h 6"/>
                <a:gd name="T8" fmla="*/ 8 w 8"/>
                <a:gd name="T9" fmla="*/ 4 h 6"/>
                <a:gd name="T10" fmla="*/ 8 w 8"/>
                <a:gd name="T11" fmla="*/ 4 h 6"/>
                <a:gd name="T12" fmla="*/ 8 w 8"/>
                <a:gd name="T13" fmla="*/ 4 h 6"/>
                <a:gd name="T14" fmla="*/ 8 w 8"/>
                <a:gd name="T15" fmla="*/ 4 h 6"/>
                <a:gd name="T16" fmla="*/ 8 w 8"/>
                <a:gd name="T17" fmla="*/ 6 h 6"/>
                <a:gd name="T18" fmla="*/ 8 w 8"/>
                <a:gd name="T19" fmla="*/ 6 h 6"/>
                <a:gd name="T20" fmla="*/ 8 w 8"/>
                <a:gd name="T21" fmla="*/ 6 h 6"/>
                <a:gd name="T22" fmla="*/ 8 w 8"/>
                <a:gd name="T23" fmla="*/ 6 h 6"/>
                <a:gd name="T24" fmla="*/ 8 w 8"/>
                <a:gd name="T25" fmla="*/ 6 h 6"/>
                <a:gd name="T26" fmla="*/ 8 w 8"/>
                <a:gd name="T27" fmla="*/ 6 h 6"/>
                <a:gd name="T28" fmla="*/ 4 w 8"/>
                <a:gd name="T29" fmla="*/ 6 h 6"/>
                <a:gd name="T30" fmla="*/ 4 w 8"/>
                <a:gd name="T31" fmla="*/ 6 h 6"/>
                <a:gd name="T32" fmla="*/ 4 w 8"/>
                <a:gd name="T33" fmla="*/ 6 h 6"/>
                <a:gd name="T34" fmla="*/ 4 w 8"/>
                <a:gd name="T35" fmla="*/ 6 h 6"/>
                <a:gd name="T36" fmla="*/ 0 w 8"/>
                <a:gd name="T37" fmla="*/ 6 h 6"/>
                <a:gd name="T38" fmla="*/ 0 w 8"/>
                <a:gd name="T39" fmla="*/ 6 h 6"/>
                <a:gd name="T40" fmla="*/ 0 w 8"/>
                <a:gd name="T41" fmla="*/ 6 h 6"/>
                <a:gd name="T42" fmla="*/ 0 w 8"/>
                <a:gd name="T43" fmla="*/ 6 h 6"/>
                <a:gd name="T44" fmla="*/ 0 w 8"/>
                <a:gd name="T45" fmla="*/ 6 h 6"/>
                <a:gd name="T46" fmla="*/ 0 w 8"/>
                <a:gd name="T47" fmla="*/ 6 h 6"/>
                <a:gd name="T48" fmla="*/ 0 w 8"/>
                <a:gd name="T49" fmla="*/ 6 h 6"/>
                <a:gd name="T50" fmla="*/ 0 w 8"/>
                <a:gd name="T51" fmla="*/ 6 h 6"/>
                <a:gd name="T52" fmla="*/ 0 w 8"/>
                <a:gd name="T53" fmla="*/ 6 h 6"/>
                <a:gd name="T54" fmla="*/ 0 w 8"/>
                <a:gd name="T55" fmla="*/ 6 h 6"/>
                <a:gd name="T56" fmla="*/ 0 w 8"/>
                <a:gd name="T57" fmla="*/ 6 h 6"/>
                <a:gd name="T58" fmla="*/ 0 w 8"/>
                <a:gd name="T59" fmla="*/ 6 h 6"/>
                <a:gd name="T60" fmla="*/ 4 w 8"/>
                <a:gd name="T61" fmla="*/ 6 h 6"/>
                <a:gd name="T62" fmla="*/ 4 w 8"/>
                <a:gd name="T63" fmla="*/ 6 h 6"/>
                <a:gd name="T64" fmla="*/ 4 w 8"/>
                <a:gd name="T65" fmla="*/ 6 h 6"/>
                <a:gd name="T66" fmla="*/ 0 w 8"/>
                <a:gd name="T67" fmla="*/ 4 h 6"/>
                <a:gd name="T68" fmla="*/ 0 w 8"/>
                <a:gd name="T69" fmla="*/ 4 h 6"/>
                <a:gd name="T70" fmla="*/ 0 w 8"/>
                <a:gd name="T71" fmla="*/ 4 h 6"/>
                <a:gd name="T72" fmla="*/ 4 w 8"/>
                <a:gd name="T73" fmla="*/ 4 h 6"/>
                <a:gd name="T74" fmla="*/ 4 w 8"/>
                <a:gd name="T75" fmla="*/ 4 h 6"/>
                <a:gd name="T76" fmla="*/ 4 w 8"/>
                <a:gd name="T77" fmla="*/ 4 h 6"/>
                <a:gd name="T78" fmla="*/ 4 w 8"/>
                <a:gd name="T79" fmla="*/ 0 h 6"/>
                <a:gd name="T80" fmla="*/ 4 w 8"/>
                <a:gd name="T81" fmla="*/ 0 h 6"/>
                <a:gd name="T82" fmla="*/ 4 w 8"/>
                <a:gd name="T83" fmla="*/ 0 h 6"/>
                <a:gd name="T84" fmla="*/ 4 w 8"/>
                <a:gd name="T85" fmla="*/ 0 h 6"/>
                <a:gd name="T86" fmla="*/ 4 w 8"/>
                <a:gd name="T87" fmla="*/ 0 h 6"/>
                <a:gd name="T88" fmla="*/ 4 w 8"/>
                <a:gd name="T89" fmla="*/ 4 h 6"/>
                <a:gd name="T90" fmla="*/ 4 w 8"/>
                <a:gd name="T91" fmla="*/ 4 h 6"/>
                <a:gd name="T92" fmla="*/ 4 w 8"/>
                <a:gd name="T93" fmla="*/ 4 h 6"/>
                <a:gd name="T94" fmla="*/ 4 w 8"/>
                <a:gd name="T95" fmla="*/ 4 h 6"/>
                <a:gd name="T96" fmla="*/ 4 w 8"/>
                <a:gd name="T97" fmla="*/ 4 h 6"/>
                <a:gd name="T98" fmla="*/ 4 w 8"/>
                <a:gd name="T99" fmla="*/ 4 h 6"/>
                <a:gd name="T100" fmla="*/ 4 w 8"/>
                <a:gd name="T10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" h="6">
                  <a:moveTo>
                    <a:pt x="4" y="4"/>
                  </a:moveTo>
                  <a:lnTo>
                    <a:pt x="4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Freeform 200">
              <a:extLst>
                <a:ext uri="{FF2B5EF4-FFF2-40B4-BE49-F238E27FC236}">
                  <a16:creationId xmlns:a16="http://schemas.microsoft.com/office/drawing/2014/main" id="{3798A7EA-3BC9-B38F-CEA4-BBC43DD23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0875" y="5524568"/>
              <a:ext cx="136525" cy="222250"/>
            </a:xfrm>
            <a:custGeom>
              <a:avLst/>
              <a:gdLst>
                <a:gd name="T0" fmla="*/ 52 w 86"/>
                <a:gd name="T1" fmla="*/ 124 h 140"/>
                <a:gd name="T2" fmla="*/ 44 w 86"/>
                <a:gd name="T3" fmla="*/ 136 h 140"/>
                <a:gd name="T4" fmla="*/ 38 w 86"/>
                <a:gd name="T5" fmla="*/ 136 h 140"/>
                <a:gd name="T6" fmla="*/ 30 w 86"/>
                <a:gd name="T7" fmla="*/ 136 h 140"/>
                <a:gd name="T8" fmla="*/ 34 w 86"/>
                <a:gd name="T9" fmla="*/ 124 h 140"/>
                <a:gd name="T10" fmla="*/ 38 w 86"/>
                <a:gd name="T11" fmla="*/ 112 h 140"/>
                <a:gd name="T12" fmla="*/ 30 w 86"/>
                <a:gd name="T13" fmla="*/ 106 h 140"/>
                <a:gd name="T14" fmla="*/ 22 w 86"/>
                <a:gd name="T15" fmla="*/ 98 h 140"/>
                <a:gd name="T16" fmla="*/ 18 w 86"/>
                <a:gd name="T17" fmla="*/ 90 h 140"/>
                <a:gd name="T18" fmla="*/ 30 w 86"/>
                <a:gd name="T19" fmla="*/ 86 h 140"/>
                <a:gd name="T20" fmla="*/ 30 w 86"/>
                <a:gd name="T21" fmla="*/ 72 h 140"/>
                <a:gd name="T22" fmla="*/ 30 w 86"/>
                <a:gd name="T23" fmla="*/ 64 h 140"/>
                <a:gd name="T24" fmla="*/ 30 w 86"/>
                <a:gd name="T25" fmla="*/ 56 h 140"/>
                <a:gd name="T26" fmla="*/ 26 w 86"/>
                <a:gd name="T27" fmla="*/ 54 h 140"/>
                <a:gd name="T28" fmla="*/ 34 w 86"/>
                <a:gd name="T29" fmla="*/ 54 h 140"/>
                <a:gd name="T30" fmla="*/ 26 w 86"/>
                <a:gd name="T31" fmla="*/ 46 h 140"/>
                <a:gd name="T32" fmla="*/ 26 w 86"/>
                <a:gd name="T33" fmla="*/ 42 h 140"/>
                <a:gd name="T34" fmla="*/ 26 w 86"/>
                <a:gd name="T35" fmla="*/ 34 h 140"/>
                <a:gd name="T36" fmla="*/ 22 w 86"/>
                <a:gd name="T37" fmla="*/ 34 h 140"/>
                <a:gd name="T38" fmla="*/ 18 w 86"/>
                <a:gd name="T39" fmla="*/ 30 h 140"/>
                <a:gd name="T40" fmla="*/ 18 w 86"/>
                <a:gd name="T41" fmla="*/ 38 h 140"/>
                <a:gd name="T42" fmla="*/ 14 w 86"/>
                <a:gd name="T43" fmla="*/ 26 h 140"/>
                <a:gd name="T44" fmla="*/ 14 w 86"/>
                <a:gd name="T45" fmla="*/ 16 h 140"/>
                <a:gd name="T46" fmla="*/ 12 w 86"/>
                <a:gd name="T47" fmla="*/ 20 h 140"/>
                <a:gd name="T48" fmla="*/ 4 w 86"/>
                <a:gd name="T49" fmla="*/ 8 h 140"/>
                <a:gd name="T50" fmla="*/ 8 w 86"/>
                <a:gd name="T51" fmla="*/ 0 h 140"/>
                <a:gd name="T52" fmla="*/ 4 w 86"/>
                <a:gd name="T53" fmla="*/ 4 h 140"/>
                <a:gd name="T54" fmla="*/ 8 w 86"/>
                <a:gd name="T55" fmla="*/ 12 h 140"/>
                <a:gd name="T56" fmla="*/ 14 w 86"/>
                <a:gd name="T57" fmla="*/ 12 h 140"/>
                <a:gd name="T58" fmla="*/ 22 w 86"/>
                <a:gd name="T59" fmla="*/ 16 h 140"/>
                <a:gd name="T60" fmla="*/ 26 w 86"/>
                <a:gd name="T61" fmla="*/ 20 h 140"/>
                <a:gd name="T62" fmla="*/ 26 w 86"/>
                <a:gd name="T63" fmla="*/ 26 h 140"/>
                <a:gd name="T64" fmla="*/ 30 w 86"/>
                <a:gd name="T65" fmla="*/ 30 h 140"/>
                <a:gd name="T66" fmla="*/ 30 w 86"/>
                <a:gd name="T67" fmla="*/ 46 h 140"/>
                <a:gd name="T68" fmla="*/ 34 w 86"/>
                <a:gd name="T69" fmla="*/ 50 h 140"/>
                <a:gd name="T70" fmla="*/ 40 w 86"/>
                <a:gd name="T71" fmla="*/ 50 h 140"/>
                <a:gd name="T72" fmla="*/ 38 w 86"/>
                <a:gd name="T73" fmla="*/ 38 h 140"/>
                <a:gd name="T74" fmla="*/ 44 w 86"/>
                <a:gd name="T75" fmla="*/ 50 h 140"/>
                <a:gd name="T76" fmla="*/ 48 w 86"/>
                <a:gd name="T77" fmla="*/ 54 h 140"/>
                <a:gd name="T78" fmla="*/ 48 w 86"/>
                <a:gd name="T79" fmla="*/ 60 h 140"/>
                <a:gd name="T80" fmla="*/ 52 w 86"/>
                <a:gd name="T81" fmla="*/ 64 h 140"/>
                <a:gd name="T82" fmla="*/ 64 w 86"/>
                <a:gd name="T83" fmla="*/ 68 h 140"/>
                <a:gd name="T84" fmla="*/ 74 w 86"/>
                <a:gd name="T85" fmla="*/ 64 h 140"/>
                <a:gd name="T86" fmla="*/ 86 w 86"/>
                <a:gd name="T87" fmla="*/ 64 h 140"/>
                <a:gd name="T88" fmla="*/ 82 w 86"/>
                <a:gd name="T89" fmla="*/ 76 h 140"/>
                <a:gd name="T90" fmla="*/ 74 w 86"/>
                <a:gd name="T91" fmla="*/ 86 h 140"/>
                <a:gd name="T92" fmla="*/ 70 w 86"/>
                <a:gd name="T93" fmla="*/ 90 h 140"/>
                <a:gd name="T94" fmla="*/ 60 w 86"/>
                <a:gd name="T95" fmla="*/ 98 h 140"/>
                <a:gd name="T96" fmla="*/ 60 w 86"/>
                <a:gd name="T97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" h="140">
                  <a:moveTo>
                    <a:pt x="56" y="116"/>
                  </a:moveTo>
                  <a:lnTo>
                    <a:pt x="56" y="120"/>
                  </a:lnTo>
                  <a:lnTo>
                    <a:pt x="52" y="120"/>
                  </a:lnTo>
                  <a:lnTo>
                    <a:pt x="52" y="124"/>
                  </a:lnTo>
                  <a:lnTo>
                    <a:pt x="52" y="128"/>
                  </a:lnTo>
                  <a:lnTo>
                    <a:pt x="48" y="128"/>
                  </a:lnTo>
                  <a:lnTo>
                    <a:pt x="48" y="132"/>
                  </a:lnTo>
                  <a:lnTo>
                    <a:pt x="44" y="136"/>
                  </a:lnTo>
                  <a:lnTo>
                    <a:pt x="40" y="136"/>
                  </a:lnTo>
                  <a:lnTo>
                    <a:pt x="40" y="140"/>
                  </a:lnTo>
                  <a:lnTo>
                    <a:pt x="38" y="140"/>
                  </a:lnTo>
                  <a:lnTo>
                    <a:pt x="38" y="136"/>
                  </a:lnTo>
                  <a:lnTo>
                    <a:pt x="34" y="136"/>
                  </a:lnTo>
                  <a:lnTo>
                    <a:pt x="34" y="132"/>
                  </a:lnTo>
                  <a:lnTo>
                    <a:pt x="30" y="132"/>
                  </a:lnTo>
                  <a:lnTo>
                    <a:pt x="30" y="136"/>
                  </a:lnTo>
                  <a:lnTo>
                    <a:pt x="30" y="132"/>
                  </a:lnTo>
                  <a:lnTo>
                    <a:pt x="30" y="128"/>
                  </a:lnTo>
                  <a:lnTo>
                    <a:pt x="34" y="128"/>
                  </a:lnTo>
                  <a:lnTo>
                    <a:pt x="34" y="124"/>
                  </a:lnTo>
                  <a:lnTo>
                    <a:pt x="34" y="120"/>
                  </a:lnTo>
                  <a:lnTo>
                    <a:pt x="38" y="120"/>
                  </a:lnTo>
                  <a:lnTo>
                    <a:pt x="38" y="116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0" y="106"/>
                  </a:lnTo>
                  <a:lnTo>
                    <a:pt x="26" y="106"/>
                  </a:lnTo>
                  <a:lnTo>
                    <a:pt x="26" y="102"/>
                  </a:lnTo>
                  <a:lnTo>
                    <a:pt x="22" y="102"/>
                  </a:lnTo>
                  <a:lnTo>
                    <a:pt x="22" y="98"/>
                  </a:lnTo>
                  <a:lnTo>
                    <a:pt x="18" y="98"/>
                  </a:lnTo>
                  <a:lnTo>
                    <a:pt x="14" y="94"/>
                  </a:lnTo>
                  <a:lnTo>
                    <a:pt x="14" y="90"/>
                  </a:lnTo>
                  <a:lnTo>
                    <a:pt x="18" y="90"/>
                  </a:lnTo>
                  <a:lnTo>
                    <a:pt x="22" y="90"/>
                  </a:lnTo>
                  <a:lnTo>
                    <a:pt x="22" y="86"/>
                  </a:lnTo>
                  <a:lnTo>
                    <a:pt x="26" y="86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30" y="80"/>
                  </a:lnTo>
                  <a:lnTo>
                    <a:pt x="30" y="76"/>
                  </a:lnTo>
                  <a:lnTo>
                    <a:pt x="30" y="72"/>
                  </a:lnTo>
                  <a:lnTo>
                    <a:pt x="34" y="72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4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30" y="50"/>
                  </a:lnTo>
                  <a:lnTo>
                    <a:pt x="30" y="54"/>
                  </a:lnTo>
                  <a:lnTo>
                    <a:pt x="34" y="54"/>
                  </a:lnTo>
                  <a:lnTo>
                    <a:pt x="34" y="50"/>
                  </a:lnTo>
                  <a:lnTo>
                    <a:pt x="30" y="50"/>
                  </a:lnTo>
                  <a:lnTo>
                    <a:pt x="26" y="50"/>
                  </a:lnTo>
                  <a:lnTo>
                    <a:pt x="26" y="46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22" y="16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30" y="46"/>
                  </a:lnTo>
                  <a:lnTo>
                    <a:pt x="34" y="46"/>
                  </a:lnTo>
                  <a:lnTo>
                    <a:pt x="34" y="50"/>
                  </a:lnTo>
                  <a:lnTo>
                    <a:pt x="34" y="46"/>
                  </a:lnTo>
                  <a:lnTo>
                    <a:pt x="34" y="50"/>
                  </a:lnTo>
                  <a:lnTo>
                    <a:pt x="38" y="50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0"/>
                  </a:lnTo>
                  <a:lnTo>
                    <a:pt x="40" y="46"/>
                  </a:lnTo>
                  <a:lnTo>
                    <a:pt x="40" y="42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44" y="46"/>
                  </a:lnTo>
                  <a:lnTo>
                    <a:pt x="44" y="50"/>
                  </a:lnTo>
                  <a:lnTo>
                    <a:pt x="44" y="46"/>
                  </a:lnTo>
                  <a:lnTo>
                    <a:pt x="44" y="50"/>
                  </a:lnTo>
                  <a:lnTo>
                    <a:pt x="48" y="50"/>
                  </a:lnTo>
                  <a:lnTo>
                    <a:pt x="48" y="54"/>
                  </a:lnTo>
                  <a:lnTo>
                    <a:pt x="44" y="54"/>
                  </a:lnTo>
                  <a:lnTo>
                    <a:pt x="48" y="54"/>
                  </a:lnTo>
                  <a:lnTo>
                    <a:pt x="48" y="56"/>
                  </a:lnTo>
                  <a:lnTo>
                    <a:pt x="48" y="60"/>
                  </a:lnTo>
                  <a:lnTo>
                    <a:pt x="52" y="60"/>
                  </a:lnTo>
                  <a:lnTo>
                    <a:pt x="48" y="60"/>
                  </a:lnTo>
                  <a:lnTo>
                    <a:pt x="48" y="64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64" y="68"/>
                  </a:lnTo>
                  <a:lnTo>
                    <a:pt x="66" y="68"/>
                  </a:lnTo>
                  <a:lnTo>
                    <a:pt x="70" y="68"/>
                  </a:lnTo>
                  <a:lnTo>
                    <a:pt x="70" y="64"/>
                  </a:lnTo>
                  <a:lnTo>
                    <a:pt x="74" y="64"/>
                  </a:lnTo>
                  <a:lnTo>
                    <a:pt x="74" y="60"/>
                  </a:lnTo>
                  <a:lnTo>
                    <a:pt x="78" y="60"/>
                  </a:lnTo>
                  <a:lnTo>
                    <a:pt x="82" y="60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82" y="68"/>
                  </a:lnTo>
                  <a:lnTo>
                    <a:pt x="82" y="72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78" y="82"/>
                  </a:lnTo>
                  <a:lnTo>
                    <a:pt x="74" y="82"/>
                  </a:lnTo>
                  <a:lnTo>
                    <a:pt x="74" y="86"/>
                  </a:lnTo>
                  <a:lnTo>
                    <a:pt x="74" y="90"/>
                  </a:lnTo>
                  <a:lnTo>
                    <a:pt x="74" y="94"/>
                  </a:lnTo>
                  <a:lnTo>
                    <a:pt x="74" y="90"/>
                  </a:lnTo>
                  <a:lnTo>
                    <a:pt x="70" y="90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0" y="94"/>
                  </a:lnTo>
                  <a:lnTo>
                    <a:pt x="60" y="98"/>
                  </a:lnTo>
                  <a:lnTo>
                    <a:pt x="60" y="102"/>
                  </a:lnTo>
                  <a:lnTo>
                    <a:pt x="64" y="102"/>
                  </a:lnTo>
                  <a:lnTo>
                    <a:pt x="60" y="110"/>
                  </a:lnTo>
                  <a:lnTo>
                    <a:pt x="60" y="112"/>
                  </a:lnTo>
                  <a:lnTo>
                    <a:pt x="56" y="1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Freeform 201">
              <a:extLst>
                <a:ext uri="{FF2B5EF4-FFF2-40B4-BE49-F238E27FC236}">
                  <a16:creationId xmlns:a16="http://schemas.microsoft.com/office/drawing/2014/main" id="{92585406-CB5F-0BDF-CD37-78ECDAD1B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0875" y="5524568"/>
              <a:ext cx="136525" cy="222250"/>
            </a:xfrm>
            <a:custGeom>
              <a:avLst/>
              <a:gdLst>
                <a:gd name="T0" fmla="*/ 52 w 86"/>
                <a:gd name="T1" fmla="*/ 124 h 140"/>
                <a:gd name="T2" fmla="*/ 44 w 86"/>
                <a:gd name="T3" fmla="*/ 136 h 140"/>
                <a:gd name="T4" fmla="*/ 38 w 86"/>
                <a:gd name="T5" fmla="*/ 136 h 140"/>
                <a:gd name="T6" fmla="*/ 30 w 86"/>
                <a:gd name="T7" fmla="*/ 136 h 140"/>
                <a:gd name="T8" fmla="*/ 34 w 86"/>
                <a:gd name="T9" fmla="*/ 124 h 140"/>
                <a:gd name="T10" fmla="*/ 38 w 86"/>
                <a:gd name="T11" fmla="*/ 112 h 140"/>
                <a:gd name="T12" fmla="*/ 30 w 86"/>
                <a:gd name="T13" fmla="*/ 106 h 140"/>
                <a:gd name="T14" fmla="*/ 22 w 86"/>
                <a:gd name="T15" fmla="*/ 98 h 140"/>
                <a:gd name="T16" fmla="*/ 18 w 86"/>
                <a:gd name="T17" fmla="*/ 90 h 140"/>
                <a:gd name="T18" fmla="*/ 30 w 86"/>
                <a:gd name="T19" fmla="*/ 86 h 140"/>
                <a:gd name="T20" fmla="*/ 30 w 86"/>
                <a:gd name="T21" fmla="*/ 72 h 140"/>
                <a:gd name="T22" fmla="*/ 30 w 86"/>
                <a:gd name="T23" fmla="*/ 64 h 140"/>
                <a:gd name="T24" fmla="*/ 30 w 86"/>
                <a:gd name="T25" fmla="*/ 56 h 140"/>
                <a:gd name="T26" fmla="*/ 26 w 86"/>
                <a:gd name="T27" fmla="*/ 54 h 140"/>
                <a:gd name="T28" fmla="*/ 34 w 86"/>
                <a:gd name="T29" fmla="*/ 54 h 140"/>
                <a:gd name="T30" fmla="*/ 26 w 86"/>
                <a:gd name="T31" fmla="*/ 46 h 140"/>
                <a:gd name="T32" fmla="*/ 26 w 86"/>
                <a:gd name="T33" fmla="*/ 42 h 140"/>
                <a:gd name="T34" fmla="*/ 26 w 86"/>
                <a:gd name="T35" fmla="*/ 34 h 140"/>
                <a:gd name="T36" fmla="*/ 22 w 86"/>
                <a:gd name="T37" fmla="*/ 34 h 140"/>
                <a:gd name="T38" fmla="*/ 18 w 86"/>
                <a:gd name="T39" fmla="*/ 30 h 140"/>
                <a:gd name="T40" fmla="*/ 18 w 86"/>
                <a:gd name="T41" fmla="*/ 38 h 140"/>
                <a:gd name="T42" fmla="*/ 14 w 86"/>
                <a:gd name="T43" fmla="*/ 26 h 140"/>
                <a:gd name="T44" fmla="*/ 14 w 86"/>
                <a:gd name="T45" fmla="*/ 16 h 140"/>
                <a:gd name="T46" fmla="*/ 12 w 86"/>
                <a:gd name="T47" fmla="*/ 20 h 140"/>
                <a:gd name="T48" fmla="*/ 4 w 86"/>
                <a:gd name="T49" fmla="*/ 8 h 140"/>
                <a:gd name="T50" fmla="*/ 8 w 86"/>
                <a:gd name="T51" fmla="*/ 0 h 140"/>
                <a:gd name="T52" fmla="*/ 4 w 86"/>
                <a:gd name="T53" fmla="*/ 4 h 140"/>
                <a:gd name="T54" fmla="*/ 8 w 86"/>
                <a:gd name="T55" fmla="*/ 12 h 140"/>
                <a:gd name="T56" fmla="*/ 14 w 86"/>
                <a:gd name="T57" fmla="*/ 12 h 140"/>
                <a:gd name="T58" fmla="*/ 22 w 86"/>
                <a:gd name="T59" fmla="*/ 16 h 140"/>
                <a:gd name="T60" fmla="*/ 26 w 86"/>
                <a:gd name="T61" fmla="*/ 20 h 140"/>
                <a:gd name="T62" fmla="*/ 26 w 86"/>
                <a:gd name="T63" fmla="*/ 26 h 140"/>
                <a:gd name="T64" fmla="*/ 30 w 86"/>
                <a:gd name="T65" fmla="*/ 30 h 140"/>
                <a:gd name="T66" fmla="*/ 30 w 86"/>
                <a:gd name="T67" fmla="*/ 46 h 140"/>
                <a:gd name="T68" fmla="*/ 34 w 86"/>
                <a:gd name="T69" fmla="*/ 50 h 140"/>
                <a:gd name="T70" fmla="*/ 40 w 86"/>
                <a:gd name="T71" fmla="*/ 50 h 140"/>
                <a:gd name="T72" fmla="*/ 38 w 86"/>
                <a:gd name="T73" fmla="*/ 38 h 140"/>
                <a:gd name="T74" fmla="*/ 44 w 86"/>
                <a:gd name="T75" fmla="*/ 50 h 140"/>
                <a:gd name="T76" fmla="*/ 48 w 86"/>
                <a:gd name="T77" fmla="*/ 54 h 140"/>
                <a:gd name="T78" fmla="*/ 48 w 86"/>
                <a:gd name="T79" fmla="*/ 60 h 140"/>
                <a:gd name="T80" fmla="*/ 52 w 86"/>
                <a:gd name="T81" fmla="*/ 64 h 140"/>
                <a:gd name="T82" fmla="*/ 64 w 86"/>
                <a:gd name="T83" fmla="*/ 68 h 140"/>
                <a:gd name="T84" fmla="*/ 74 w 86"/>
                <a:gd name="T85" fmla="*/ 64 h 140"/>
                <a:gd name="T86" fmla="*/ 86 w 86"/>
                <a:gd name="T87" fmla="*/ 64 h 140"/>
                <a:gd name="T88" fmla="*/ 82 w 86"/>
                <a:gd name="T89" fmla="*/ 76 h 140"/>
                <a:gd name="T90" fmla="*/ 74 w 86"/>
                <a:gd name="T91" fmla="*/ 86 h 140"/>
                <a:gd name="T92" fmla="*/ 70 w 86"/>
                <a:gd name="T93" fmla="*/ 90 h 140"/>
                <a:gd name="T94" fmla="*/ 60 w 86"/>
                <a:gd name="T95" fmla="*/ 98 h 140"/>
                <a:gd name="T96" fmla="*/ 60 w 86"/>
                <a:gd name="T97" fmla="*/ 11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6" h="140">
                  <a:moveTo>
                    <a:pt x="56" y="116"/>
                  </a:moveTo>
                  <a:lnTo>
                    <a:pt x="56" y="120"/>
                  </a:lnTo>
                  <a:lnTo>
                    <a:pt x="52" y="120"/>
                  </a:lnTo>
                  <a:lnTo>
                    <a:pt x="52" y="124"/>
                  </a:lnTo>
                  <a:lnTo>
                    <a:pt x="52" y="128"/>
                  </a:lnTo>
                  <a:lnTo>
                    <a:pt x="48" y="128"/>
                  </a:lnTo>
                  <a:lnTo>
                    <a:pt x="48" y="132"/>
                  </a:lnTo>
                  <a:lnTo>
                    <a:pt x="44" y="136"/>
                  </a:lnTo>
                  <a:lnTo>
                    <a:pt x="40" y="136"/>
                  </a:lnTo>
                  <a:lnTo>
                    <a:pt x="40" y="140"/>
                  </a:lnTo>
                  <a:lnTo>
                    <a:pt x="38" y="140"/>
                  </a:lnTo>
                  <a:lnTo>
                    <a:pt x="38" y="136"/>
                  </a:lnTo>
                  <a:lnTo>
                    <a:pt x="34" y="136"/>
                  </a:lnTo>
                  <a:lnTo>
                    <a:pt x="34" y="132"/>
                  </a:lnTo>
                  <a:lnTo>
                    <a:pt x="30" y="132"/>
                  </a:lnTo>
                  <a:lnTo>
                    <a:pt x="30" y="136"/>
                  </a:lnTo>
                  <a:lnTo>
                    <a:pt x="30" y="132"/>
                  </a:lnTo>
                  <a:lnTo>
                    <a:pt x="30" y="128"/>
                  </a:lnTo>
                  <a:lnTo>
                    <a:pt x="34" y="128"/>
                  </a:lnTo>
                  <a:lnTo>
                    <a:pt x="34" y="124"/>
                  </a:lnTo>
                  <a:lnTo>
                    <a:pt x="34" y="120"/>
                  </a:lnTo>
                  <a:lnTo>
                    <a:pt x="38" y="120"/>
                  </a:lnTo>
                  <a:lnTo>
                    <a:pt x="38" y="116"/>
                  </a:lnTo>
                  <a:lnTo>
                    <a:pt x="38" y="112"/>
                  </a:lnTo>
                  <a:lnTo>
                    <a:pt x="38" y="110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0" y="106"/>
                  </a:lnTo>
                  <a:lnTo>
                    <a:pt x="26" y="106"/>
                  </a:lnTo>
                  <a:lnTo>
                    <a:pt x="26" y="102"/>
                  </a:lnTo>
                  <a:lnTo>
                    <a:pt x="22" y="102"/>
                  </a:lnTo>
                  <a:lnTo>
                    <a:pt x="22" y="98"/>
                  </a:lnTo>
                  <a:lnTo>
                    <a:pt x="18" y="98"/>
                  </a:lnTo>
                  <a:lnTo>
                    <a:pt x="14" y="94"/>
                  </a:lnTo>
                  <a:lnTo>
                    <a:pt x="14" y="90"/>
                  </a:lnTo>
                  <a:lnTo>
                    <a:pt x="18" y="90"/>
                  </a:lnTo>
                  <a:lnTo>
                    <a:pt x="22" y="90"/>
                  </a:lnTo>
                  <a:lnTo>
                    <a:pt x="22" y="86"/>
                  </a:lnTo>
                  <a:lnTo>
                    <a:pt x="26" y="86"/>
                  </a:lnTo>
                  <a:lnTo>
                    <a:pt x="30" y="86"/>
                  </a:lnTo>
                  <a:lnTo>
                    <a:pt x="30" y="82"/>
                  </a:lnTo>
                  <a:lnTo>
                    <a:pt x="30" y="80"/>
                  </a:lnTo>
                  <a:lnTo>
                    <a:pt x="30" y="76"/>
                  </a:lnTo>
                  <a:lnTo>
                    <a:pt x="30" y="72"/>
                  </a:lnTo>
                  <a:lnTo>
                    <a:pt x="34" y="72"/>
                  </a:lnTo>
                  <a:lnTo>
                    <a:pt x="34" y="68"/>
                  </a:lnTo>
                  <a:lnTo>
                    <a:pt x="30" y="68"/>
                  </a:lnTo>
                  <a:lnTo>
                    <a:pt x="30" y="64"/>
                  </a:lnTo>
                  <a:lnTo>
                    <a:pt x="34" y="64"/>
                  </a:lnTo>
                  <a:lnTo>
                    <a:pt x="30" y="64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4"/>
                  </a:lnTo>
                  <a:lnTo>
                    <a:pt x="26" y="54"/>
                  </a:lnTo>
                  <a:lnTo>
                    <a:pt x="26" y="50"/>
                  </a:lnTo>
                  <a:lnTo>
                    <a:pt x="30" y="50"/>
                  </a:lnTo>
                  <a:lnTo>
                    <a:pt x="30" y="54"/>
                  </a:lnTo>
                  <a:lnTo>
                    <a:pt x="34" y="54"/>
                  </a:lnTo>
                  <a:lnTo>
                    <a:pt x="34" y="50"/>
                  </a:lnTo>
                  <a:lnTo>
                    <a:pt x="30" y="50"/>
                  </a:lnTo>
                  <a:lnTo>
                    <a:pt x="26" y="50"/>
                  </a:lnTo>
                  <a:lnTo>
                    <a:pt x="26" y="46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2" y="42"/>
                  </a:lnTo>
                  <a:lnTo>
                    <a:pt x="26" y="42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26" y="38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2" y="38"/>
                  </a:lnTo>
                  <a:lnTo>
                    <a:pt x="26" y="34"/>
                  </a:lnTo>
                  <a:lnTo>
                    <a:pt x="22" y="34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22" y="34"/>
                  </a:lnTo>
                  <a:lnTo>
                    <a:pt x="22" y="38"/>
                  </a:lnTo>
                  <a:lnTo>
                    <a:pt x="18" y="38"/>
                  </a:lnTo>
                  <a:lnTo>
                    <a:pt x="18" y="34"/>
                  </a:lnTo>
                  <a:lnTo>
                    <a:pt x="18" y="30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24"/>
                  </a:lnTo>
                  <a:lnTo>
                    <a:pt x="12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4" y="8"/>
                  </a:lnTo>
                  <a:lnTo>
                    <a:pt x="4" y="4"/>
                  </a:lnTo>
                  <a:lnTo>
                    <a:pt x="0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8"/>
                  </a:lnTo>
                  <a:lnTo>
                    <a:pt x="12" y="12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2" y="8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22" y="16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20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30" y="30"/>
                  </a:lnTo>
                  <a:lnTo>
                    <a:pt x="30" y="34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30" y="46"/>
                  </a:lnTo>
                  <a:lnTo>
                    <a:pt x="34" y="46"/>
                  </a:lnTo>
                  <a:lnTo>
                    <a:pt x="34" y="50"/>
                  </a:lnTo>
                  <a:lnTo>
                    <a:pt x="34" y="46"/>
                  </a:lnTo>
                  <a:lnTo>
                    <a:pt x="34" y="50"/>
                  </a:lnTo>
                  <a:lnTo>
                    <a:pt x="38" y="50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0" y="50"/>
                  </a:lnTo>
                  <a:lnTo>
                    <a:pt x="40" y="46"/>
                  </a:lnTo>
                  <a:lnTo>
                    <a:pt x="40" y="42"/>
                  </a:lnTo>
                  <a:lnTo>
                    <a:pt x="38" y="42"/>
                  </a:lnTo>
                  <a:lnTo>
                    <a:pt x="38" y="38"/>
                  </a:lnTo>
                  <a:lnTo>
                    <a:pt x="40" y="42"/>
                  </a:lnTo>
                  <a:lnTo>
                    <a:pt x="40" y="46"/>
                  </a:lnTo>
                  <a:lnTo>
                    <a:pt x="44" y="46"/>
                  </a:lnTo>
                  <a:lnTo>
                    <a:pt x="44" y="50"/>
                  </a:lnTo>
                  <a:lnTo>
                    <a:pt x="44" y="46"/>
                  </a:lnTo>
                  <a:lnTo>
                    <a:pt x="44" y="50"/>
                  </a:lnTo>
                  <a:lnTo>
                    <a:pt x="48" y="50"/>
                  </a:lnTo>
                  <a:lnTo>
                    <a:pt x="48" y="54"/>
                  </a:lnTo>
                  <a:lnTo>
                    <a:pt x="44" y="54"/>
                  </a:lnTo>
                  <a:lnTo>
                    <a:pt x="48" y="54"/>
                  </a:lnTo>
                  <a:lnTo>
                    <a:pt x="48" y="56"/>
                  </a:lnTo>
                  <a:lnTo>
                    <a:pt x="48" y="60"/>
                  </a:lnTo>
                  <a:lnTo>
                    <a:pt x="52" y="60"/>
                  </a:lnTo>
                  <a:lnTo>
                    <a:pt x="48" y="60"/>
                  </a:lnTo>
                  <a:lnTo>
                    <a:pt x="48" y="64"/>
                  </a:lnTo>
                  <a:lnTo>
                    <a:pt x="52" y="64"/>
                  </a:lnTo>
                  <a:lnTo>
                    <a:pt x="56" y="64"/>
                  </a:lnTo>
                  <a:lnTo>
                    <a:pt x="56" y="68"/>
                  </a:lnTo>
                  <a:lnTo>
                    <a:pt x="60" y="68"/>
                  </a:lnTo>
                  <a:lnTo>
                    <a:pt x="64" y="68"/>
                  </a:lnTo>
                  <a:lnTo>
                    <a:pt x="66" y="68"/>
                  </a:lnTo>
                  <a:lnTo>
                    <a:pt x="70" y="68"/>
                  </a:lnTo>
                  <a:lnTo>
                    <a:pt x="70" y="64"/>
                  </a:lnTo>
                  <a:lnTo>
                    <a:pt x="74" y="64"/>
                  </a:lnTo>
                  <a:lnTo>
                    <a:pt x="74" y="60"/>
                  </a:lnTo>
                  <a:lnTo>
                    <a:pt x="78" y="60"/>
                  </a:lnTo>
                  <a:lnTo>
                    <a:pt x="82" y="60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82" y="68"/>
                  </a:lnTo>
                  <a:lnTo>
                    <a:pt x="82" y="72"/>
                  </a:lnTo>
                  <a:lnTo>
                    <a:pt x="82" y="76"/>
                  </a:lnTo>
                  <a:lnTo>
                    <a:pt x="82" y="80"/>
                  </a:lnTo>
                  <a:lnTo>
                    <a:pt x="78" y="82"/>
                  </a:lnTo>
                  <a:lnTo>
                    <a:pt x="74" y="82"/>
                  </a:lnTo>
                  <a:lnTo>
                    <a:pt x="74" y="86"/>
                  </a:lnTo>
                  <a:lnTo>
                    <a:pt x="74" y="90"/>
                  </a:lnTo>
                  <a:lnTo>
                    <a:pt x="74" y="94"/>
                  </a:lnTo>
                  <a:lnTo>
                    <a:pt x="74" y="90"/>
                  </a:lnTo>
                  <a:lnTo>
                    <a:pt x="70" y="90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0" y="94"/>
                  </a:lnTo>
                  <a:lnTo>
                    <a:pt x="60" y="98"/>
                  </a:lnTo>
                  <a:lnTo>
                    <a:pt x="60" y="102"/>
                  </a:lnTo>
                  <a:lnTo>
                    <a:pt x="64" y="102"/>
                  </a:lnTo>
                  <a:lnTo>
                    <a:pt x="60" y="110"/>
                  </a:lnTo>
                  <a:lnTo>
                    <a:pt x="60" y="112"/>
                  </a:lnTo>
                  <a:lnTo>
                    <a:pt x="56" y="11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Freeform 202">
              <a:extLst>
                <a:ext uri="{FF2B5EF4-FFF2-40B4-BE49-F238E27FC236}">
                  <a16:creationId xmlns:a16="http://schemas.microsoft.com/office/drawing/2014/main" id="{0BA1711E-ED59-0E70-A5EC-24932D1D3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350" y="5708718"/>
              <a:ext cx="177800" cy="193675"/>
            </a:xfrm>
            <a:custGeom>
              <a:avLst/>
              <a:gdLst>
                <a:gd name="T0" fmla="*/ 12 w 112"/>
                <a:gd name="T1" fmla="*/ 96 h 122"/>
                <a:gd name="T2" fmla="*/ 12 w 112"/>
                <a:gd name="T3" fmla="*/ 90 h 122"/>
                <a:gd name="T4" fmla="*/ 16 w 112"/>
                <a:gd name="T5" fmla="*/ 90 h 122"/>
                <a:gd name="T6" fmla="*/ 16 w 112"/>
                <a:gd name="T7" fmla="*/ 82 h 122"/>
                <a:gd name="T8" fmla="*/ 22 w 112"/>
                <a:gd name="T9" fmla="*/ 74 h 122"/>
                <a:gd name="T10" fmla="*/ 34 w 112"/>
                <a:gd name="T11" fmla="*/ 70 h 122"/>
                <a:gd name="T12" fmla="*/ 36 w 112"/>
                <a:gd name="T13" fmla="*/ 64 h 122"/>
                <a:gd name="T14" fmla="*/ 44 w 112"/>
                <a:gd name="T15" fmla="*/ 60 h 122"/>
                <a:gd name="T16" fmla="*/ 52 w 112"/>
                <a:gd name="T17" fmla="*/ 52 h 122"/>
                <a:gd name="T18" fmla="*/ 60 w 112"/>
                <a:gd name="T19" fmla="*/ 50 h 122"/>
                <a:gd name="T20" fmla="*/ 66 w 112"/>
                <a:gd name="T21" fmla="*/ 38 h 122"/>
                <a:gd name="T22" fmla="*/ 70 w 112"/>
                <a:gd name="T23" fmla="*/ 28 h 122"/>
                <a:gd name="T24" fmla="*/ 78 w 112"/>
                <a:gd name="T25" fmla="*/ 24 h 122"/>
                <a:gd name="T26" fmla="*/ 78 w 112"/>
                <a:gd name="T27" fmla="*/ 8 h 122"/>
                <a:gd name="T28" fmla="*/ 86 w 112"/>
                <a:gd name="T29" fmla="*/ 4 h 122"/>
                <a:gd name="T30" fmla="*/ 86 w 112"/>
                <a:gd name="T31" fmla="*/ 4 h 122"/>
                <a:gd name="T32" fmla="*/ 94 w 112"/>
                <a:gd name="T33" fmla="*/ 12 h 122"/>
                <a:gd name="T34" fmla="*/ 100 w 112"/>
                <a:gd name="T35" fmla="*/ 12 h 122"/>
                <a:gd name="T36" fmla="*/ 104 w 112"/>
                <a:gd name="T37" fmla="*/ 12 h 122"/>
                <a:gd name="T38" fmla="*/ 104 w 112"/>
                <a:gd name="T39" fmla="*/ 16 h 122"/>
                <a:gd name="T40" fmla="*/ 108 w 112"/>
                <a:gd name="T41" fmla="*/ 16 h 122"/>
                <a:gd name="T42" fmla="*/ 108 w 112"/>
                <a:gd name="T43" fmla="*/ 12 h 122"/>
                <a:gd name="T44" fmla="*/ 104 w 112"/>
                <a:gd name="T45" fmla="*/ 16 h 122"/>
                <a:gd name="T46" fmla="*/ 108 w 112"/>
                <a:gd name="T47" fmla="*/ 16 h 122"/>
                <a:gd name="T48" fmla="*/ 108 w 112"/>
                <a:gd name="T49" fmla="*/ 20 h 122"/>
                <a:gd name="T50" fmla="*/ 108 w 112"/>
                <a:gd name="T51" fmla="*/ 24 h 122"/>
                <a:gd name="T52" fmla="*/ 104 w 112"/>
                <a:gd name="T53" fmla="*/ 30 h 122"/>
                <a:gd name="T54" fmla="*/ 100 w 112"/>
                <a:gd name="T55" fmla="*/ 40 h 122"/>
                <a:gd name="T56" fmla="*/ 96 w 112"/>
                <a:gd name="T57" fmla="*/ 50 h 122"/>
                <a:gd name="T58" fmla="*/ 90 w 112"/>
                <a:gd name="T59" fmla="*/ 56 h 122"/>
                <a:gd name="T60" fmla="*/ 94 w 112"/>
                <a:gd name="T61" fmla="*/ 64 h 122"/>
                <a:gd name="T62" fmla="*/ 90 w 112"/>
                <a:gd name="T63" fmla="*/ 64 h 122"/>
                <a:gd name="T64" fmla="*/ 86 w 112"/>
                <a:gd name="T65" fmla="*/ 64 h 122"/>
                <a:gd name="T66" fmla="*/ 78 w 112"/>
                <a:gd name="T67" fmla="*/ 68 h 122"/>
                <a:gd name="T68" fmla="*/ 70 w 112"/>
                <a:gd name="T69" fmla="*/ 70 h 122"/>
                <a:gd name="T70" fmla="*/ 66 w 112"/>
                <a:gd name="T71" fmla="*/ 78 h 122"/>
                <a:gd name="T72" fmla="*/ 66 w 112"/>
                <a:gd name="T73" fmla="*/ 90 h 122"/>
                <a:gd name="T74" fmla="*/ 60 w 112"/>
                <a:gd name="T75" fmla="*/ 96 h 122"/>
                <a:gd name="T76" fmla="*/ 56 w 112"/>
                <a:gd name="T77" fmla="*/ 104 h 122"/>
                <a:gd name="T78" fmla="*/ 60 w 112"/>
                <a:gd name="T79" fmla="*/ 104 h 122"/>
                <a:gd name="T80" fmla="*/ 52 w 112"/>
                <a:gd name="T81" fmla="*/ 108 h 122"/>
                <a:gd name="T82" fmla="*/ 48 w 112"/>
                <a:gd name="T83" fmla="*/ 120 h 122"/>
                <a:gd name="T84" fmla="*/ 36 w 112"/>
                <a:gd name="T85" fmla="*/ 122 h 122"/>
                <a:gd name="T86" fmla="*/ 30 w 112"/>
                <a:gd name="T87" fmla="*/ 120 h 122"/>
                <a:gd name="T88" fmla="*/ 26 w 112"/>
                <a:gd name="T89" fmla="*/ 120 h 122"/>
                <a:gd name="T90" fmla="*/ 26 w 112"/>
                <a:gd name="T91" fmla="*/ 120 h 122"/>
                <a:gd name="T92" fmla="*/ 22 w 112"/>
                <a:gd name="T93" fmla="*/ 116 h 122"/>
                <a:gd name="T94" fmla="*/ 12 w 112"/>
                <a:gd name="T95" fmla="*/ 112 h 122"/>
                <a:gd name="T96" fmla="*/ 4 w 112"/>
                <a:gd name="T97" fmla="*/ 116 h 122"/>
                <a:gd name="T98" fmla="*/ 4 w 112"/>
                <a:gd name="T99" fmla="*/ 112 h 122"/>
                <a:gd name="T100" fmla="*/ 4 w 112"/>
                <a:gd name="T101" fmla="*/ 108 h 122"/>
                <a:gd name="T102" fmla="*/ 0 w 112"/>
                <a:gd name="T103" fmla="*/ 108 h 122"/>
                <a:gd name="T104" fmla="*/ 8 w 112"/>
                <a:gd name="T105" fmla="*/ 104 h 122"/>
                <a:gd name="T106" fmla="*/ 8 w 112"/>
                <a:gd name="T107" fmla="*/ 100 h 122"/>
                <a:gd name="T108" fmla="*/ 4 w 112"/>
                <a:gd name="T109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" h="122">
                  <a:moveTo>
                    <a:pt x="12" y="96"/>
                  </a:moveTo>
                  <a:lnTo>
                    <a:pt x="8" y="96"/>
                  </a:lnTo>
                  <a:lnTo>
                    <a:pt x="12" y="96"/>
                  </a:lnTo>
                  <a:lnTo>
                    <a:pt x="8" y="94"/>
                  </a:lnTo>
                  <a:lnTo>
                    <a:pt x="8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2" y="90"/>
                  </a:lnTo>
                  <a:lnTo>
                    <a:pt x="16" y="90"/>
                  </a:lnTo>
                  <a:lnTo>
                    <a:pt x="16" y="86"/>
                  </a:lnTo>
                  <a:lnTo>
                    <a:pt x="12" y="86"/>
                  </a:lnTo>
                  <a:lnTo>
                    <a:pt x="16" y="82"/>
                  </a:lnTo>
                  <a:lnTo>
                    <a:pt x="20" y="82"/>
                  </a:lnTo>
                  <a:lnTo>
                    <a:pt x="20" y="78"/>
                  </a:lnTo>
                  <a:lnTo>
                    <a:pt x="22" y="74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4" y="70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6" y="64"/>
                  </a:lnTo>
                  <a:lnTo>
                    <a:pt x="40" y="64"/>
                  </a:lnTo>
                  <a:lnTo>
                    <a:pt x="44" y="64"/>
                  </a:lnTo>
                  <a:lnTo>
                    <a:pt x="44" y="60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0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34"/>
                  </a:lnTo>
                  <a:lnTo>
                    <a:pt x="66" y="30"/>
                  </a:lnTo>
                  <a:lnTo>
                    <a:pt x="70" y="28"/>
                  </a:lnTo>
                  <a:lnTo>
                    <a:pt x="74" y="28"/>
                  </a:lnTo>
                  <a:lnTo>
                    <a:pt x="74" y="24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86" y="4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4" y="12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16"/>
                  </a:lnTo>
                  <a:lnTo>
                    <a:pt x="100" y="16"/>
                  </a:lnTo>
                  <a:lnTo>
                    <a:pt x="104" y="16"/>
                  </a:lnTo>
                  <a:lnTo>
                    <a:pt x="108" y="16"/>
                  </a:lnTo>
                  <a:lnTo>
                    <a:pt x="104" y="16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12" y="12"/>
                  </a:lnTo>
                  <a:lnTo>
                    <a:pt x="108" y="16"/>
                  </a:lnTo>
                  <a:lnTo>
                    <a:pt x="104" y="16"/>
                  </a:lnTo>
                  <a:lnTo>
                    <a:pt x="108" y="16"/>
                  </a:lnTo>
                  <a:lnTo>
                    <a:pt x="112" y="16"/>
                  </a:lnTo>
                  <a:lnTo>
                    <a:pt x="108" y="16"/>
                  </a:lnTo>
                  <a:lnTo>
                    <a:pt x="108" y="20"/>
                  </a:lnTo>
                  <a:lnTo>
                    <a:pt x="104" y="20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08" y="28"/>
                  </a:lnTo>
                  <a:lnTo>
                    <a:pt x="108" y="30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0" y="40"/>
                  </a:lnTo>
                  <a:lnTo>
                    <a:pt x="96" y="40"/>
                  </a:lnTo>
                  <a:lnTo>
                    <a:pt x="96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0" y="52"/>
                  </a:lnTo>
                  <a:lnTo>
                    <a:pt x="90" y="56"/>
                  </a:lnTo>
                  <a:lnTo>
                    <a:pt x="86" y="56"/>
                  </a:lnTo>
                  <a:lnTo>
                    <a:pt x="90" y="64"/>
                  </a:lnTo>
                  <a:lnTo>
                    <a:pt x="94" y="64"/>
                  </a:lnTo>
                  <a:lnTo>
                    <a:pt x="94" y="68"/>
                  </a:lnTo>
                  <a:lnTo>
                    <a:pt x="90" y="68"/>
                  </a:lnTo>
                  <a:lnTo>
                    <a:pt x="90" y="64"/>
                  </a:lnTo>
                  <a:lnTo>
                    <a:pt x="90" y="68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82" y="68"/>
                  </a:lnTo>
                  <a:lnTo>
                    <a:pt x="78" y="68"/>
                  </a:lnTo>
                  <a:lnTo>
                    <a:pt x="78" y="70"/>
                  </a:lnTo>
                  <a:lnTo>
                    <a:pt x="74" y="70"/>
                  </a:lnTo>
                  <a:lnTo>
                    <a:pt x="70" y="70"/>
                  </a:lnTo>
                  <a:lnTo>
                    <a:pt x="70" y="74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6" y="86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94"/>
                  </a:lnTo>
                  <a:lnTo>
                    <a:pt x="60" y="96"/>
                  </a:lnTo>
                  <a:lnTo>
                    <a:pt x="60" y="100"/>
                  </a:lnTo>
                  <a:lnTo>
                    <a:pt x="60" y="104"/>
                  </a:lnTo>
                  <a:lnTo>
                    <a:pt x="56" y="104"/>
                  </a:lnTo>
                  <a:lnTo>
                    <a:pt x="56" y="108"/>
                  </a:lnTo>
                  <a:lnTo>
                    <a:pt x="60" y="108"/>
                  </a:lnTo>
                  <a:lnTo>
                    <a:pt x="60" y="104"/>
                  </a:lnTo>
                  <a:lnTo>
                    <a:pt x="60" y="108"/>
                  </a:lnTo>
                  <a:lnTo>
                    <a:pt x="56" y="108"/>
                  </a:lnTo>
                  <a:lnTo>
                    <a:pt x="52" y="108"/>
                  </a:lnTo>
                  <a:lnTo>
                    <a:pt x="52" y="112"/>
                  </a:lnTo>
                  <a:lnTo>
                    <a:pt x="48" y="116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2"/>
                  </a:lnTo>
                  <a:lnTo>
                    <a:pt x="36" y="122"/>
                  </a:lnTo>
                  <a:lnTo>
                    <a:pt x="34" y="122"/>
                  </a:lnTo>
                  <a:lnTo>
                    <a:pt x="34" y="120"/>
                  </a:lnTo>
                  <a:lnTo>
                    <a:pt x="30" y="120"/>
                  </a:lnTo>
                  <a:lnTo>
                    <a:pt x="30" y="122"/>
                  </a:lnTo>
                  <a:lnTo>
                    <a:pt x="26" y="122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0" y="120"/>
                  </a:lnTo>
                  <a:lnTo>
                    <a:pt x="26" y="120"/>
                  </a:lnTo>
                  <a:lnTo>
                    <a:pt x="26" y="122"/>
                  </a:lnTo>
                  <a:lnTo>
                    <a:pt x="26" y="120"/>
                  </a:lnTo>
                  <a:lnTo>
                    <a:pt x="22" y="116"/>
                  </a:lnTo>
                  <a:lnTo>
                    <a:pt x="20" y="116"/>
                  </a:lnTo>
                  <a:lnTo>
                    <a:pt x="16" y="112"/>
                  </a:lnTo>
                  <a:lnTo>
                    <a:pt x="12" y="112"/>
                  </a:lnTo>
                  <a:lnTo>
                    <a:pt x="12" y="116"/>
                  </a:lnTo>
                  <a:lnTo>
                    <a:pt x="8" y="116"/>
                  </a:lnTo>
                  <a:lnTo>
                    <a:pt x="4" y="116"/>
                  </a:lnTo>
                  <a:lnTo>
                    <a:pt x="4" y="112"/>
                  </a:lnTo>
                  <a:lnTo>
                    <a:pt x="0" y="112"/>
                  </a:lnTo>
                  <a:lnTo>
                    <a:pt x="4" y="112"/>
                  </a:lnTo>
                  <a:lnTo>
                    <a:pt x="4" y="108"/>
                  </a:lnTo>
                  <a:lnTo>
                    <a:pt x="8" y="108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4" y="104"/>
                  </a:lnTo>
                  <a:lnTo>
                    <a:pt x="8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8" y="96"/>
                  </a:lnTo>
                  <a:lnTo>
                    <a:pt x="12" y="9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Freeform 203">
              <a:extLst>
                <a:ext uri="{FF2B5EF4-FFF2-40B4-BE49-F238E27FC236}">
                  <a16:creationId xmlns:a16="http://schemas.microsoft.com/office/drawing/2014/main" id="{A712BEE3-778C-B954-9741-F106370E1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350" y="5708718"/>
              <a:ext cx="177800" cy="193675"/>
            </a:xfrm>
            <a:custGeom>
              <a:avLst/>
              <a:gdLst>
                <a:gd name="T0" fmla="*/ 12 w 112"/>
                <a:gd name="T1" fmla="*/ 96 h 122"/>
                <a:gd name="T2" fmla="*/ 12 w 112"/>
                <a:gd name="T3" fmla="*/ 90 h 122"/>
                <a:gd name="T4" fmla="*/ 16 w 112"/>
                <a:gd name="T5" fmla="*/ 90 h 122"/>
                <a:gd name="T6" fmla="*/ 16 w 112"/>
                <a:gd name="T7" fmla="*/ 82 h 122"/>
                <a:gd name="T8" fmla="*/ 22 w 112"/>
                <a:gd name="T9" fmla="*/ 74 h 122"/>
                <a:gd name="T10" fmla="*/ 34 w 112"/>
                <a:gd name="T11" fmla="*/ 70 h 122"/>
                <a:gd name="T12" fmla="*/ 36 w 112"/>
                <a:gd name="T13" fmla="*/ 64 h 122"/>
                <a:gd name="T14" fmla="*/ 44 w 112"/>
                <a:gd name="T15" fmla="*/ 60 h 122"/>
                <a:gd name="T16" fmla="*/ 52 w 112"/>
                <a:gd name="T17" fmla="*/ 52 h 122"/>
                <a:gd name="T18" fmla="*/ 60 w 112"/>
                <a:gd name="T19" fmla="*/ 50 h 122"/>
                <a:gd name="T20" fmla="*/ 66 w 112"/>
                <a:gd name="T21" fmla="*/ 38 h 122"/>
                <a:gd name="T22" fmla="*/ 70 w 112"/>
                <a:gd name="T23" fmla="*/ 28 h 122"/>
                <a:gd name="T24" fmla="*/ 78 w 112"/>
                <a:gd name="T25" fmla="*/ 24 h 122"/>
                <a:gd name="T26" fmla="*/ 78 w 112"/>
                <a:gd name="T27" fmla="*/ 8 h 122"/>
                <a:gd name="T28" fmla="*/ 86 w 112"/>
                <a:gd name="T29" fmla="*/ 4 h 122"/>
                <a:gd name="T30" fmla="*/ 86 w 112"/>
                <a:gd name="T31" fmla="*/ 4 h 122"/>
                <a:gd name="T32" fmla="*/ 94 w 112"/>
                <a:gd name="T33" fmla="*/ 12 h 122"/>
                <a:gd name="T34" fmla="*/ 100 w 112"/>
                <a:gd name="T35" fmla="*/ 12 h 122"/>
                <a:gd name="T36" fmla="*/ 104 w 112"/>
                <a:gd name="T37" fmla="*/ 12 h 122"/>
                <a:gd name="T38" fmla="*/ 104 w 112"/>
                <a:gd name="T39" fmla="*/ 16 h 122"/>
                <a:gd name="T40" fmla="*/ 108 w 112"/>
                <a:gd name="T41" fmla="*/ 16 h 122"/>
                <a:gd name="T42" fmla="*/ 108 w 112"/>
                <a:gd name="T43" fmla="*/ 12 h 122"/>
                <a:gd name="T44" fmla="*/ 104 w 112"/>
                <a:gd name="T45" fmla="*/ 16 h 122"/>
                <a:gd name="T46" fmla="*/ 108 w 112"/>
                <a:gd name="T47" fmla="*/ 16 h 122"/>
                <a:gd name="T48" fmla="*/ 108 w 112"/>
                <a:gd name="T49" fmla="*/ 20 h 122"/>
                <a:gd name="T50" fmla="*/ 108 w 112"/>
                <a:gd name="T51" fmla="*/ 24 h 122"/>
                <a:gd name="T52" fmla="*/ 104 w 112"/>
                <a:gd name="T53" fmla="*/ 30 h 122"/>
                <a:gd name="T54" fmla="*/ 100 w 112"/>
                <a:gd name="T55" fmla="*/ 40 h 122"/>
                <a:gd name="T56" fmla="*/ 96 w 112"/>
                <a:gd name="T57" fmla="*/ 50 h 122"/>
                <a:gd name="T58" fmla="*/ 90 w 112"/>
                <a:gd name="T59" fmla="*/ 56 h 122"/>
                <a:gd name="T60" fmla="*/ 94 w 112"/>
                <a:gd name="T61" fmla="*/ 64 h 122"/>
                <a:gd name="T62" fmla="*/ 90 w 112"/>
                <a:gd name="T63" fmla="*/ 64 h 122"/>
                <a:gd name="T64" fmla="*/ 86 w 112"/>
                <a:gd name="T65" fmla="*/ 64 h 122"/>
                <a:gd name="T66" fmla="*/ 78 w 112"/>
                <a:gd name="T67" fmla="*/ 68 h 122"/>
                <a:gd name="T68" fmla="*/ 70 w 112"/>
                <a:gd name="T69" fmla="*/ 70 h 122"/>
                <a:gd name="T70" fmla="*/ 66 w 112"/>
                <a:gd name="T71" fmla="*/ 78 h 122"/>
                <a:gd name="T72" fmla="*/ 66 w 112"/>
                <a:gd name="T73" fmla="*/ 90 h 122"/>
                <a:gd name="T74" fmla="*/ 60 w 112"/>
                <a:gd name="T75" fmla="*/ 96 h 122"/>
                <a:gd name="T76" fmla="*/ 56 w 112"/>
                <a:gd name="T77" fmla="*/ 104 h 122"/>
                <a:gd name="T78" fmla="*/ 60 w 112"/>
                <a:gd name="T79" fmla="*/ 104 h 122"/>
                <a:gd name="T80" fmla="*/ 52 w 112"/>
                <a:gd name="T81" fmla="*/ 108 h 122"/>
                <a:gd name="T82" fmla="*/ 48 w 112"/>
                <a:gd name="T83" fmla="*/ 120 h 122"/>
                <a:gd name="T84" fmla="*/ 36 w 112"/>
                <a:gd name="T85" fmla="*/ 122 h 122"/>
                <a:gd name="T86" fmla="*/ 30 w 112"/>
                <a:gd name="T87" fmla="*/ 120 h 122"/>
                <a:gd name="T88" fmla="*/ 26 w 112"/>
                <a:gd name="T89" fmla="*/ 120 h 122"/>
                <a:gd name="T90" fmla="*/ 26 w 112"/>
                <a:gd name="T91" fmla="*/ 120 h 122"/>
                <a:gd name="T92" fmla="*/ 22 w 112"/>
                <a:gd name="T93" fmla="*/ 116 h 122"/>
                <a:gd name="T94" fmla="*/ 12 w 112"/>
                <a:gd name="T95" fmla="*/ 112 h 122"/>
                <a:gd name="T96" fmla="*/ 4 w 112"/>
                <a:gd name="T97" fmla="*/ 116 h 122"/>
                <a:gd name="T98" fmla="*/ 4 w 112"/>
                <a:gd name="T99" fmla="*/ 112 h 122"/>
                <a:gd name="T100" fmla="*/ 4 w 112"/>
                <a:gd name="T101" fmla="*/ 108 h 122"/>
                <a:gd name="T102" fmla="*/ 0 w 112"/>
                <a:gd name="T103" fmla="*/ 108 h 122"/>
                <a:gd name="T104" fmla="*/ 8 w 112"/>
                <a:gd name="T105" fmla="*/ 104 h 122"/>
                <a:gd name="T106" fmla="*/ 8 w 112"/>
                <a:gd name="T107" fmla="*/ 100 h 122"/>
                <a:gd name="T108" fmla="*/ 4 w 112"/>
                <a:gd name="T109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2" h="122">
                  <a:moveTo>
                    <a:pt x="12" y="96"/>
                  </a:moveTo>
                  <a:lnTo>
                    <a:pt x="8" y="96"/>
                  </a:lnTo>
                  <a:lnTo>
                    <a:pt x="12" y="96"/>
                  </a:lnTo>
                  <a:lnTo>
                    <a:pt x="8" y="94"/>
                  </a:lnTo>
                  <a:lnTo>
                    <a:pt x="8" y="90"/>
                  </a:lnTo>
                  <a:lnTo>
                    <a:pt x="12" y="90"/>
                  </a:lnTo>
                  <a:lnTo>
                    <a:pt x="12" y="86"/>
                  </a:lnTo>
                  <a:lnTo>
                    <a:pt x="12" y="90"/>
                  </a:lnTo>
                  <a:lnTo>
                    <a:pt x="16" y="90"/>
                  </a:lnTo>
                  <a:lnTo>
                    <a:pt x="16" y="86"/>
                  </a:lnTo>
                  <a:lnTo>
                    <a:pt x="12" y="86"/>
                  </a:lnTo>
                  <a:lnTo>
                    <a:pt x="16" y="82"/>
                  </a:lnTo>
                  <a:lnTo>
                    <a:pt x="20" y="82"/>
                  </a:lnTo>
                  <a:lnTo>
                    <a:pt x="20" y="78"/>
                  </a:lnTo>
                  <a:lnTo>
                    <a:pt x="22" y="74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4" y="70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6" y="64"/>
                  </a:lnTo>
                  <a:lnTo>
                    <a:pt x="40" y="64"/>
                  </a:lnTo>
                  <a:lnTo>
                    <a:pt x="44" y="64"/>
                  </a:lnTo>
                  <a:lnTo>
                    <a:pt x="44" y="60"/>
                  </a:lnTo>
                  <a:lnTo>
                    <a:pt x="48" y="56"/>
                  </a:lnTo>
                  <a:lnTo>
                    <a:pt x="52" y="56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60" y="50"/>
                  </a:lnTo>
                  <a:lnTo>
                    <a:pt x="64" y="40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34"/>
                  </a:lnTo>
                  <a:lnTo>
                    <a:pt x="66" y="30"/>
                  </a:lnTo>
                  <a:lnTo>
                    <a:pt x="70" y="28"/>
                  </a:lnTo>
                  <a:lnTo>
                    <a:pt x="74" y="28"/>
                  </a:lnTo>
                  <a:lnTo>
                    <a:pt x="74" y="24"/>
                  </a:lnTo>
                  <a:lnTo>
                    <a:pt x="78" y="24"/>
                  </a:lnTo>
                  <a:lnTo>
                    <a:pt x="78" y="20"/>
                  </a:lnTo>
                  <a:lnTo>
                    <a:pt x="78" y="16"/>
                  </a:lnTo>
                  <a:lnTo>
                    <a:pt x="78" y="8"/>
                  </a:lnTo>
                  <a:lnTo>
                    <a:pt x="82" y="8"/>
                  </a:lnTo>
                  <a:lnTo>
                    <a:pt x="82" y="4"/>
                  </a:lnTo>
                  <a:lnTo>
                    <a:pt x="86" y="4"/>
                  </a:lnTo>
                  <a:lnTo>
                    <a:pt x="86" y="0"/>
                  </a:lnTo>
                  <a:lnTo>
                    <a:pt x="90" y="0"/>
                  </a:lnTo>
                  <a:lnTo>
                    <a:pt x="86" y="4"/>
                  </a:lnTo>
                  <a:lnTo>
                    <a:pt x="90" y="8"/>
                  </a:lnTo>
                  <a:lnTo>
                    <a:pt x="94" y="8"/>
                  </a:lnTo>
                  <a:lnTo>
                    <a:pt x="94" y="12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0" y="12"/>
                  </a:lnTo>
                  <a:lnTo>
                    <a:pt x="104" y="12"/>
                  </a:lnTo>
                  <a:lnTo>
                    <a:pt x="104" y="16"/>
                  </a:lnTo>
                  <a:lnTo>
                    <a:pt x="100" y="16"/>
                  </a:lnTo>
                  <a:lnTo>
                    <a:pt x="104" y="16"/>
                  </a:lnTo>
                  <a:lnTo>
                    <a:pt x="108" y="16"/>
                  </a:lnTo>
                  <a:lnTo>
                    <a:pt x="104" y="16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12" y="12"/>
                  </a:lnTo>
                  <a:lnTo>
                    <a:pt x="108" y="16"/>
                  </a:lnTo>
                  <a:lnTo>
                    <a:pt x="104" y="16"/>
                  </a:lnTo>
                  <a:lnTo>
                    <a:pt x="108" y="16"/>
                  </a:lnTo>
                  <a:lnTo>
                    <a:pt x="112" y="16"/>
                  </a:lnTo>
                  <a:lnTo>
                    <a:pt x="108" y="16"/>
                  </a:lnTo>
                  <a:lnTo>
                    <a:pt x="108" y="20"/>
                  </a:lnTo>
                  <a:lnTo>
                    <a:pt x="104" y="20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08" y="20"/>
                  </a:lnTo>
                  <a:lnTo>
                    <a:pt x="108" y="24"/>
                  </a:lnTo>
                  <a:lnTo>
                    <a:pt x="108" y="28"/>
                  </a:lnTo>
                  <a:lnTo>
                    <a:pt x="108" y="30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4" y="38"/>
                  </a:lnTo>
                  <a:lnTo>
                    <a:pt x="100" y="40"/>
                  </a:lnTo>
                  <a:lnTo>
                    <a:pt x="96" y="40"/>
                  </a:lnTo>
                  <a:lnTo>
                    <a:pt x="96" y="46"/>
                  </a:lnTo>
                  <a:lnTo>
                    <a:pt x="96" y="50"/>
                  </a:lnTo>
                  <a:lnTo>
                    <a:pt x="94" y="52"/>
                  </a:lnTo>
                  <a:lnTo>
                    <a:pt x="90" y="52"/>
                  </a:lnTo>
                  <a:lnTo>
                    <a:pt x="90" y="56"/>
                  </a:lnTo>
                  <a:lnTo>
                    <a:pt x="86" y="56"/>
                  </a:lnTo>
                  <a:lnTo>
                    <a:pt x="90" y="64"/>
                  </a:lnTo>
                  <a:lnTo>
                    <a:pt x="94" y="64"/>
                  </a:lnTo>
                  <a:lnTo>
                    <a:pt x="94" y="68"/>
                  </a:lnTo>
                  <a:lnTo>
                    <a:pt x="90" y="68"/>
                  </a:lnTo>
                  <a:lnTo>
                    <a:pt x="90" y="64"/>
                  </a:lnTo>
                  <a:lnTo>
                    <a:pt x="90" y="68"/>
                  </a:lnTo>
                  <a:lnTo>
                    <a:pt x="86" y="68"/>
                  </a:lnTo>
                  <a:lnTo>
                    <a:pt x="86" y="64"/>
                  </a:lnTo>
                  <a:lnTo>
                    <a:pt x="82" y="64"/>
                  </a:lnTo>
                  <a:lnTo>
                    <a:pt x="82" y="68"/>
                  </a:lnTo>
                  <a:lnTo>
                    <a:pt x="78" y="68"/>
                  </a:lnTo>
                  <a:lnTo>
                    <a:pt x="78" y="70"/>
                  </a:lnTo>
                  <a:lnTo>
                    <a:pt x="74" y="70"/>
                  </a:lnTo>
                  <a:lnTo>
                    <a:pt x="70" y="70"/>
                  </a:lnTo>
                  <a:lnTo>
                    <a:pt x="70" y="74"/>
                  </a:lnTo>
                  <a:lnTo>
                    <a:pt x="66" y="74"/>
                  </a:lnTo>
                  <a:lnTo>
                    <a:pt x="66" y="78"/>
                  </a:lnTo>
                  <a:lnTo>
                    <a:pt x="66" y="82"/>
                  </a:lnTo>
                  <a:lnTo>
                    <a:pt x="66" y="86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4" y="94"/>
                  </a:lnTo>
                  <a:lnTo>
                    <a:pt x="60" y="96"/>
                  </a:lnTo>
                  <a:lnTo>
                    <a:pt x="60" y="100"/>
                  </a:lnTo>
                  <a:lnTo>
                    <a:pt x="60" y="104"/>
                  </a:lnTo>
                  <a:lnTo>
                    <a:pt x="56" y="104"/>
                  </a:lnTo>
                  <a:lnTo>
                    <a:pt x="56" y="108"/>
                  </a:lnTo>
                  <a:lnTo>
                    <a:pt x="60" y="108"/>
                  </a:lnTo>
                  <a:lnTo>
                    <a:pt x="60" y="104"/>
                  </a:lnTo>
                  <a:lnTo>
                    <a:pt x="60" y="108"/>
                  </a:lnTo>
                  <a:lnTo>
                    <a:pt x="56" y="108"/>
                  </a:lnTo>
                  <a:lnTo>
                    <a:pt x="52" y="108"/>
                  </a:lnTo>
                  <a:lnTo>
                    <a:pt x="52" y="112"/>
                  </a:lnTo>
                  <a:lnTo>
                    <a:pt x="48" y="116"/>
                  </a:lnTo>
                  <a:lnTo>
                    <a:pt x="48" y="120"/>
                  </a:lnTo>
                  <a:lnTo>
                    <a:pt x="44" y="120"/>
                  </a:lnTo>
                  <a:lnTo>
                    <a:pt x="40" y="122"/>
                  </a:lnTo>
                  <a:lnTo>
                    <a:pt x="36" y="122"/>
                  </a:lnTo>
                  <a:lnTo>
                    <a:pt x="34" y="122"/>
                  </a:lnTo>
                  <a:lnTo>
                    <a:pt x="34" y="120"/>
                  </a:lnTo>
                  <a:lnTo>
                    <a:pt x="30" y="120"/>
                  </a:lnTo>
                  <a:lnTo>
                    <a:pt x="30" y="122"/>
                  </a:lnTo>
                  <a:lnTo>
                    <a:pt x="26" y="122"/>
                  </a:lnTo>
                  <a:lnTo>
                    <a:pt x="26" y="120"/>
                  </a:lnTo>
                  <a:lnTo>
                    <a:pt x="30" y="122"/>
                  </a:lnTo>
                  <a:lnTo>
                    <a:pt x="30" y="120"/>
                  </a:lnTo>
                  <a:lnTo>
                    <a:pt x="26" y="120"/>
                  </a:lnTo>
                  <a:lnTo>
                    <a:pt x="26" y="122"/>
                  </a:lnTo>
                  <a:lnTo>
                    <a:pt x="26" y="120"/>
                  </a:lnTo>
                  <a:lnTo>
                    <a:pt x="22" y="116"/>
                  </a:lnTo>
                  <a:lnTo>
                    <a:pt x="20" y="116"/>
                  </a:lnTo>
                  <a:lnTo>
                    <a:pt x="16" y="112"/>
                  </a:lnTo>
                  <a:lnTo>
                    <a:pt x="12" y="112"/>
                  </a:lnTo>
                  <a:lnTo>
                    <a:pt x="12" y="116"/>
                  </a:lnTo>
                  <a:lnTo>
                    <a:pt x="8" y="116"/>
                  </a:lnTo>
                  <a:lnTo>
                    <a:pt x="4" y="116"/>
                  </a:lnTo>
                  <a:lnTo>
                    <a:pt x="4" y="112"/>
                  </a:lnTo>
                  <a:lnTo>
                    <a:pt x="0" y="112"/>
                  </a:lnTo>
                  <a:lnTo>
                    <a:pt x="4" y="112"/>
                  </a:lnTo>
                  <a:lnTo>
                    <a:pt x="4" y="108"/>
                  </a:lnTo>
                  <a:lnTo>
                    <a:pt x="8" y="108"/>
                  </a:lnTo>
                  <a:lnTo>
                    <a:pt x="4" y="108"/>
                  </a:lnTo>
                  <a:lnTo>
                    <a:pt x="4" y="112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4"/>
                  </a:lnTo>
                  <a:lnTo>
                    <a:pt x="4" y="104"/>
                  </a:lnTo>
                  <a:lnTo>
                    <a:pt x="8" y="104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8" y="100"/>
                  </a:lnTo>
                  <a:lnTo>
                    <a:pt x="4" y="100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8" y="96"/>
                  </a:lnTo>
                  <a:lnTo>
                    <a:pt x="12" y="9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Freeform 204">
              <a:extLst>
                <a:ext uri="{FF2B5EF4-FFF2-40B4-BE49-F238E27FC236}">
                  <a16:creationId xmlns:a16="http://schemas.microsoft.com/office/drawing/2014/main" id="{CB38EBC6-EF35-0291-C6E7-41E0DC5D2E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08925" y="4749868"/>
              <a:ext cx="215900" cy="117475"/>
            </a:xfrm>
            <a:custGeom>
              <a:avLst/>
              <a:gdLst>
                <a:gd name="T0" fmla="*/ 6 w 136"/>
                <a:gd name="T1" fmla="*/ 8 h 74"/>
                <a:gd name="T2" fmla="*/ 8 w 136"/>
                <a:gd name="T3" fmla="*/ 4 h 74"/>
                <a:gd name="T4" fmla="*/ 14 w 136"/>
                <a:gd name="T5" fmla="*/ 10 h 74"/>
                <a:gd name="T6" fmla="*/ 14 w 136"/>
                <a:gd name="T7" fmla="*/ 12 h 74"/>
                <a:gd name="T8" fmla="*/ 48 w 136"/>
                <a:gd name="T9" fmla="*/ 26 h 74"/>
                <a:gd name="T10" fmla="*/ 30 w 136"/>
                <a:gd name="T11" fmla="*/ 12 h 74"/>
                <a:gd name="T12" fmla="*/ 48 w 136"/>
                <a:gd name="T13" fmla="*/ 26 h 74"/>
                <a:gd name="T14" fmla="*/ 48 w 136"/>
                <a:gd name="T15" fmla="*/ 26 h 74"/>
                <a:gd name="T16" fmla="*/ 0 w 136"/>
                <a:gd name="T17" fmla="*/ 14 h 74"/>
                <a:gd name="T18" fmla="*/ 2 w 136"/>
                <a:gd name="T19" fmla="*/ 18 h 74"/>
                <a:gd name="T20" fmla="*/ 2 w 136"/>
                <a:gd name="T21" fmla="*/ 18 h 74"/>
                <a:gd name="T22" fmla="*/ 6 w 136"/>
                <a:gd name="T23" fmla="*/ 20 h 74"/>
                <a:gd name="T24" fmla="*/ 10 w 136"/>
                <a:gd name="T25" fmla="*/ 16 h 74"/>
                <a:gd name="T26" fmla="*/ 10 w 136"/>
                <a:gd name="T27" fmla="*/ 22 h 74"/>
                <a:gd name="T28" fmla="*/ 18 w 136"/>
                <a:gd name="T29" fmla="*/ 28 h 74"/>
                <a:gd name="T30" fmla="*/ 12 w 136"/>
                <a:gd name="T31" fmla="*/ 22 h 74"/>
                <a:gd name="T32" fmla="*/ 18 w 136"/>
                <a:gd name="T33" fmla="*/ 22 h 74"/>
                <a:gd name="T34" fmla="*/ 18 w 136"/>
                <a:gd name="T35" fmla="*/ 28 h 74"/>
                <a:gd name="T36" fmla="*/ 18 w 136"/>
                <a:gd name="T37" fmla="*/ 28 h 74"/>
                <a:gd name="T38" fmla="*/ 12 w 136"/>
                <a:gd name="T39" fmla="*/ 28 h 74"/>
                <a:gd name="T40" fmla="*/ 12 w 136"/>
                <a:gd name="T41" fmla="*/ 28 h 74"/>
                <a:gd name="T42" fmla="*/ 12 w 136"/>
                <a:gd name="T43" fmla="*/ 28 h 74"/>
                <a:gd name="T44" fmla="*/ 20 w 136"/>
                <a:gd name="T45" fmla="*/ 28 h 74"/>
                <a:gd name="T46" fmla="*/ 22 w 136"/>
                <a:gd name="T47" fmla="*/ 28 h 74"/>
                <a:gd name="T48" fmla="*/ 22 w 136"/>
                <a:gd name="T49" fmla="*/ 28 h 74"/>
                <a:gd name="T50" fmla="*/ 132 w 136"/>
                <a:gd name="T51" fmla="*/ 56 h 74"/>
                <a:gd name="T52" fmla="*/ 134 w 136"/>
                <a:gd name="T53" fmla="*/ 60 h 74"/>
                <a:gd name="T54" fmla="*/ 134 w 136"/>
                <a:gd name="T55" fmla="*/ 60 h 74"/>
                <a:gd name="T56" fmla="*/ 48 w 136"/>
                <a:gd name="T57" fmla="*/ 68 h 74"/>
                <a:gd name="T58" fmla="*/ 58 w 136"/>
                <a:gd name="T59" fmla="*/ 74 h 74"/>
                <a:gd name="T60" fmla="*/ 58 w 136"/>
                <a:gd name="T61" fmla="*/ 74 h 74"/>
                <a:gd name="T62" fmla="*/ 70 w 136"/>
                <a:gd name="T63" fmla="*/ 42 h 74"/>
                <a:gd name="T64" fmla="*/ 58 w 136"/>
                <a:gd name="T65" fmla="*/ 22 h 74"/>
                <a:gd name="T66" fmla="*/ 64 w 136"/>
                <a:gd name="T67" fmla="*/ 28 h 74"/>
                <a:gd name="T68" fmla="*/ 68 w 136"/>
                <a:gd name="T69" fmla="*/ 34 h 74"/>
                <a:gd name="T70" fmla="*/ 68 w 136"/>
                <a:gd name="T71" fmla="*/ 34 h 74"/>
                <a:gd name="T72" fmla="*/ 60 w 136"/>
                <a:gd name="T73" fmla="*/ 46 h 74"/>
                <a:gd name="T74" fmla="*/ 44 w 136"/>
                <a:gd name="T75" fmla="*/ 38 h 74"/>
                <a:gd name="T76" fmla="*/ 62 w 136"/>
                <a:gd name="T77" fmla="*/ 46 h 74"/>
                <a:gd name="T78" fmla="*/ 62 w 136"/>
                <a:gd name="T79" fmla="*/ 46 h 74"/>
                <a:gd name="T80" fmla="*/ 84 w 136"/>
                <a:gd name="T81" fmla="*/ 60 h 74"/>
                <a:gd name="T82" fmla="*/ 68 w 136"/>
                <a:gd name="T83" fmla="*/ 50 h 74"/>
                <a:gd name="T84" fmla="*/ 84 w 136"/>
                <a:gd name="T85" fmla="*/ 56 h 74"/>
                <a:gd name="T86" fmla="*/ 84 w 136"/>
                <a:gd name="T87" fmla="*/ 5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74">
                  <a:moveTo>
                    <a:pt x="14" y="12"/>
                  </a:moveTo>
                  <a:lnTo>
                    <a:pt x="6" y="8"/>
                  </a:lnTo>
                  <a:lnTo>
                    <a:pt x="0" y="0"/>
                  </a:lnTo>
                  <a:lnTo>
                    <a:pt x="8" y="4"/>
                  </a:lnTo>
                  <a:lnTo>
                    <a:pt x="10" y="6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2"/>
                  </a:lnTo>
                  <a:close/>
                  <a:moveTo>
                    <a:pt x="48" y="26"/>
                  </a:moveTo>
                  <a:lnTo>
                    <a:pt x="34" y="18"/>
                  </a:lnTo>
                  <a:lnTo>
                    <a:pt x="30" y="12"/>
                  </a:lnTo>
                  <a:lnTo>
                    <a:pt x="48" y="22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6"/>
                  </a:lnTo>
                  <a:close/>
                  <a:moveTo>
                    <a:pt x="2" y="18"/>
                  </a:moveTo>
                  <a:lnTo>
                    <a:pt x="0" y="14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8"/>
                  </a:lnTo>
                  <a:close/>
                  <a:moveTo>
                    <a:pt x="10" y="22"/>
                  </a:moveTo>
                  <a:lnTo>
                    <a:pt x="6" y="20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0" y="22"/>
                  </a:lnTo>
                  <a:close/>
                  <a:moveTo>
                    <a:pt x="18" y="28"/>
                  </a:moveTo>
                  <a:lnTo>
                    <a:pt x="14" y="22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8" y="22"/>
                  </a:lnTo>
                  <a:lnTo>
                    <a:pt x="20" y="26"/>
                  </a:lnTo>
                  <a:lnTo>
                    <a:pt x="18" y="28"/>
                  </a:lnTo>
                  <a:lnTo>
                    <a:pt x="18" y="28"/>
                  </a:lnTo>
                  <a:lnTo>
                    <a:pt x="18" y="28"/>
                  </a:lnTo>
                  <a:close/>
                  <a:moveTo>
                    <a:pt x="12" y="28"/>
                  </a:moveTo>
                  <a:lnTo>
                    <a:pt x="12" y="28"/>
                  </a:lnTo>
                  <a:lnTo>
                    <a:pt x="12" y="24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close/>
                  <a:moveTo>
                    <a:pt x="22" y="28"/>
                  </a:moveTo>
                  <a:lnTo>
                    <a:pt x="20" y="28"/>
                  </a:lnTo>
                  <a:lnTo>
                    <a:pt x="24" y="26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2" y="28"/>
                  </a:lnTo>
                  <a:close/>
                  <a:moveTo>
                    <a:pt x="134" y="60"/>
                  </a:moveTo>
                  <a:lnTo>
                    <a:pt x="132" y="56"/>
                  </a:lnTo>
                  <a:lnTo>
                    <a:pt x="136" y="56"/>
                  </a:lnTo>
                  <a:lnTo>
                    <a:pt x="134" y="60"/>
                  </a:lnTo>
                  <a:lnTo>
                    <a:pt x="134" y="60"/>
                  </a:lnTo>
                  <a:lnTo>
                    <a:pt x="134" y="60"/>
                  </a:lnTo>
                  <a:close/>
                  <a:moveTo>
                    <a:pt x="58" y="74"/>
                  </a:moveTo>
                  <a:lnTo>
                    <a:pt x="48" y="68"/>
                  </a:lnTo>
                  <a:lnTo>
                    <a:pt x="56" y="72"/>
                  </a:lnTo>
                  <a:lnTo>
                    <a:pt x="58" y="74"/>
                  </a:lnTo>
                  <a:lnTo>
                    <a:pt x="58" y="74"/>
                  </a:lnTo>
                  <a:lnTo>
                    <a:pt x="58" y="74"/>
                  </a:lnTo>
                  <a:close/>
                  <a:moveTo>
                    <a:pt x="68" y="34"/>
                  </a:moveTo>
                  <a:lnTo>
                    <a:pt x="70" y="42"/>
                  </a:lnTo>
                  <a:lnTo>
                    <a:pt x="62" y="34"/>
                  </a:lnTo>
                  <a:lnTo>
                    <a:pt x="58" y="22"/>
                  </a:lnTo>
                  <a:lnTo>
                    <a:pt x="62" y="24"/>
                  </a:lnTo>
                  <a:lnTo>
                    <a:pt x="64" y="28"/>
                  </a:lnTo>
                  <a:lnTo>
                    <a:pt x="64" y="30"/>
                  </a:lnTo>
                  <a:lnTo>
                    <a:pt x="68" y="34"/>
                  </a:lnTo>
                  <a:lnTo>
                    <a:pt x="68" y="34"/>
                  </a:lnTo>
                  <a:lnTo>
                    <a:pt x="68" y="34"/>
                  </a:lnTo>
                  <a:close/>
                  <a:moveTo>
                    <a:pt x="62" y="46"/>
                  </a:moveTo>
                  <a:lnTo>
                    <a:pt x="60" y="46"/>
                  </a:lnTo>
                  <a:lnTo>
                    <a:pt x="48" y="44"/>
                  </a:lnTo>
                  <a:lnTo>
                    <a:pt x="44" y="38"/>
                  </a:lnTo>
                  <a:lnTo>
                    <a:pt x="56" y="40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2" y="46"/>
                  </a:lnTo>
                  <a:close/>
                  <a:moveTo>
                    <a:pt x="84" y="56"/>
                  </a:moveTo>
                  <a:lnTo>
                    <a:pt x="84" y="60"/>
                  </a:lnTo>
                  <a:lnTo>
                    <a:pt x="76" y="56"/>
                  </a:lnTo>
                  <a:lnTo>
                    <a:pt x="68" y="50"/>
                  </a:lnTo>
                  <a:lnTo>
                    <a:pt x="80" y="54"/>
                  </a:lnTo>
                  <a:lnTo>
                    <a:pt x="84" y="56"/>
                  </a:lnTo>
                  <a:lnTo>
                    <a:pt x="84" y="56"/>
                  </a:lnTo>
                  <a:lnTo>
                    <a:pt x="84" y="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Freeform 205">
              <a:extLst>
                <a:ext uri="{FF2B5EF4-FFF2-40B4-BE49-F238E27FC236}">
                  <a16:creationId xmlns:a16="http://schemas.microsoft.com/office/drawing/2014/main" id="{503249E8-E62A-B236-04E5-68709F9D5A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78825" y="4965768"/>
              <a:ext cx="60325" cy="69850"/>
            </a:xfrm>
            <a:custGeom>
              <a:avLst/>
              <a:gdLst>
                <a:gd name="T0" fmla="*/ 38 w 38"/>
                <a:gd name="T1" fmla="*/ 0 h 44"/>
                <a:gd name="T2" fmla="*/ 30 w 38"/>
                <a:gd name="T3" fmla="*/ 8 h 44"/>
                <a:gd name="T4" fmla="*/ 36 w 38"/>
                <a:gd name="T5" fmla="*/ 4 h 44"/>
                <a:gd name="T6" fmla="*/ 36 w 38"/>
                <a:gd name="T7" fmla="*/ 8 h 44"/>
                <a:gd name="T8" fmla="*/ 28 w 38"/>
                <a:gd name="T9" fmla="*/ 8 h 44"/>
                <a:gd name="T10" fmla="*/ 28 w 38"/>
                <a:gd name="T11" fmla="*/ 8 h 44"/>
                <a:gd name="T12" fmla="*/ 20 w 38"/>
                <a:gd name="T13" fmla="*/ 14 h 44"/>
                <a:gd name="T14" fmla="*/ 16 w 38"/>
                <a:gd name="T15" fmla="*/ 8 h 44"/>
                <a:gd name="T16" fmla="*/ 22 w 38"/>
                <a:gd name="T17" fmla="*/ 4 h 44"/>
                <a:gd name="T18" fmla="*/ 38 w 38"/>
                <a:gd name="T19" fmla="*/ 0 h 44"/>
                <a:gd name="T20" fmla="*/ 38 w 38"/>
                <a:gd name="T21" fmla="*/ 0 h 44"/>
                <a:gd name="T22" fmla="*/ 38 w 38"/>
                <a:gd name="T23" fmla="*/ 0 h 44"/>
                <a:gd name="T24" fmla="*/ 38 w 38"/>
                <a:gd name="T25" fmla="*/ 0 h 44"/>
                <a:gd name="T26" fmla="*/ 2 w 38"/>
                <a:gd name="T27" fmla="*/ 30 h 44"/>
                <a:gd name="T28" fmla="*/ 0 w 38"/>
                <a:gd name="T29" fmla="*/ 26 h 44"/>
                <a:gd name="T30" fmla="*/ 4 w 38"/>
                <a:gd name="T31" fmla="*/ 20 h 44"/>
                <a:gd name="T32" fmla="*/ 12 w 38"/>
                <a:gd name="T33" fmla="*/ 16 h 44"/>
                <a:gd name="T34" fmla="*/ 16 w 38"/>
                <a:gd name="T35" fmla="*/ 22 h 44"/>
                <a:gd name="T36" fmla="*/ 18 w 38"/>
                <a:gd name="T37" fmla="*/ 28 h 44"/>
                <a:gd name="T38" fmla="*/ 16 w 38"/>
                <a:gd name="T39" fmla="*/ 28 h 44"/>
                <a:gd name="T40" fmla="*/ 10 w 38"/>
                <a:gd name="T41" fmla="*/ 32 h 44"/>
                <a:gd name="T42" fmla="*/ 2 w 38"/>
                <a:gd name="T43" fmla="*/ 30 h 44"/>
                <a:gd name="T44" fmla="*/ 2 w 38"/>
                <a:gd name="T45" fmla="*/ 30 h 44"/>
                <a:gd name="T46" fmla="*/ 2 w 38"/>
                <a:gd name="T47" fmla="*/ 30 h 44"/>
                <a:gd name="T48" fmla="*/ 10 w 38"/>
                <a:gd name="T49" fmla="*/ 44 h 44"/>
                <a:gd name="T50" fmla="*/ 10 w 38"/>
                <a:gd name="T51" fmla="*/ 44 h 44"/>
                <a:gd name="T52" fmla="*/ 10 w 38"/>
                <a:gd name="T53" fmla="*/ 42 h 44"/>
                <a:gd name="T54" fmla="*/ 16 w 38"/>
                <a:gd name="T55" fmla="*/ 42 h 44"/>
                <a:gd name="T56" fmla="*/ 10 w 38"/>
                <a:gd name="T57" fmla="*/ 44 h 44"/>
                <a:gd name="T58" fmla="*/ 10 w 38"/>
                <a:gd name="T59" fmla="*/ 44 h 44"/>
                <a:gd name="T60" fmla="*/ 10 w 38"/>
                <a:gd name="T6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44">
                  <a:moveTo>
                    <a:pt x="38" y="0"/>
                  </a:moveTo>
                  <a:lnTo>
                    <a:pt x="30" y="8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0" y="14"/>
                  </a:lnTo>
                  <a:lnTo>
                    <a:pt x="16" y="8"/>
                  </a:lnTo>
                  <a:lnTo>
                    <a:pt x="22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close/>
                  <a:moveTo>
                    <a:pt x="2" y="30"/>
                  </a:moveTo>
                  <a:lnTo>
                    <a:pt x="0" y="26"/>
                  </a:lnTo>
                  <a:lnTo>
                    <a:pt x="4" y="20"/>
                  </a:lnTo>
                  <a:lnTo>
                    <a:pt x="12" y="16"/>
                  </a:lnTo>
                  <a:lnTo>
                    <a:pt x="16" y="22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0" y="32"/>
                  </a:lnTo>
                  <a:lnTo>
                    <a:pt x="2" y="30"/>
                  </a:lnTo>
                  <a:lnTo>
                    <a:pt x="2" y="30"/>
                  </a:lnTo>
                  <a:lnTo>
                    <a:pt x="2" y="30"/>
                  </a:lnTo>
                  <a:close/>
                  <a:moveTo>
                    <a:pt x="10" y="44"/>
                  </a:moveTo>
                  <a:lnTo>
                    <a:pt x="10" y="44"/>
                  </a:lnTo>
                  <a:lnTo>
                    <a:pt x="10" y="42"/>
                  </a:lnTo>
                  <a:lnTo>
                    <a:pt x="16" y="42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10" y="4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Freeform 206">
              <a:extLst>
                <a:ext uri="{FF2B5EF4-FFF2-40B4-BE49-F238E27FC236}">
                  <a16:creationId xmlns:a16="http://schemas.microsoft.com/office/drawing/2014/main" id="{D97BC0C9-8E9E-D648-7A4A-AC1A31B614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34350" y="4930843"/>
              <a:ext cx="66675" cy="117475"/>
            </a:xfrm>
            <a:custGeom>
              <a:avLst/>
              <a:gdLst>
                <a:gd name="T0" fmla="*/ 8 w 42"/>
                <a:gd name="T1" fmla="*/ 6 h 74"/>
                <a:gd name="T2" fmla="*/ 12 w 42"/>
                <a:gd name="T3" fmla="*/ 12 h 74"/>
                <a:gd name="T4" fmla="*/ 4 w 42"/>
                <a:gd name="T5" fmla="*/ 14 h 74"/>
                <a:gd name="T6" fmla="*/ 0 w 42"/>
                <a:gd name="T7" fmla="*/ 0 h 74"/>
                <a:gd name="T8" fmla="*/ 6 w 42"/>
                <a:gd name="T9" fmla="*/ 6 h 74"/>
                <a:gd name="T10" fmla="*/ 6 w 42"/>
                <a:gd name="T11" fmla="*/ 4 h 74"/>
                <a:gd name="T12" fmla="*/ 8 w 42"/>
                <a:gd name="T13" fmla="*/ 6 h 74"/>
                <a:gd name="T14" fmla="*/ 8 w 42"/>
                <a:gd name="T15" fmla="*/ 6 h 74"/>
                <a:gd name="T16" fmla="*/ 8 w 42"/>
                <a:gd name="T17" fmla="*/ 6 h 74"/>
                <a:gd name="T18" fmla="*/ 28 w 42"/>
                <a:gd name="T19" fmla="*/ 48 h 74"/>
                <a:gd name="T20" fmla="*/ 24 w 42"/>
                <a:gd name="T21" fmla="*/ 44 h 74"/>
                <a:gd name="T22" fmla="*/ 26 w 42"/>
                <a:gd name="T23" fmla="*/ 42 h 74"/>
                <a:gd name="T24" fmla="*/ 30 w 42"/>
                <a:gd name="T25" fmla="*/ 44 h 74"/>
                <a:gd name="T26" fmla="*/ 28 w 42"/>
                <a:gd name="T27" fmla="*/ 48 h 74"/>
                <a:gd name="T28" fmla="*/ 28 w 42"/>
                <a:gd name="T29" fmla="*/ 48 h 74"/>
                <a:gd name="T30" fmla="*/ 28 w 42"/>
                <a:gd name="T31" fmla="*/ 48 h 74"/>
                <a:gd name="T32" fmla="*/ 40 w 42"/>
                <a:gd name="T33" fmla="*/ 64 h 74"/>
                <a:gd name="T34" fmla="*/ 36 w 42"/>
                <a:gd name="T35" fmla="*/ 62 h 74"/>
                <a:gd name="T36" fmla="*/ 36 w 42"/>
                <a:gd name="T37" fmla="*/ 60 h 74"/>
                <a:gd name="T38" fmla="*/ 40 w 42"/>
                <a:gd name="T39" fmla="*/ 62 h 74"/>
                <a:gd name="T40" fmla="*/ 40 w 42"/>
                <a:gd name="T41" fmla="*/ 64 h 74"/>
                <a:gd name="T42" fmla="*/ 40 w 42"/>
                <a:gd name="T43" fmla="*/ 64 h 74"/>
                <a:gd name="T44" fmla="*/ 40 w 42"/>
                <a:gd name="T45" fmla="*/ 64 h 74"/>
                <a:gd name="T46" fmla="*/ 42 w 42"/>
                <a:gd name="T47" fmla="*/ 74 h 74"/>
                <a:gd name="T48" fmla="*/ 40 w 42"/>
                <a:gd name="T49" fmla="*/ 72 h 74"/>
                <a:gd name="T50" fmla="*/ 40 w 42"/>
                <a:gd name="T51" fmla="*/ 70 h 74"/>
                <a:gd name="T52" fmla="*/ 42 w 42"/>
                <a:gd name="T53" fmla="*/ 72 h 74"/>
                <a:gd name="T54" fmla="*/ 42 w 42"/>
                <a:gd name="T55" fmla="*/ 74 h 74"/>
                <a:gd name="T56" fmla="*/ 42 w 42"/>
                <a:gd name="T57" fmla="*/ 74 h 74"/>
                <a:gd name="T58" fmla="*/ 42 w 42"/>
                <a:gd name="T59" fmla="*/ 74 h 74"/>
                <a:gd name="T60" fmla="*/ 18 w 42"/>
                <a:gd name="T61" fmla="*/ 12 h 74"/>
                <a:gd name="T62" fmla="*/ 18 w 42"/>
                <a:gd name="T63" fmla="*/ 12 h 74"/>
                <a:gd name="T64" fmla="*/ 22 w 42"/>
                <a:gd name="T65" fmla="*/ 10 h 74"/>
                <a:gd name="T66" fmla="*/ 18 w 42"/>
                <a:gd name="T67" fmla="*/ 12 h 74"/>
                <a:gd name="T68" fmla="*/ 18 w 42"/>
                <a:gd name="T69" fmla="*/ 12 h 74"/>
                <a:gd name="T70" fmla="*/ 18 w 42"/>
                <a:gd name="T71" fmla="*/ 12 h 74"/>
                <a:gd name="T72" fmla="*/ 14 w 42"/>
                <a:gd name="T73" fmla="*/ 28 h 74"/>
                <a:gd name="T74" fmla="*/ 12 w 42"/>
                <a:gd name="T75" fmla="*/ 22 h 74"/>
                <a:gd name="T76" fmla="*/ 10 w 42"/>
                <a:gd name="T77" fmla="*/ 20 h 74"/>
                <a:gd name="T78" fmla="*/ 12 w 42"/>
                <a:gd name="T79" fmla="*/ 18 h 74"/>
                <a:gd name="T80" fmla="*/ 18 w 42"/>
                <a:gd name="T81" fmla="*/ 26 h 74"/>
                <a:gd name="T82" fmla="*/ 14 w 42"/>
                <a:gd name="T83" fmla="*/ 28 h 74"/>
                <a:gd name="T84" fmla="*/ 14 w 42"/>
                <a:gd name="T85" fmla="*/ 28 h 74"/>
                <a:gd name="T86" fmla="*/ 14 w 42"/>
                <a:gd name="T87" fmla="*/ 28 h 74"/>
                <a:gd name="T88" fmla="*/ 24 w 42"/>
                <a:gd name="T89" fmla="*/ 24 h 74"/>
                <a:gd name="T90" fmla="*/ 20 w 42"/>
                <a:gd name="T91" fmla="*/ 24 h 74"/>
                <a:gd name="T92" fmla="*/ 24 w 42"/>
                <a:gd name="T93" fmla="*/ 20 h 74"/>
                <a:gd name="T94" fmla="*/ 26 w 42"/>
                <a:gd name="T95" fmla="*/ 24 h 74"/>
                <a:gd name="T96" fmla="*/ 24 w 42"/>
                <a:gd name="T97" fmla="*/ 24 h 74"/>
                <a:gd name="T98" fmla="*/ 24 w 42"/>
                <a:gd name="T99" fmla="*/ 24 h 74"/>
                <a:gd name="T100" fmla="*/ 24 w 42"/>
                <a:gd name="T101" fmla="*/ 24 h 74"/>
                <a:gd name="T102" fmla="*/ 28 w 42"/>
                <a:gd name="T103" fmla="*/ 32 h 74"/>
                <a:gd name="T104" fmla="*/ 24 w 42"/>
                <a:gd name="T105" fmla="*/ 30 h 74"/>
                <a:gd name="T106" fmla="*/ 24 w 42"/>
                <a:gd name="T107" fmla="*/ 28 h 74"/>
                <a:gd name="T108" fmla="*/ 28 w 42"/>
                <a:gd name="T109" fmla="*/ 32 h 74"/>
                <a:gd name="T110" fmla="*/ 28 w 42"/>
                <a:gd name="T111" fmla="*/ 32 h 74"/>
                <a:gd name="T112" fmla="*/ 28 w 42"/>
                <a:gd name="T113" fmla="*/ 3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" h="74">
                  <a:moveTo>
                    <a:pt x="8" y="6"/>
                  </a:moveTo>
                  <a:lnTo>
                    <a:pt x="12" y="12"/>
                  </a:lnTo>
                  <a:lnTo>
                    <a:pt x="4" y="14"/>
                  </a:lnTo>
                  <a:lnTo>
                    <a:pt x="0" y="0"/>
                  </a:lnTo>
                  <a:lnTo>
                    <a:pt x="6" y="6"/>
                  </a:lnTo>
                  <a:lnTo>
                    <a:pt x="6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close/>
                  <a:moveTo>
                    <a:pt x="28" y="48"/>
                  </a:moveTo>
                  <a:lnTo>
                    <a:pt x="24" y="44"/>
                  </a:lnTo>
                  <a:lnTo>
                    <a:pt x="26" y="42"/>
                  </a:lnTo>
                  <a:lnTo>
                    <a:pt x="30" y="44"/>
                  </a:lnTo>
                  <a:lnTo>
                    <a:pt x="28" y="48"/>
                  </a:lnTo>
                  <a:lnTo>
                    <a:pt x="28" y="48"/>
                  </a:lnTo>
                  <a:lnTo>
                    <a:pt x="28" y="48"/>
                  </a:lnTo>
                  <a:close/>
                  <a:moveTo>
                    <a:pt x="40" y="64"/>
                  </a:moveTo>
                  <a:lnTo>
                    <a:pt x="36" y="62"/>
                  </a:lnTo>
                  <a:lnTo>
                    <a:pt x="36" y="60"/>
                  </a:lnTo>
                  <a:lnTo>
                    <a:pt x="40" y="62"/>
                  </a:lnTo>
                  <a:lnTo>
                    <a:pt x="40" y="64"/>
                  </a:lnTo>
                  <a:lnTo>
                    <a:pt x="40" y="64"/>
                  </a:lnTo>
                  <a:lnTo>
                    <a:pt x="40" y="64"/>
                  </a:lnTo>
                  <a:close/>
                  <a:moveTo>
                    <a:pt x="42" y="74"/>
                  </a:moveTo>
                  <a:lnTo>
                    <a:pt x="40" y="72"/>
                  </a:lnTo>
                  <a:lnTo>
                    <a:pt x="40" y="70"/>
                  </a:lnTo>
                  <a:lnTo>
                    <a:pt x="42" y="72"/>
                  </a:lnTo>
                  <a:lnTo>
                    <a:pt x="42" y="74"/>
                  </a:lnTo>
                  <a:lnTo>
                    <a:pt x="42" y="74"/>
                  </a:lnTo>
                  <a:lnTo>
                    <a:pt x="42" y="74"/>
                  </a:lnTo>
                  <a:close/>
                  <a:moveTo>
                    <a:pt x="18" y="12"/>
                  </a:moveTo>
                  <a:lnTo>
                    <a:pt x="18" y="12"/>
                  </a:lnTo>
                  <a:lnTo>
                    <a:pt x="22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close/>
                  <a:moveTo>
                    <a:pt x="14" y="28"/>
                  </a:moveTo>
                  <a:lnTo>
                    <a:pt x="12" y="22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8" y="26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14" y="28"/>
                  </a:lnTo>
                  <a:close/>
                  <a:moveTo>
                    <a:pt x="24" y="24"/>
                  </a:moveTo>
                  <a:lnTo>
                    <a:pt x="20" y="24"/>
                  </a:lnTo>
                  <a:lnTo>
                    <a:pt x="24" y="20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28" y="32"/>
                  </a:moveTo>
                  <a:lnTo>
                    <a:pt x="24" y="30"/>
                  </a:lnTo>
                  <a:lnTo>
                    <a:pt x="24" y="28"/>
                  </a:lnTo>
                  <a:lnTo>
                    <a:pt x="28" y="32"/>
                  </a:lnTo>
                  <a:lnTo>
                    <a:pt x="28" y="32"/>
                  </a:lnTo>
                  <a:lnTo>
                    <a:pt x="28" y="3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Freeform 207">
              <a:extLst>
                <a:ext uri="{FF2B5EF4-FFF2-40B4-BE49-F238E27FC236}">
                  <a16:creationId xmlns:a16="http://schemas.microsoft.com/office/drawing/2014/main" id="{00BD8594-9FAA-D852-AE52-7CD10744BE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0" y="5057843"/>
              <a:ext cx="95250" cy="53975"/>
            </a:xfrm>
            <a:custGeom>
              <a:avLst/>
              <a:gdLst>
                <a:gd name="T0" fmla="*/ 22 w 60"/>
                <a:gd name="T1" fmla="*/ 14 h 34"/>
                <a:gd name="T2" fmla="*/ 42 w 60"/>
                <a:gd name="T3" fmla="*/ 30 h 34"/>
                <a:gd name="T4" fmla="*/ 42 w 60"/>
                <a:gd name="T5" fmla="*/ 34 h 34"/>
                <a:gd name="T6" fmla="*/ 36 w 60"/>
                <a:gd name="T7" fmla="*/ 34 h 34"/>
                <a:gd name="T8" fmla="*/ 30 w 60"/>
                <a:gd name="T9" fmla="*/ 28 h 34"/>
                <a:gd name="T10" fmla="*/ 18 w 60"/>
                <a:gd name="T11" fmla="*/ 22 h 34"/>
                <a:gd name="T12" fmla="*/ 6 w 60"/>
                <a:gd name="T13" fmla="*/ 10 h 34"/>
                <a:gd name="T14" fmla="*/ 0 w 60"/>
                <a:gd name="T15" fmla="*/ 0 h 34"/>
                <a:gd name="T16" fmla="*/ 18 w 60"/>
                <a:gd name="T17" fmla="*/ 10 h 34"/>
                <a:gd name="T18" fmla="*/ 22 w 60"/>
                <a:gd name="T19" fmla="*/ 14 h 34"/>
                <a:gd name="T20" fmla="*/ 22 w 60"/>
                <a:gd name="T21" fmla="*/ 14 h 34"/>
                <a:gd name="T22" fmla="*/ 22 w 60"/>
                <a:gd name="T23" fmla="*/ 14 h 34"/>
                <a:gd name="T24" fmla="*/ 48 w 60"/>
                <a:gd name="T25" fmla="*/ 16 h 34"/>
                <a:gd name="T26" fmla="*/ 44 w 60"/>
                <a:gd name="T27" fmla="*/ 12 h 34"/>
                <a:gd name="T28" fmla="*/ 46 w 60"/>
                <a:gd name="T29" fmla="*/ 12 h 34"/>
                <a:gd name="T30" fmla="*/ 44 w 60"/>
                <a:gd name="T31" fmla="*/ 8 h 34"/>
                <a:gd name="T32" fmla="*/ 48 w 60"/>
                <a:gd name="T33" fmla="*/ 8 h 34"/>
                <a:gd name="T34" fmla="*/ 48 w 60"/>
                <a:gd name="T35" fmla="*/ 12 h 34"/>
                <a:gd name="T36" fmla="*/ 50 w 60"/>
                <a:gd name="T37" fmla="*/ 14 h 34"/>
                <a:gd name="T38" fmla="*/ 48 w 60"/>
                <a:gd name="T39" fmla="*/ 16 h 34"/>
                <a:gd name="T40" fmla="*/ 48 w 60"/>
                <a:gd name="T41" fmla="*/ 16 h 34"/>
                <a:gd name="T42" fmla="*/ 48 w 60"/>
                <a:gd name="T43" fmla="*/ 16 h 34"/>
                <a:gd name="T44" fmla="*/ 58 w 60"/>
                <a:gd name="T45" fmla="*/ 24 h 34"/>
                <a:gd name="T46" fmla="*/ 54 w 60"/>
                <a:gd name="T47" fmla="*/ 18 h 34"/>
                <a:gd name="T48" fmla="*/ 60 w 60"/>
                <a:gd name="T49" fmla="*/ 20 h 34"/>
                <a:gd name="T50" fmla="*/ 60 w 60"/>
                <a:gd name="T51" fmla="*/ 24 h 34"/>
                <a:gd name="T52" fmla="*/ 58 w 60"/>
                <a:gd name="T53" fmla="*/ 24 h 34"/>
                <a:gd name="T54" fmla="*/ 58 w 60"/>
                <a:gd name="T55" fmla="*/ 24 h 34"/>
                <a:gd name="T56" fmla="*/ 58 w 60"/>
                <a:gd name="T57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34">
                  <a:moveTo>
                    <a:pt x="22" y="14"/>
                  </a:moveTo>
                  <a:lnTo>
                    <a:pt x="42" y="30"/>
                  </a:lnTo>
                  <a:lnTo>
                    <a:pt x="42" y="34"/>
                  </a:lnTo>
                  <a:lnTo>
                    <a:pt x="36" y="34"/>
                  </a:lnTo>
                  <a:lnTo>
                    <a:pt x="30" y="28"/>
                  </a:lnTo>
                  <a:lnTo>
                    <a:pt x="18" y="22"/>
                  </a:lnTo>
                  <a:lnTo>
                    <a:pt x="6" y="10"/>
                  </a:lnTo>
                  <a:lnTo>
                    <a:pt x="0" y="0"/>
                  </a:lnTo>
                  <a:lnTo>
                    <a:pt x="18" y="10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4"/>
                  </a:lnTo>
                  <a:close/>
                  <a:moveTo>
                    <a:pt x="48" y="16"/>
                  </a:moveTo>
                  <a:lnTo>
                    <a:pt x="44" y="12"/>
                  </a:lnTo>
                  <a:lnTo>
                    <a:pt x="46" y="12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50" y="1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48" y="16"/>
                  </a:lnTo>
                  <a:close/>
                  <a:moveTo>
                    <a:pt x="58" y="24"/>
                  </a:moveTo>
                  <a:lnTo>
                    <a:pt x="54" y="18"/>
                  </a:lnTo>
                  <a:lnTo>
                    <a:pt x="60" y="20"/>
                  </a:lnTo>
                  <a:lnTo>
                    <a:pt x="60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reeform 208">
              <a:extLst>
                <a:ext uri="{FF2B5EF4-FFF2-40B4-BE49-F238E27FC236}">
                  <a16:creationId xmlns:a16="http://schemas.microsoft.com/office/drawing/2014/main" id="{DF03C675-A3D2-DF29-2666-3BA3722D1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" y="3794193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0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reeform 209">
              <a:extLst>
                <a:ext uri="{FF2B5EF4-FFF2-40B4-BE49-F238E27FC236}">
                  <a16:creationId xmlns:a16="http://schemas.microsoft.com/office/drawing/2014/main" id="{90CB1324-A8CD-49D1-B696-C71A0906A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7675" y="4841943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2 h 2"/>
                <a:gd name="T4" fmla="*/ 2 w 2"/>
                <a:gd name="T5" fmla="*/ 2 h 2"/>
                <a:gd name="T6" fmla="*/ 0 w 2"/>
                <a:gd name="T7" fmla="*/ 2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reeform 210">
              <a:extLst>
                <a:ext uri="{FF2B5EF4-FFF2-40B4-BE49-F238E27FC236}">
                  <a16:creationId xmlns:a16="http://schemas.microsoft.com/office/drawing/2014/main" id="{8EC9DD71-5C28-DD14-ECD1-E5B24BD3C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3025" y="4149793"/>
              <a:ext cx="6350" cy="12700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6 h 8"/>
                <a:gd name="T4" fmla="*/ 4 w 4"/>
                <a:gd name="T5" fmla="*/ 0 h 8"/>
                <a:gd name="T6" fmla="*/ 0 w 4"/>
                <a:gd name="T7" fmla="*/ 8 h 8"/>
                <a:gd name="T8" fmla="*/ 0 w 4"/>
                <a:gd name="T9" fmla="*/ 8 h 8"/>
                <a:gd name="T10" fmla="*/ 0 w 4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0" y="6"/>
                  </a:lnTo>
                  <a:lnTo>
                    <a:pt x="4" y="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Freeform 211">
              <a:extLst>
                <a:ext uri="{FF2B5EF4-FFF2-40B4-BE49-F238E27FC236}">
                  <a16:creationId xmlns:a16="http://schemas.microsoft.com/office/drawing/2014/main" id="{C31BC8CD-89AE-BBDD-A955-251A45B5E4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5250" y="4114868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4 h 4"/>
                <a:gd name="T4" fmla="*/ 0 w 2"/>
                <a:gd name="T5" fmla="*/ 2 h 4"/>
                <a:gd name="T6" fmla="*/ 2 w 2"/>
                <a:gd name="T7" fmla="*/ 0 h 4"/>
                <a:gd name="T8" fmla="*/ 2 w 2"/>
                <a:gd name="T9" fmla="*/ 0 h 4"/>
                <a:gd name="T10" fmla="*/ 2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Freeform 212">
              <a:extLst>
                <a:ext uri="{FF2B5EF4-FFF2-40B4-BE49-F238E27FC236}">
                  <a16:creationId xmlns:a16="http://schemas.microsoft.com/office/drawing/2014/main" id="{8156CA54-347A-4B62-AE6D-DFCE727AE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8550" y="434346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0 h 2"/>
                <a:gd name="T8" fmla="*/ 2 w 2"/>
                <a:gd name="T9" fmla="*/ 0 h 2"/>
                <a:gd name="T10" fmla="*/ 2 w 2"/>
                <a:gd name="T11" fmla="*/ 0 h 2"/>
                <a:gd name="T12" fmla="*/ 2 w 2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2" name="Freeform 214">
              <a:extLst>
                <a:ext uri="{FF2B5EF4-FFF2-40B4-BE49-F238E27FC236}">
                  <a16:creationId xmlns:a16="http://schemas.microsoft.com/office/drawing/2014/main" id="{36C3B608-9B6F-A6ED-38FA-2BF6A6198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3375" y="4324418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0 h 2"/>
                <a:gd name="T4" fmla="*/ 2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3" name="Freeform 215">
              <a:extLst>
                <a:ext uri="{FF2B5EF4-FFF2-40B4-BE49-F238E27FC236}">
                  <a16:creationId xmlns:a16="http://schemas.microsoft.com/office/drawing/2014/main" id="{32B94391-CEEE-1DE7-9ED2-E10172DA69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5" y="6064318"/>
              <a:ext cx="76200" cy="38100"/>
            </a:xfrm>
            <a:custGeom>
              <a:avLst/>
              <a:gdLst>
                <a:gd name="T0" fmla="*/ 30 w 48"/>
                <a:gd name="T1" fmla="*/ 12 h 24"/>
                <a:gd name="T2" fmla="*/ 26 w 48"/>
                <a:gd name="T3" fmla="*/ 6 h 24"/>
                <a:gd name="T4" fmla="*/ 30 w 48"/>
                <a:gd name="T5" fmla="*/ 0 h 24"/>
                <a:gd name="T6" fmla="*/ 38 w 48"/>
                <a:gd name="T7" fmla="*/ 0 h 24"/>
                <a:gd name="T8" fmla="*/ 38 w 48"/>
                <a:gd name="T9" fmla="*/ 2 h 24"/>
                <a:gd name="T10" fmla="*/ 36 w 48"/>
                <a:gd name="T11" fmla="*/ 2 h 24"/>
                <a:gd name="T12" fmla="*/ 40 w 48"/>
                <a:gd name="T13" fmla="*/ 8 h 24"/>
                <a:gd name="T14" fmla="*/ 40 w 48"/>
                <a:gd name="T15" fmla="*/ 2 h 24"/>
                <a:gd name="T16" fmla="*/ 44 w 48"/>
                <a:gd name="T17" fmla="*/ 2 h 24"/>
                <a:gd name="T18" fmla="*/ 46 w 48"/>
                <a:gd name="T19" fmla="*/ 6 h 24"/>
                <a:gd name="T20" fmla="*/ 42 w 48"/>
                <a:gd name="T21" fmla="*/ 6 h 24"/>
                <a:gd name="T22" fmla="*/ 48 w 48"/>
                <a:gd name="T23" fmla="*/ 8 h 24"/>
                <a:gd name="T24" fmla="*/ 38 w 48"/>
                <a:gd name="T25" fmla="*/ 14 h 24"/>
                <a:gd name="T26" fmla="*/ 30 w 48"/>
                <a:gd name="T27" fmla="*/ 12 h 24"/>
                <a:gd name="T28" fmla="*/ 34 w 48"/>
                <a:gd name="T29" fmla="*/ 18 h 24"/>
                <a:gd name="T30" fmla="*/ 26 w 48"/>
                <a:gd name="T31" fmla="*/ 16 h 24"/>
                <a:gd name="T32" fmla="*/ 28 w 48"/>
                <a:gd name="T33" fmla="*/ 20 h 24"/>
                <a:gd name="T34" fmla="*/ 24 w 48"/>
                <a:gd name="T35" fmla="*/ 20 h 24"/>
                <a:gd name="T36" fmla="*/ 24 w 48"/>
                <a:gd name="T37" fmla="*/ 24 h 24"/>
                <a:gd name="T38" fmla="*/ 20 w 48"/>
                <a:gd name="T39" fmla="*/ 18 h 24"/>
                <a:gd name="T40" fmla="*/ 26 w 48"/>
                <a:gd name="T41" fmla="*/ 8 h 24"/>
                <a:gd name="T42" fmla="*/ 30 w 48"/>
                <a:gd name="T43" fmla="*/ 12 h 24"/>
                <a:gd name="T44" fmla="*/ 30 w 48"/>
                <a:gd name="T45" fmla="*/ 12 h 24"/>
                <a:gd name="T46" fmla="*/ 30 w 48"/>
                <a:gd name="T47" fmla="*/ 12 h 24"/>
                <a:gd name="T48" fmla="*/ 10 w 48"/>
                <a:gd name="T49" fmla="*/ 12 h 24"/>
                <a:gd name="T50" fmla="*/ 14 w 48"/>
                <a:gd name="T51" fmla="*/ 8 h 24"/>
                <a:gd name="T52" fmla="*/ 6 w 48"/>
                <a:gd name="T53" fmla="*/ 8 h 24"/>
                <a:gd name="T54" fmla="*/ 14 w 48"/>
                <a:gd name="T55" fmla="*/ 8 h 24"/>
                <a:gd name="T56" fmla="*/ 6 w 48"/>
                <a:gd name="T57" fmla="*/ 2 h 24"/>
                <a:gd name="T58" fmla="*/ 14 w 48"/>
                <a:gd name="T59" fmla="*/ 4 h 24"/>
                <a:gd name="T60" fmla="*/ 14 w 48"/>
                <a:gd name="T61" fmla="*/ 2 h 24"/>
                <a:gd name="T62" fmla="*/ 26 w 48"/>
                <a:gd name="T63" fmla="*/ 2 h 24"/>
                <a:gd name="T64" fmla="*/ 10 w 48"/>
                <a:gd name="T65" fmla="*/ 20 h 24"/>
                <a:gd name="T66" fmla="*/ 6 w 48"/>
                <a:gd name="T67" fmla="*/ 22 h 24"/>
                <a:gd name="T68" fmla="*/ 2 w 48"/>
                <a:gd name="T69" fmla="*/ 18 h 24"/>
                <a:gd name="T70" fmla="*/ 8 w 48"/>
                <a:gd name="T71" fmla="*/ 14 h 24"/>
                <a:gd name="T72" fmla="*/ 8 w 48"/>
                <a:gd name="T73" fmla="*/ 10 h 24"/>
                <a:gd name="T74" fmla="*/ 10 w 48"/>
                <a:gd name="T75" fmla="*/ 12 h 24"/>
                <a:gd name="T76" fmla="*/ 10 w 48"/>
                <a:gd name="T77" fmla="*/ 12 h 24"/>
                <a:gd name="T78" fmla="*/ 10 w 48"/>
                <a:gd name="T79" fmla="*/ 12 h 24"/>
                <a:gd name="T80" fmla="*/ 2 w 48"/>
                <a:gd name="T81" fmla="*/ 14 h 24"/>
                <a:gd name="T82" fmla="*/ 0 w 48"/>
                <a:gd name="T83" fmla="*/ 12 h 24"/>
                <a:gd name="T84" fmla="*/ 4 w 48"/>
                <a:gd name="T85" fmla="*/ 12 h 24"/>
                <a:gd name="T86" fmla="*/ 2 w 48"/>
                <a:gd name="T87" fmla="*/ 14 h 24"/>
                <a:gd name="T88" fmla="*/ 2 w 48"/>
                <a:gd name="T89" fmla="*/ 14 h 24"/>
                <a:gd name="T90" fmla="*/ 2 w 48"/>
                <a:gd name="T91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" h="24">
                  <a:moveTo>
                    <a:pt x="30" y="12"/>
                  </a:moveTo>
                  <a:lnTo>
                    <a:pt x="26" y="6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38" y="2"/>
                  </a:lnTo>
                  <a:lnTo>
                    <a:pt x="36" y="2"/>
                  </a:lnTo>
                  <a:lnTo>
                    <a:pt x="40" y="8"/>
                  </a:lnTo>
                  <a:lnTo>
                    <a:pt x="40" y="2"/>
                  </a:lnTo>
                  <a:lnTo>
                    <a:pt x="44" y="2"/>
                  </a:lnTo>
                  <a:lnTo>
                    <a:pt x="46" y="6"/>
                  </a:lnTo>
                  <a:lnTo>
                    <a:pt x="42" y="6"/>
                  </a:lnTo>
                  <a:lnTo>
                    <a:pt x="48" y="8"/>
                  </a:lnTo>
                  <a:lnTo>
                    <a:pt x="38" y="14"/>
                  </a:lnTo>
                  <a:lnTo>
                    <a:pt x="30" y="12"/>
                  </a:lnTo>
                  <a:lnTo>
                    <a:pt x="34" y="18"/>
                  </a:lnTo>
                  <a:lnTo>
                    <a:pt x="26" y="16"/>
                  </a:lnTo>
                  <a:lnTo>
                    <a:pt x="28" y="20"/>
                  </a:lnTo>
                  <a:lnTo>
                    <a:pt x="24" y="20"/>
                  </a:lnTo>
                  <a:lnTo>
                    <a:pt x="24" y="24"/>
                  </a:lnTo>
                  <a:lnTo>
                    <a:pt x="20" y="18"/>
                  </a:lnTo>
                  <a:lnTo>
                    <a:pt x="26" y="8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2"/>
                  </a:lnTo>
                  <a:close/>
                  <a:moveTo>
                    <a:pt x="10" y="12"/>
                  </a:moveTo>
                  <a:lnTo>
                    <a:pt x="14" y="8"/>
                  </a:lnTo>
                  <a:lnTo>
                    <a:pt x="6" y="8"/>
                  </a:lnTo>
                  <a:lnTo>
                    <a:pt x="14" y="8"/>
                  </a:lnTo>
                  <a:lnTo>
                    <a:pt x="6" y="2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26" y="2"/>
                  </a:lnTo>
                  <a:lnTo>
                    <a:pt x="10" y="20"/>
                  </a:lnTo>
                  <a:lnTo>
                    <a:pt x="6" y="22"/>
                  </a:lnTo>
                  <a:lnTo>
                    <a:pt x="2" y="18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  <a:moveTo>
                    <a:pt x="2" y="14"/>
                  </a:moveTo>
                  <a:lnTo>
                    <a:pt x="0" y="12"/>
                  </a:lnTo>
                  <a:lnTo>
                    <a:pt x="4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Freeform 216">
              <a:extLst>
                <a:ext uri="{FF2B5EF4-FFF2-40B4-BE49-F238E27FC236}">
                  <a16:creationId xmlns:a16="http://schemas.microsoft.com/office/drawing/2014/main" id="{265223BE-8AF2-158F-A3DB-FB8E2D56C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925" y="3641793"/>
              <a:ext cx="3175" cy="6350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2 h 4"/>
                <a:gd name="T4" fmla="*/ 0 w 2"/>
                <a:gd name="T5" fmla="*/ 4 h 4"/>
                <a:gd name="T6" fmla="*/ 2 w 2"/>
                <a:gd name="T7" fmla="*/ 0 h 4"/>
                <a:gd name="T8" fmla="*/ 2 w 2"/>
                <a:gd name="T9" fmla="*/ 0 h 4"/>
                <a:gd name="T10" fmla="*/ 2 w 2"/>
                <a:gd name="T11" fmla="*/ 0 h 4"/>
                <a:gd name="T12" fmla="*/ 2 w 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2"/>
                  </a:lnTo>
                  <a:lnTo>
                    <a:pt x="0" y="4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reeform 217">
              <a:extLst>
                <a:ext uri="{FF2B5EF4-FFF2-40B4-BE49-F238E27FC236}">
                  <a16:creationId xmlns:a16="http://schemas.microsoft.com/office/drawing/2014/main" id="{13007921-7817-0E1A-F0A9-0E1ECE9EA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3125" y="4165668"/>
              <a:ext cx="53975" cy="53975"/>
            </a:xfrm>
            <a:custGeom>
              <a:avLst/>
              <a:gdLst>
                <a:gd name="T0" fmla="*/ 4 w 34"/>
                <a:gd name="T1" fmla="*/ 8 h 34"/>
                <a:gd name="T2" fmla="*/ 4 w 34"/>
                <a:gd name="T3" fmla="*/ 8 h 34"/>
                <a:gd name="T4" fmla="*/ 0 w 34"/>
                <a:gd name="T5" fmla="*/ 8 h 34"/>
                <a:gd name="T6" fmla="*/ 4 w 34"/>
                <a:gd name="T7" fmla="*/ 4 h 34"/>
                <a:gd name="T8" fmla="*/ 8 w 34"/>
                <a:gd name="T9" fmla="*/ 0 h 34"/>
                <a:gd name="T10" fmla="*/ 12 w 34"/>
                <a:gd name="T11" fmla="*/ 0 h 34"/>
                <a:gd name="T12" fmla="*/ 12 w 34"/>
                <a:gd name="T13" fmla="*/ 4 h 34"/>
                <a:gd name="T14" fmla="*/ 16 w 34"/>
                <a:gd name="T15" fmla="*/ 4 h 34"/>
                <a:gd name="T16" fmla="*/ 18 w 34"/>
                <a:gd name="T17" fmla="*/ 8 h 34"/>
                <a:gd name="T18" fmla="*/ 18 w 34"/>
                <a:gd name="T19" fmla="*/ 8 h 34"/>
                <a:gd name="T20" fmla="*/ 18 w 34"/>
                <a:gd name="T21" fmla="*/ 8 h 34"/>
                <a:gd name="T22" fmla="*/ 18 w 34"/>
                <a:gd name="T23" fmla="*/ 12 h 34"/>
                <a:gd name="T24" fmla="*/ 18 w 34"/>
                <a:gd name="T25" fmla="*/ 16 h 34"/>
                <a:gd name="T26" fmla="*/ 18 w 34"/>
                <a:gd name="T27" fmla="*/ 16 h 34"/>
                <a:gd name="T28" fmla="*/ 22 w 34"/>
                <a:gd name="T29" fmla="*/ 16 h 34"/>
                <a:gd name="T30" fmla="*/ 22 w 34"/>
                <a:gd name="T31" fmla="*/ 16 h 34"/>
                <a:gd name="T32" fmla="*/ 26 w 34"/>
                <a:gd name="T33" fmla="*/ 16 h 34"/>
                <a:gd name="T34" fmla="*/ 30 w 34"/>
                <a:gd name="T35" fmla="*/ 20 h 34"/>
                <a:gd name="T36" fmla="*/ 34 w 34"/>
                <a:gd name="T37" fmla="*/ 20 h 34"/>
                <a:gd name="T38" fmla="*/ 34 w 34"/>
                <a:gd name="T39" fmla="*/ 20 h 34"/>
                <a:gd name="T40" fmla="*/ 34 w 34"/>
                <a:gd name="T41" fmla="*/ 20 h 34"/>
                <a:gd name="T42" fmla="*/ 34 w 34"/>
                <a:gd name="T43" fmla="*/ 22 h 34"/>
                <a:gd name="T44" fmla="*/ 34 w 34"/>
                <a:gd name="T45" fmla="*/ 22 h 34"/>
                <a:gd name="T46" fmla="*/ 34 w 34"/>
                <a:gd name="T47" fmla="*/ 22 h 34"/>
                <a:gd name="T48" fmla="*/ 34 w 34"/>
                <a:gd name="T49" fmla="*/ 22 h 34"/>
                <a:gd name="T50" fmla="*/ 30 w 34"/>
                <a:gd name="T51" fmla="*/ 26 h 34"/>
                <a:gd name="T52" fmla="*/ 30 w 34"/>
                <a:gd name="T53" fmla="*/ 26 h 34"/>
                <a:gd name="T54" fmla="*/ 26 w 34"/>
                <a:gd name="T55" fmla="*/ 26 h 34"/>
                <a:gd name="T56" fmla="*/ 22 w 34"/>
                <a:gd name="T57" fmla="*/ 26 h 34"/>
                <a:gd name="T58" fmla="*/ 22 w 34"/>
                <a:gd name="T59" fmla="*/ 26 h 34"/>
                <a:gd name="T60" fmla="*/ 22 w 34"/>
                <a:gd name="T61" fmla="*/ 26 h 34"/>
                <a:gd name="T62" fmla="*/ 22 w 34"/>
                <a:gd name="T63" fmla="*/ 26 h 34"/>
                <a:gd name="T64" fmla="*/ 22 w 34"/>
                <a:gd name="T65" fmla="*/ 30 h 34"/>
                <a:gd name="T66" fmla="*/ 22 w 34"/>
                <a:gd name="T67" fmla="*/ 30 h 34"/>
                <a:gd name="T68" fmla="*/ 18 w 34"/>
                <a:gd name="T69" fmla="*/ 30 h 34"/>
                <a:gd name="T70" fmla="*/ 18 w 34"/>
                <a:gd name="T71" fmla="*/ 30 h 34"/>
                <a:gd name="T72" fmla="*/ 18 w 34"/>
                <a:gd name="T73" fmla="*/ 30 h 34"/>
                <a:gd name="T74" fmla="*/ 18 w 34"/>
                <a:gd name="T75" fmla="*/ 34 h 34"/>
                <a:gd name="T76" fmla="*/ 18 w 34"/>
                <a:gd name="T77" fmla="*/ 34 h 34"/>
                <a:gd name="T78" fmla="*/ 18 w 34"/>
                <a:gd name="T79" fmla="*/ 34 h 34"/>
                <a:gd name="T80" fmla="*/ 18 w 34"/>
                <a:gd name="T81" fmla="*/ 34 h 34"/>
                <a:gd name="T82" fmla="*/ 18 w 34"/>
                <a:gd name="T83" fmla="*/ 34 h 34"/>
                <a:gd name="T84" fmla="*/ 16 w 34"/>
                <a:gd name="T85" fmla="*/ 34 h 34"/>
                <a:gd name="T86" fmla="*/ 16 w 34"/>
                <a:gd name="T87" fmla="*/ 34 h 34"/>
                <a:gd name="T88" fmla="*/ 16 w 34"/>
                <a:gd name="T89" fmla="*/ 30 h 34"/>
                <a:gd name="T90" fmla="*/ 12 w 34"/>
                <a:gd name="T91" fmla="*/ 22 h 34"/>
                <a:gd name="T92" fmla="*/ 8 w 34"/>
                <a:gd name="T93" fmla="*/ 20 h 34"/>
                <a:gd name="T94" fmla="*/ 8 w 34"/>
                <a:gd name="T95" fmla="*/ 20 h 34"/>
                <a:gd name="T96" fmla="*/ 8 w 34"/>
                <a:gd name="T97" fmla="*/ 20 h 34"/>
                <a:gd name="T98" fmla="*/ 8 w 34"/>
                <a:gd name="T99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" h="34">
                  <a:moveTo>
                    <a:pt x="8" y="12"/>
                  </a:moveTo>
                  <a:lnTo>
                    <a:pt x="8" y="12"/>
                  </a:lnTo>
                  <a:lnTo>
                    <a:pt x="4" y="12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0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26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0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reeform 218">
              <a:extLst>
                <a:ext uri="{FF2B5EF4-FFF2-40B4-BE49-F238E27FC236}">
                  <a16:creationId xmlns:a16="http://schemas.microsoft.com/office/drawing/2014/main" id="{30432A35-6011-4A1C-F339-C448E46CD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5400" y="4553018"/>
              <a:ext cx="69850" cy="88900"/>
            </a:xfrm>
            <a:custGeom>
              <a:avLst/>
              <a:gdLst>
                <a:gd name="T0" fmla="*/ 24 w 44"/>
                <a:gd name="T1" fmla="*/ 0 h 56"/>
                <a:gd name="T2" fmla="*/ 28 w 44"/>
                <a:gd name="T3" fmla="*/ 0 h 56"/>
                <a:gd name="T4" fmla="*/ 32 w 44"/>
                <a:gd name="T5" fmla="*/ 4 h 56"/>
                <a:gd name="T6" fmla="*/ 32 w 44"/>
                <a:gd name="T7" fmla="*/ 4 h 56"/>
                <a:gd name="T8" fmla="*/ 36 w 44"/>
                <a:gd name="T9" fmla="*/ 6 h 56"/>
                <a:gd name="T10" fmla="*/ 36 w 44"/>
                <a:gd name="T11" fmla="*/ 6 h 56"/>
                <a:gd name="T12" fmla="*/ 40 w 44"/>
                <a:gd name="T13" fmla="*/ 10 h 56"/>
                <a:gd name="T14" fmla="*/ 36 w 44"/>
                <a:gd name="T15" fmla="*/ 6 h 56"/>
                <a:gd name="T16" fmla="*/ 44 w 44"/>
                <a:gd name="T17" fmla="*/ 6 h 56"/>
                <a:gd name="T18" fmla="*/ 40 w 44"/>
                <a:gd name="T19" fmla="*/ 10 h 56"/>
                <a:gd name="T20" fmla="*/ 36 w 44"/>
                <a:gd name="T21" fmla="*/ 14 h 56"/>
                <a:gd name="T22" fmla="*/ 32 w 44"/>
                <a:gd name="T23" fmla="*/ 14 h 56"/>
                <a:gd name="T24" fmla="*/ 36 w 44"/>
                <a:gd name="T25" fmla="*/ 22 h 56"/>
                <a:gd name="T26" fmla="*/ 32 w 44"/>
                <a:gd name="T27" fmla="*/ 26 h 56"/>
                <a:gd name="T28" fmla="*/ 32 w 44"/>
                <a:gd name="T29" fmla="*/ 30 h 56"/>
                <a:gd name="T30" fmla="*/ 28 w 44"/>
                <a:gd name="T31" fmla="*/ 30 h 56"/>
                <a:gd name="T32" fmla="*/ 28 w 44"/>
                <a:gd name="T33" fmla="*/ 36 h 56"/>
                <a:gd name="T34" fmla="*/ 22 w 44"/>
                <a:gd name="T35" fmla="*/ 36 h 56"/>
                <a:gd name="T36" fmla="*/ 24 w 44"/>
                <a:gd name="T37" fmla="*/ 40 h 56"/>
                <a:gd name="T38" fmla="*/ 24 w 44"/>
                <a:gd name="T39" fmla="*/ 40 h 56"/>
                <a:gd name="T40" fmla="*/ 28 w 44"/>
                <a:gd name="T41" fmla="*/ 40 h 56"/>
                <a:gd name="T42" fmla="*/ 24 w 44"/>
                <a:gd name="T43" fmla="*/ 44 h 56"/>
                <a:gd name="T44" fmla="*/ 22 w 44"/>
                <a:gd name="T45" fmla="*/ 48 h 56"/>
                <a:gd name="T46" fmla="*/ 18 w 44"/>
                <a:gd name="T47" fmla="*/ 44 h 56"/>
                <a:gd name="T48" fmla="*/ 18 w 44"/>
                <a:gd name="T49" fmla="*/ 52 h 56"/>
                <a:gd name="T50" fmla="*/ 14 w 44"/>
                <a:gd name="T51" fmla="*/ 56 h 56"/>
                <a:gd name="T52" fmla="*/ 18 w 44"/>
                <a:gd name="T53" fmla="*/ 52 h 56"/>
                <a:gd name="T54" fmla="*/ 14 w 44"/>
                <a:gd name="T55" fmla="*/ 48 h 56"/>
                <a:gd name="T56" fmla="*/ 14 w 44"/>
                <a:gd name="T57" fmla="*/ 48 h 56"/>
                <a:gd name="T58" fmla="*/ 10 w 44"/>
                <a:gd name="T59" fmla="*/ 44 h 56"/>
                <a:gd name="T60" fmla="*/ 6 w 44"/>
                <a:gd name="T61" fmla="*/ 48 h 56"/>
                <a:gd name="T62" fmla="*/ 2 w 44"/>
                <a:gd name="T63" fmla="*/ 52 h 56"/>
                <a:gd name="T64" fmla="*/ 2 w 44"/>
                <a:gd name="T65" fmla="*/ 48 h 56"/>
                <a:gd name="T66" fmla="*/ 0 w 44"/>
                <a:gd name="T67" fmla="*/ 44 h 56"/>
                <a:gd name="T68" fmla="*/ 0 w 44"/>
                <a:gd name="T69" fmla="*/ 36 h 56"/>
                <a:gd name="T70" fmla="*/ 0 w 44"/>
                <a:gd name="T71" fmla="*/ 30 h 56"/>
                <a:gd name="T72" fmla="*/ 2 w 44"/>
                <a:gd name="T73" fmla="*/ 26 h 56"/>
                <a:gd name="T74" fmla="*/ 0 w 44"/>
                <a:gd name="T75" fmla="*/ 18 h 56"/>
                <a:gd name="T76" fmla="*/ 2 w 44"/>
                <a:gd name="T77" fmla="*/ 10 h 56"/>
                <a:gd name="T78" fmla="*/ 6 w 44"/>
                <a:gd name="T79" fmla="*/ 6 h 56"/>
                <a:gd name="T80" fmla="*/ 10 w 44"/>
                <a:gd name="T81" fmla="*/ 4 h 56"/>
                <a:gd name="T82" fmla="*/ 14 w 44"/>
                <a:gd name="T83" fmla="*/ 0 h 56"/>
                <a:gd name="T84" fmla="*/ 18 w 44"/>
                <a:gd name="T85" fmla="*/ 4 h 56"/>
                <a:gd name="T86" fmla="*/ 22 w 44"/>
                <a:gd name="T87" fmla="*/ 0 h 56"/>
                <a:gd name="T88" fmla="*/ 22 w 44"/>
                <a:gd name="T8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" h="56">
                  <a:moveTo>
                    <a:pt x="22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28" y="0"/>
                  </a:lnTo>
                  <a:lnTo>
                    <a:pt x="28" y="4"/>
                  </a:lnTo>
                  <a:lnTo>
                    <a:pt x="32" y="4"/>
                  </a:lnTo>
                  <a:lnTo>
                    <a:pt x="32" y="0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32" y="6"/>
                  </a:lnTo>
                  <a:lnTo>
                    <a:pt x="36" y="6"/>
                  </a:lnTo>
                  <a:lnTo>
                    <a:pt x="36" y="10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6" y="6"/>
                  </a:lnTo>
                  <a:lnTo>
                    <a:pt x="40" y="6"/>
                  </a:lnTo>
                  <a:lnTo>
                    <a:pt x="44" y="6"/>
                  </a:lnTo>
                  <a:lnTo>
                    <a:pt x="44" y="10"/>
                  </a:lnTo>
                  <a:lnTo>
                    <a:pt x="40" y="10"/>
                  </a:lnTo>
                  <a:lnTo>
                    <a:pt x="40" y="14"/>
                  </a:lnTo>
                  <a:lnTo>
                    <a:pt x="36" y="14"/>
                  </a:lnTo>
                  <a:lnTo>
                    <a:pt x="36" y="10"/>
                  </a:lnTo>
                  <a:lnTo>
                    <a:pt x="32" y="14"/>
                  </a:lnTo>
                  <a:lnTo>
                    <a:pt x="32" y="18"/>
                  </a:lnTo>
                  <a:lnTo>
                    <a:pt x="36" y="22"/>
                  </a:lnTo>
                  <a:lnTo>
                    <a:pt x="32" y="22"/>
                  </a:lnTo>
                  <a:lnTo>
                    <a:pt x="32" y="26"/>
                  </a:lnTo>
                  <a:lnTo>
                    <a:pt x="28" y="30"/>
                  </a:lnTo>
                  <a:lnTo>
                    <a:pt x="32" y="30"/>
                  </a:lnTo>
                  <a:lnTo>
                    <a:pt x="32" y="32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6"/>
                  </a:lnTo>
                  <a:lnTo>
                    <a:pt x="24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8" y="44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4" y="44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8" y="48"/>
                  </a:lnTo>
                  <a:lnTo>
                    <a:pt x="18" y="52"/>
                  </a:lnTo>
                  <a:lnTo>
                    <a:pt x="18" y="56"/>
                  </a:lnTo>
                  <a:lnTo>
                    <a:pt x="14" y="56"/>
                  </a:lnTo>
                  <a:lnTo>
                    <a:pt x="18" y="56"/>
                  </a:lnTo>
                  <a:lnTo>
                    <a:pt x="18" y="52"/>
                  </a:lnTo>
                  <a:lnTo>
                    <a:pt x="18" y="48"/>
                  </a:lnTo>
                  <a:lnTo>
                    <a:pt x="14" y="48"/>
                  </a:lnTo>
                  <a:lnTo>
                    <a:pt x="14" y="44"/>
                  </a:lnTo>
                  <a:lnTo>
                    <a:pt x="14" y="48"/>
                  </a:lnTo>
                  <a:lnTo>
                    <a:pt x="10" y="48"/>
                  </a:lnTo>
                  <a:lnTo>
                    <a:pt x="10" y="44"/>
                  </a:lnTo>
                  <a:lnTo>
                    <a:pt x="6" y="44"/>
                  </a:lnTo>
                  <a:lnTo>
                    <a:pt x="6" y="48"/>
                  </a:lnTo>
                  <a:lnTo>
                    <a:pt x="2" y="48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2" y="44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6"/>
                  </a:lnTo>
                  <a:lnTo>
                    <a:pt x="2" y="22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2" y="10"/>
                  </a:lnTo>
                  <a:lnTo>
                    <a:pt x="2" y="6"/>
                  </a:lnTo>
                  <a:lnTo>
                    <a:pt x="6" y="6"/>
                  </a:lnTo>
                  <a:lnTo>
                    <a:pt x="10" y="6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4" y="0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2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reeform 219">
              <a:extLst>
                <a:ext uri="{FF2B5EF4-FFF2-40B4-BE49-F238E27FC236}">
                  <a16:creationId xmlns:a16="http://schemas.microsoft.com/office/drawing/2014/main" id="{DF06CB5A-4F5D-F16B-32D9-AF4C10AFC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0950" y="2698818"/>
              <a:ext cx="73025" cy="69850"/>
            </a:xfrm>
            <a:custGeom>
              <a:avLst/>
              <a:gdLst>
                <a:gd name="T0" fmla="*/ 18 w 46"/>
                <a:gd name="T1" fmla="*/ 40 h 44"/>
                <a:gd name="T2" fmla="*/ 18 w 46"/>
                <a:gd name="T3" fmla="*/ 40 h 44"/>
                <a:gd name="T4" fmla="*/ 18 w 46"/>
                <a:gd name="T5" fmla="*/ 36 h 44"/>
                <a:gd name="T6" fmla="*/ 16 w 46"/>
                <a:gd name="T7" fmla="*/ 32 h 44"/>
                <a:gd name="T8" fmla="*/ 16 w 46"/>
                <a:gd name="T9" fmla="*/ 32 h 44"/>
                <a:gd name="T10" fmla="*/ 12 w 46"/>
                <a:gd name="T11" fmla="*/ 30 h 44"/>
                <a:gd name="T12" fmla="*/ 12 w 46"/>
                <a:gd name="T13" fmla="*/ 26 h 44"/>
                <a:gd name="T14" fmla="*/ 12 w 46"/>
                <a:gd name="T15" fmla="*/ 26 h 44"/>
                <a:gd name="T16" fmla="*/ 8 w 46"/>
                <a:gd name="T17" fmla="*/ 18 h 44"/>
                <a:gd name="T18" fmla="*/ 4 w 46"/>
                <a:gd name="T19" fmla="*/ 14 h 44"/>
                <a:gd name="T20" fmla="*/ 0 w 46"/>
                <a:gd name="T21" fmla="*/ 14 h 44"/>
                <a:gd name="T22" fmla="*/ 4 w 46"/>
                <a:gd name="T23" fmla="*/ 14 h 44"/>
                <a:gd name="T24" fmla="*/ 4 w 46"/>
                <a:gd name="T25" fmla="*/ 14 h 44"/>
                <a:gd name="T26" fmla="*/ 0 w 46"/>
                <a:gd name="T27" fmla="*/ 14 h 44"/>
                <a:gd name="T28" fmla="*/ 4 w 46"/>
                <a:gd name="T29" fmla="*/ 10 h 44"/>
                <a:gd name="T30" fmla="*/ 8 w 46"/>
                <a:gd name="T31" fmla="*/ 10 h 44"/>
                <a:gd name="T32" fmla="*/ 8 w 46"/>
                <a:gd name="T33" fmla="*/ 10 h 44"/>
                <a:gd name="T34" fmla="*/ 8 w 46"/>
                <a:gd name="T35" fmla="*/ 6 h 44"/>
                <a:gd name="T36" fmla="*/ 12 w 46"/>
                <a:gd name="T37" fmla="*/ 6 h 44"/>
                <a:gd name="T38" fmla="*/ 16 w 46"/>
                <a:gd name="T39" fmla="*/ 2 h 44"/>
                <a:gd name="T40" fmla="*/ 16 w 46"/>
                <a:gd name="T41" fmla="*/ 2 h 44"/>
                <a:gd name="T42" fmla="*/ 18 w 46"/>
                <a:gd name="T43" fmla="*/ 2 h 44"/>
                <a:gd name="T44" fmla="*/ 18 w 46"/>
                <a:gd name="T45" fmla="*/ 2 h 44"/>
                <a:gd name="T46" fmla="*/ 18 w 46"/>
                <a:gd name="T47" fmla="*/ 2 h 44"/>
                <a:gd name="T48" fmla="*/ 18 w 46"/>
                <a:gd name="T49" fmla="*/ 6 h 44"/>
                <a:gd name="T50" fmla="*/ 18 w 46"/>
                <a:gd name="T51" fmla="*/ 2 h 44"/>
                <a:gd name="T52" fmla="*/ 22 w 46"/>
                <a:gd name="T53" fmla="*/ 2 h 44"/>
                <a:gd name="T54" fmla="*/ 26 w 46"/>
                <a:gd name="T55" fmla="*/ 6 h 44"/>
                <a:gd name="T56" fmla="*/ 26 w 46"/>
                <a:gd name="T57" fmla="*/ 10 h 44"/>
                <a:gd name="T58" fmla="*/ 26 w 46"/>
                <a:gd name="T59" fmla="*/ 10 h 44"/>
                <a:gd name="T60" fmla="*/ 30 w 46"/>
                <a:gd name="T61" fmla="*/ 14 h 44"/>
                <a:gd name="T62" fmla="*/ 38 w 46"/>
                <a:gd name="T63" fmla="*/ 14 h 44"/>
                <a:gd name="T64" fmla="*/ 42 w 46"/>
                <a:gd name="T65" fmla="*/ 18 h 44"/>
                <a:gd name="T66" fmla="*/ 42 w 46"/>
                <a:gd name="T67" fmla="*/ 18 h 44"/>
                <a:gd name="T68" fmla="*/ 42 w 46"/>
                <a:gd name="T69" fmla="*/ 22 h 44"/>
                <a:gd name="T70" fmla="*/ 46 w 46"/>
                <a:gd name="T71" fmla="*/ 22 h 44"/>
                <a:gd name="T72" fmla="*/ 42 w 46"/>
                <a:gd name="T73" fmla="*/ 26 h 44"/>
                <a:gd name="T74" fmla="*/ 46 w 46"/>
                <a:gd name="T75" fmla="*/ 26 h 44"/>
                <a:gd name="T76" fmla="*/ 46 w 46"/>
                <a:gd name="T77" fmla="*/ 30 h 44"/>
                <a:gd name="T78" fmla="*/ 46 w 46"/>
                <a:gd name="T79" fmla="*/ 30 h 44"/>
                <a:gd name="T80" fmla="*/ 42 w 46"/>
                <a:gd name="T81" fmla="*/ 30 h 44"/>
                <a:gd name="T82" fmla="*/ 42 w 46"/>
                <a:gd name="T83" fmla="*/ 30 h 44"/>
                <a:gd name="T84" fmla="*/ 42 w 46"/>
                <a:gd name="T85" fmla="*/ 32 h 44"/>
                <a:gd name="T86" fmla="*/ 42 w 46"/>
                <a:gd name="T87" fmla="*/ 32 h 44"/>
                <a:gd name="T88" fmla="*/ 42 w 46"/>
                <a:gd name="T89" fmla="*/ 36 h 44"/>
                <a:gd name="T90" fmla="*/ 38 w 46"/>
                <a:gd name="T91" fmla="*/ 40 h 44"/>
                <a:gd name="T92" fmla="*/ 34 w 46"/>
                <a:gd name="T93" fmla="*/ 36 h 44"/>
                <a:gd name="T94" fmla="*/ 34 w 46"/>
                <a:gd name="T95" fmla="*/ 36 h 44"/>
                <a:gd name="T96" fmla="*/ 26 w 46"/>
                <a:gd name="T97" fmla="*/ 36 h 44"/>
                <a:gd name="T98" fmla="*/ 26 w 46"/>
                <a:gd name="T99" fmla="*/ 40 h 44"/>
                <a:gd name="T100" fmla="*/ 26 w 46"/>
                <a:gd name="T101" fmla="*/ 40 h 44"/>
                <a:gd name="T102" fmla="*/ 26 w 46"/>
                <a:gd name="T103" fmla="*/ 44 h 44"/>
                <a:gd name="T104" fmla="*/ 22 w 46"/>
                <a:gd name="T105" fmla="*/ 44 h 44"/>
                <a:gd name="T106" fmla="*/ 18 w 46"/>
                <a:gd name="T107" fmla="*/ 44 h 44"/>
                <a:gd name="T108" fmla="*/ 18 w 46"/>
                <a:gd name="T109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" h="44">
                  <a:moveTo>
                    <a:pt x="18" y="44"/>
                  </a:moveTo>
                  <a:lnTo>
                    <a:pt x="18" y="44"/>
                  </a:lnTo>
                  <a:lnTo>
                    <a:pt x="18" y="44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40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30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8" y="22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4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14"/>
                  </a:lnTo>
                  <a:lnTo>
                    <a:pt x="34" y="14"/>
                  </a:lnTo>
                  <a:lnTo>
                    <a:pt x="34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2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2"/>
                  </a:lnTo>
                  <a:lnTo>
                    <a:pt x="46" y="26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42" y="32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8" y="36"/>
                  </a:lnTo>
                  <a:lnTo>
                    <a:pt x="38" y="36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8" y="40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4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30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36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0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lnTo>
                    <a:pt x="18" y="4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Freeform 220">
              <a:extLst>
                <a:ext uri="{FF2B5EF4-FFF2-40B4-BE49-F238E27FC236}">
                  <a16:creationId xmlns:a16="http://schemas.microsoft.com/office/drawing/2014/main" id="{23EA677C-8125-C85A-4F41-6FE739EAE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950" y="3206818"/>
              <a:ext cx="180975" cy="327025"/>
            </a:xfrm>
            <a:custGeom>
              <a:avLst/>
              <a:gdLst>
                <a:gd name="T0" fmla="*/ 36 w 114"/>
                <a:gd name="T1" fmla="*/ 146 h 206"/>
                <a:gd name="T2" fmla="*/ 48 w 114"/>
                <a:gd name="T3" fmla="*/ 134 h 206"/>
                <a:gd name="T4" fmla="*/ 44 w 114"/>
                <a:gd name="T5" fmla="*/ 130 h 206"/>
                <a:gd name="T6" fmla="*/ 36 w 114"/>
                <a:gd name="T7" fmla="*/ 120 h 206"/>
                <a:gd name="T8" fmla="*/ 30 w 114"/>
                <a:gd name="T9" fmla="*/ 108 h 206"/>
                <a:gd name="T10" fmla="*/ 22 w 114"/>
                <a:gd name="T11" fmla="*/ 94 h 206"/>
                <a:gd name="T12" fmla="*/ 14 w 114"/>
                <a:gd name="T13" fmla="*/ 82 h 206"/>
                <a:gd name="T14" fmla="*/ 10 w 114"/>
                <a:gd name="T15" fmla="*/ 76 h 206"/>
                <a:gd name="T16" fmla="*/ 10 w 114"/>
                <a:gd name="T17" fmla="*/ 64 h 206"/>
                <a:gd name="T18" fmla="*/ 10 w 114"/>
                <a:gd name="T19" fmla="*/ 68 h 206"/>
                <a:gd name="T20" fmla="*/ 2 w 114"/>
                <a:gd name="T21" fmla="*/ 52 h 206"/>
                <a:gd name="T22" fmla="*/ 6 w 114"/>
                <a:gd name="T23" fmla="*/ 46 h 206"/>
                <a:gd name="T24" fmla="*/ 10 w 114"/>
                <a:gd name="T25" fmla="*/ 30 h 206"/>
                <a:gd name="T26" fmla="*/ 14 w 114"/>
                <a:gd name="T27" fmla="*/ 26 h 206"/>
                <a:gd name="T28" fmla="*/ 30 w 114"/>
                <a:gd name="T29" fmla="*/ 24 h 206"/>
                <a:gd name="T30" fmla="*/ 36 w 114"/>
                <a:gd name="T31" fmla="*/ 16 h 206"/>
                <a:gd name="T32" fmla="*/ 44 w 114"/>
                <a:gd name="T33" fmla="*/ 12 h 206"/>
                <a:gd name="T34" fmla="*/ 60 w 114"/>
                <a:gd name="T35" fmla="*/ 4 h 206"/>
                <a:gd name="T36" fmla="*/ 70 w 114"/>
                <a:gd name="T37" fmla="*/ 4 h 206"/>
                <a:gd name="T38" fmla="*/ 84 w 114"/>
                <a:gd name="T39" fmla="*/ 4 h 206"/>
                <a:gd name="T40" fmla="*/ 92 w 114"/>
                <a:gd name="T41" fmla="*/ 16 h 206"/>
                <a:gd name="T42" fmla="*/ 88 w 114"/>
                <a:gd name="T43" fmla="*/ 34 h 206"/>
                <a:gd name="T44" fmla="*/ 76 w 114"/>
                <a:gd name="T45" fmla="*/ 34 h 206"/>
                <a:gd name="T46" fmla="*/ 62 w 114"/>
                <a:gd name="T47" fmla="*/ 38 h 206"/>
                <a:gd name="T48" fmla="*/ 62 w 114"/>
                <a:gd name="T49" fmla="*/ 50 h 206"/>
                <a:gd name="T50" fmla="*/ 62 w 114"/>
                <a:gd name="T51" fmla="*/ 52 h 206"/>
                <a:gd name="T52" fmla="*/ 52 w 114"/>
                <a:gd name="T53" fmla="*/ 56 h 206"/>
                <a:gd name="T54" fmla="*/ 62 w 114"/>
                <a:gd name="T55" fmla="*/ 68 h 206"/>
                <a:gd name="T56" fmla="*/ 74 w 114"/>
                <a:gd name="T57" fmla="*/ 82 h 206"/>
                <a:gd name="T58" fmla="*/ 84 w 114"/>
                <a:gd name="T59" fmla="*/ 86 h 206"/>
                <a:gd name="T60" fmla="*/ 80 w 114"/>
                <a:gd name="T61" fmla="*/ 100 h 206"/>
                <a:gd name="T62" fmla="*/ 80 w 114"/>
                <a:gd name="T63" fmla="*/ 112 h 206"/>
                <a:gd name="T64" fmla="*/ 84 w 114"/>
                <a:gd name="T65" fmla="*/ 112 h 206"/>
                <a:gd name="T66" fmla="*/ 88 w 114"/>
                <a:gd name="T67" fmla="*/ 100 h 206"/>
                <a:gd name="T68" fmla="*/ 104 w 114"/>
                <a:gd name="T69" fmla="*/ 104 h 206"/>
                <a:gd name="T70" fmla="*/ 110 w 114"/>
                <a:gd name="T71" fmla="*/ 116 h 206"/>
                <a:gd name="T72" fmla="*/ 106 w 114"/>
                <a:gd name="T73" fmla="*/ 126 h 206"/>
                <a:gd name="T74" fmla="*/ 100 w 114"/>
                <a:gd name="T75" fmla="*/ 122 h 206"/>
                <a:gd name="T76" fmla="*/ 88 w 114"/>
                <a:gd name="T77" fmla="*/ 122 h 206"/>
                <a:gd name="T78" fmla="*/ 88 w 114"/>
                <a:gd name="T79" fmla="*/ 126 h 206"/>
                <a:gd name="T80" fmla="*/ 84 w 114"/>
                <a:gd name="T81" fmla="*/ 142 h 206"/>
                <a:gd name="T82" fmla="*/ 88 w 114"/>
                <a:gd name="T83" fmla="*/ 142 h 206"/>
                <a:gd name="T84" fmla="*/ 100 w 114"/>
                <a:gd name="T85" fmla="*/ 146 h 206"/>
                <a:gd name="T86" fmla="*/ 92 w 114"/>
                <a:gd name="T87" fmla="*/ 150 h 206"/>
                <a:gd name="T88" fmla="*/ 100 w 114"/>
                <a:gd name="T89" fmla="*/ 156 h 206"/>
                <a:gd name="T90" fmla="*/ 100 w 114"/>
                <a:gd name="T91" fmla="*/ 172 h 206"/>
                <a:gd name="T92" fmla="*/ 104 w 114"/>
                <a:gd name="T93" fmla="*/ 190 h 206"/>
                <a:gd name="T94" fmla="*/ 96 w 114"/>
                <a:gd name="T95" fmla="*/ 202 h 206"/>
                <a:gd name="T96" fmla="*/ 100 w 114"/>
                <a:gd name="T97" fmla="*/ 198 h 206"/>
                <a:gd name="T98" fmla="*/ 80 w 114"/>
                <a:gd name="T99" fmla="*/ 202 h 206"/>
                <a:gd name="T100" fmla="*/ 66 w 114"/>
                <a:gd name="T101" fmla="*/ 202 h 206"/>
                <a:gd name="T102" fmla="*/ 52 w 114"/>
                <a:gd name="T103" fmla="*/ 190 h 206"/>
                <a:gd name="T104" fmla="*/ 32 w 114"/>
                <a:gd name="T105" fmla="*/ 186 h 206"/>
                <a:gd name="T106" fmla="*/ 30 w 114"/>
                <a:gd name="T107" fmla="*/ 164 h 206"/>
                <a:gd name="T108" fmla="*/ 32 w 114"/>
                <a:gd name="T109" fmla="*/ 16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4" h="206">
                  <a:moveTo>
                    <a:pt x="36" y="156"/>
                  </a:moveTo>
                  <a:lnTo>
                    <a:pt x="36" y="152"/>
                  </a:lnTo>
                  <a:lnTo>
                    <a:pt x="40" y="152"/>
                  </a:lnTo>
                  <a:lnTo>
                    <a:pt x="36" y="150"/>
                  </a:lnTo>
                  <a:lnTo>
                    <a:pt x="36" y="146"/>
                  </a:lnTo>
                  <a:lnTo>
                    <a:pt x="40" y="142"/>
                  </a:lnTo>
                  <a:lnTo>
                    <a:pt x="40" y="138"/>
                  </a:lnTo>
                  <a:lnTo>
                    <a:pt x="40" y="134"/>
                  </a:lnTo>
                  <a:lnTo>
                    <a:pt x="44" y="134"/>
                  </a:lnTo>
                  <a:lnTo>
                    <a:pt x="48" y="134"/>
                  </a:lnTo>
                  <a:lnTo>
                    <a:pt x="52" y="134"/>
                  </a:lnTo>
                  <a:lnTo>
                    <a:pt x="52" y="130"/>
                  </a:lnTo>
                  <a:lnTo>
                    <a:pt x="48" y="126"/>
                  </a:lnTo>
                  <a:lnTo>
                    <a:pt x="44" y="126"/>
                  </a:lnTo>
                  <a:lnTo>
                    <a:pt x="44" y="130"/>
                  </a:lnTo>
                  <a:lnTo>
                    <a:pt x="44" y="126"/>
                  </a:lnTo>
                  <a:lnTo>
                    <a:pt x="40" y="126"/>
                  </a:lnTo>
                  <a:lnTo>
                    <a:pt x="40" y="122"/>
                  </a:lnTo>
                  <a:lnTo>
                    <a:pt x="36" y="122"/>
                  </a:lnTo>
                  <a:lnTo>
                    <a:pt x="36" y="120"/>
                  </a:lnTo>
                  <a:lnTo>
                    <a:pt x="36" y="116"/>
                  </a:lnTo>
                  <a:lnTo>
                    <a:pt x="32" y="116"/>
                  </a:lnTo>
                  <a:lnTo>
                    <a:pt x="32" y="112"/>
                  </a:lnTo>
                  <a:lnTo>
                    <a:pt x="32" y="108"/>
                  </a:lnTo>
                  <a:lnTo>
                    <a:pt x="30" y="108"/>
                  </a:lnTo>
                  <a:lnTo>
                    <a:pt x="30" y="104"/>
                  </a:lnTo>
                  <a:lnTo>
                    <a:pt x="26" y="104"/>
                  </a:lnTo>
                  <a:lnTo>
                    <a:pt x="26" y="100"/>
                  </a:lnTo>
                  <a:lnTo>
                    <a:pt x="22" y="100"/>
                  </a:lnTo>
                  <a:lnTo>
                    <a:pt x="22" y="94"/>
                  </a:lnTo>
                  <a:lnTo>
                    <a:pt x="18" y="94"/>
                  </a:lnTo>
                  <a:lnTo>
                    <a:pt x="18" y="90"/>
                  </a:lnTo>
                  <a:lnTo>
                    <a:pt x="14" y="90"/>
                  </a:lnTo>
                  <a:lnTo>
                    <a:pt x="14" y="86"/>
                  </a:lnTo>
                  <a:lnTo>
                    <a:pt x="14" y="82"/>
                  </a:lnTo>
                  <a:lnTo>
                    <a:pt x="10" y="82"/>
                  </a:lnTo>
                  <a:lnTo>
                    <a:pt x="10" y="80"/>
                  </a:lnTo>
                  <a:lnTo>
                    <a:pt x="10" y="76"/>
                  </a:lnTo>
                  <a:lnTo>
                    <a:pt x="14" y="76"/>
                  </a:lnTo>
                  <a:lnTo>
                    <a:pt x="10" y="76"/>
                  </a:lnTo>
                  <a:lnTo>
                    <a:pt x="10" y="72"/>
                  </a:lnTo>
                  <a:lnTo>
                    <a:pt x="10" y="68"/>
                  </a:lnTo>
                  <a:lnTo>
                    <a:pt x="14" y="68"/>
                  </a:lnTo>
                  <a:lnTo>
                    <a:pt x="14" y="64"/>
                  </a:lnTo>
                  <a:lnTo>
                    <a:pt x="10" y="64"/>
                  </a:lnTo>
                  <a:lnTo>
                    <a:pt x="10" y="68"/>
                  </a:lnTo>
                  <a:lnTo>
                    <a:pt x="10" y="72"/>
                  </a:lnTo>
                  <a:lnTo>
                    <a:pt x="10" y="68"/>
                  </a:lnTo>
                  <a:lnTo>
                    <a:pt x="10" y="72"/>
                  </a:lnTo>
                  <a:lnTo>
                    <a:pt x="10" y="68"/>
                  </a:lnTo>
                  <a:lnTo>
                    <a:pt x="10" y="64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6" y="56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46"/>
                  </a:lnTo>
                  <a:lnTo>
                    <a:pt x="6" y="46"/>
                  </a:lnTo>
                  <a:lnTo>
                    <a:pt x="6" y="42"/>
                  </a:lnTo>
                  <a:lnTo>
                    <a:pt x="10" y="38"/>
                  </a:lnTo>
                  <a:lnTo>
                    <a:pt x="10" y="34"/>
                  </a:lnTo>
                  <a:lnTo>
                    <a:pt x="14" y="30"/>
                  </a:lnTo>
                  <a:lnTo>
                    <a:pt x="10" y="30"/>
                  </a:lnTo>
                  <a:lnTo>
                    <a:pt x="10" y="26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8" y="30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26" y="24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30" y="24"/>
                  </a:lnTo>
                  <a:lnTo>
                    <a:pt x="30" y="20"/>
                  </a:lnTo>
                  <a:lnTo>
                    <a:pt x="32" y="20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36" y="16"/>
                  </a:lnTo>
                  <a:lnTo>
                    <a:pt x="36" y="12"/>
                  </a:lnTo>
                  <a:lnTo>
                    <a:pt x="40" y="12"/>
                  </a:lnTo>
                  <a:lnTo>
                    <a:pt x="44" y="12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0" y="0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80" y="4"/>
                  </a:lnTo>
                  <a:lnTo>
                    <a:pt x="80" y="0"/>
                  </a:lnTo>
                  <a:lnTo>
                    <a:pt x="84" y="4"/>
                  </a:lnTo>
                  <a:lnTo>
                    <a:pt x="88" y="4"/>
                  </a:lnTo>
                  <a:lnTo>
                    <a:pt x="92" y="4"/>
                  </a:lnTo>
                  <a:lnTo>
                    <a:pt x="92" y="8"/>
                  </a:lnTo>
                  <a:lnTo>
                    <a:pt x="88" y="12"/>
                  </a:lnTo>
                  <a:lnTo>
                    <a:pt x="92" y="16"/>
                  </a:lnTo>
                  <a:lnTo>
                    <a:pt x="92" y="20"/>
                  </a:lnTo>
                  <a:lnTo>
                    <a:pt x="88" y="24"/>
                  </a:lnTo>
                  <a:lnTo>
                    <a:pt x="88" y="26"/>
                  </a:lnTo>
                  <a:lnTo>
                    <a:pt x="84" y="30"/>
                  </a:lnTo>
                  <a:lnTo>
                    <a:pt x="88" y="34"/>
                  </a:lnTo>
                  <a:lnTo>
                    <a:pt x="92" y="34"/>
                  </a:lnTo>
                  <a:lnTo>
                    <a:pt x="88" y="34"/>
                  </a:lnTo>
                  <a:lnTo>
                    <a:pt x="84" y="34"/>
                  </a:lnTo>
                  <a:lnTo>
                    <a:pt x="80" y="34"/>
                  </a:lnTo>
                  <a:lnTo>
                    <a:pt x="76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6" y="34"/>
                  </a:lnTo>
                  <a:lnTo>
                    <a:pt x="66" y="38"/>
                  </a:lnTo>
                  <a:lnTo>
                    <a:pt x="62" y="38"/>
                  </a:lnTo>
                  <a:lnTo>
                    <a:pt x="62" y="42"/>
                  </a:lnTo>
                  <a:lnTo>
                    <a:pt x="60" y="42"/>
                  </a:lnTo>
                  <a:lnTo>
                    <a:pt x="60" y="46"/>
                  </a:lnTo>
                  <a:lnTo>
                    <a:pt x="62" y="46"/>
                  </a:lnTo>
                  <a:lnTo>
                    <a:pt x="62" y="50"/>
                  </a:lnTo>
                  <a:lnTo>
                    <a:pt x="66" y="50"/>
                  </a:lnTo>
                  <a:lnTo>
                    <a:pt x="70" y="50"/>
                  </a:lnTo>
                  <a:lnTo>
                    <a:pt x="70" y="52"/>
                  </a:lnTo>
                  <a:lnTo>
                    <a:pt x="66" y="52"/>
                  </a:lnTo>
                  <a:lnTo>
                    <a:pt x="62" y="52"/>
                  </a:lnTo>
                  <a:lnTo>
                    <a:pt x="60" y="50"/>
                  </a:lnTo>
                  <a:lnTo>
                    <a:pt x="56" y="50"/>
                  </a:lnTo>
                  <a:lnTo>
                    <a:pt x="52" y="50"/>
                  </a:lnTo>
                  <a:lnTo>
                    <a:pt x="52" y="52"/>
                  </a:lnTo>
                  <a:lnTo>
                    <a:pt x="52" y="56"/>
                  </a:lnTo>
                  <a:lnTo>
                    <a:pt x="56" y="56"/>
                  </a:lnTo>
                  <a:lnTo>
                    <a:pt x="60" y="56"/>
                  </a:lnTo>
                  <a:lnTo>
                    <a:pt x="60" y="60"/>
                  </a:lnTo>
                  <a:lnTo>
                    <a:pt x="62" y="64"/>
                  </a:lnTo>
                  <a:lnTo>
                    <a:pt x="62" y="68"/>
                  </a:lnTo>
                  <a:lnTo>
                    <a:pt x="66" y="72"/>
                  </a:lnTo>
                  <a:lnTo>
                    <a:pt x="66" y="76"/>
                  </a:lnTo>
                  <a:lnTo>
                    <a:pt x="66" y="80"/>
                  </a:lnTo>
                  <a:lnTo>
                    <a:pt x="70" y="80"/>
                  </a:lnTo>
                  <a:lnTo>
                    <a:pt x="74" y="82"/>
                  </a:lnTo>
                  <a:lnTo>
                    <a:pt x="74" y="86"/>
                  </a:lnTo>
                  <a:lnTo>
                    <a:pt x="74" y="82"/>
                  </a:lnTo>
                  <a:lnTo>
                    <a:pt x="76" y="82"/>
                  </a:lnTo>
                  <a:lnTo>
                    <a:pt x="80" y="86"/>
                  </a:lnTo>
                  <a:lnTo>
                    <a:pt x="84" y="86"/>
                  </a:lnTo>
                  <a:lnTo>
                    <a:pt x="84" y="90"/>
                  </a:lnTo>
                  <a:lnTo>
                    <a:pt x="84" y="94"/>
                  </a:lnTo>
                  <a:lnTo>
                    <a:pt x="80" y="94"/>
                  </a:lnTo>
                  <a:lnTo>
                    <a:pt x="80" y="96"/>
                  </a:lnTo>
                  <a:lnTo>
                    <a:pt x="80" y="100"/>
                  </a:lnTo>
                  <a:lnTo>
                    <a:pt x="80" y="104"/>
                  </a:lnTo>
                  <a:lnTo>
                    <a:pt x="80" y="108"/>
                  </a:lnTo>
                  <a:lnTo>
                    <a:pt x="84" y="108"/>
                  </a:lnTo>
                  <a:lnTo>
                    <a:pt x="80" y="108"/>
                  </a:lnTo>
                  <a:lnTo>
                    <a:pt x="80" y="112"/>
                  </a:lnTo>
                  <a:lnTo>
                    <a:pt x="84" y="112"/>
                  </a:lnTo>
                  <a:lnTo>
                    <a:pt x="84" y="116"/>
                  </a:lnTo>
                  <a:lnTo>
                    <a:pt x="88" y="120"/>
                  </a:lnTo>
                  <a:lnTo>
                    <a:pt x="88" y="116"/>
                  </a:lnTo>
                  <a:lnTo>
                    <a:pt x="84" y="112"/>
                  </a:lnTo>
                  <a:lnTo>
                    <a:pt x="88" y="112"/>
                  </a:lnTo>
                  <a:lnTo>
                    <a:pt x="88" y="108"/>
                  </a:lnTo>
                  <a:lnTo>
                    <a:pt x="84" y="108"/>
                  </a:lnTo>
                  <a:lnTo>
                    <a:pt x="88" y="104"/>
                  </a:lnTo>
                  <a:lnTo>
                    <a:pt x="88" y="100"/>
                  </a:lnTo>
                  <a:lnTo>
                    <a:pt x="92" y="100"/>
                  </a:lnTo>
                  <a:lnTo>
                    <a:pt x="96" y="96"/>
                  </a:lnTo>
                  <a:lnTo>
                    <a:pt x="100" y="96"/>
                  </a:lnTo>
                  <a:lnTo>
                    <a:pt x="104" y="100"/>
                  </a:lnTo>
                  <a:lnTo>
                    <a:pt x="104" y="104"/>
                  </a:lnTo>
                  <a:lnTo>
                    <a:pt x="104" y="108"/>
                  </a:lnTo>
                  <a:lnTo>
                    <a:pt x="104" y="112"/>
                  </a:lnTo>
                  <a:lnTo>
                    <a:pt x="106" y="112"/>
                  </a:lnTo>
                  <a:lnTo>
                    <a:pt x="106" y="116"/>
                  </a:lnTo>
                  <a:lnTo>
                    <a:pt x="110" y="116"/>
                  </a:lnTo>
                  <a:lnTo>
                    <a:pt x="114" y="120"/>
                  </a:lnTo>
                  <a:lnTo>
                    <a:pt x="114" y="122"/>
                  </a:lnTo>
                  <a:lnTo>
                    <a:pt x="110" y="122"/>
                  </a:lnTo>
                  <a:lnTo>
                    <a:pt x="106" y="122"/>
                  </a:lnTo>
                  <a:lnTo>
                    <a:pt x="106" y="126"/>
                  </a:lnTo>
                  <a:lnTo>
                    <a:pt x="110" y="126"/>
                  </a:lnTo>
                  <a:lnTo>
                    <a:pt x="106" y="126"/>
                  </a:lnTo>
                  <a:lnTo>
                    <a:pt x="104" y="126"/>
                  </a:lnTo>
                  <a:lnTo>
                    <a:pt x="100" y="126"/>
                  </a:lnTo>
                  <a:lnTo>
                    <a:pt x="100" y="122"/>
                  </a:lnTo>
                  <a:lnTo>
                    <a:pt x="96" y="122"/>
                  </a:lnTo>
                  <a:lnTo>
                    <a:pt x="96" y="126"/>
                  </a:lnTo>
                  <a:lnTo>
                    <a:pt x="96" y="122"/>
                  </a:lnTo>
                  <a:lnTo>
                    <a:pt x="92" y="122"/>
                  </a:lnTo>
                  <a:lnTo>
                    <a:pt x="88" y="122"/>
                  </a:lnTo>
                  <a:lnTo>
                    <a:pt x="88" y="120"/>
                  </a:lnTo>
                  <a:lnTo>
                    <a:pt x="88" y="122"/>
                  </a:lnTo>
                  <a:lnTo>
                    <a:pt x="88" y="126"/>
                  </a:lnTo>
                  <a:lnTo>
                    <a:pt x="84" y="126"/>
                  </a:lnTo>
                  <a:lnTo>
                    <a:pt x="88" y="126"/>
                  </a:lnTo>
                  <a:lnTo>
                    <a:pt x="84" y="126"/>
                  </a:lnTo>
                  <a:lnTo>
                    <a:pt x="84" y="130"/>
                  </a:lnTo>
                  <a:lnTo>
                    <a:pt x="84" y="134"/>
                  </a:lnTo>
                  <a:lnTo>
                    <a:pt x="84" y="138"/>
                  </a:lnTo>
                  <a:lnTo>
                    <a:pt x="84" y="142"/>
                  </a:lnTo>
                  <a:lnTo>
                    <a:pt x="88" y="142"/>
                  </a:lnTo>
                  <a:lnTo>
                    <a:pt x="88" y="146"/>
                  </a:lnTo>
                  <a:lnTo>
                    <a:pt x="88" y="142"/>
                  </a:lnTo>
                  <a:lnTo>
                    <a:pt x="88" y="138"/>
                  </a:lnTo>
                  <a:lnTo>
                    <a:pt x="88" y="142"/>
                  </a:lnTo>
                  <a:lnTo>
                    <a:pt x="92" y="142"/>
                  </a:lnTo>
                  <a:lnTo>
                    <a:pt x="96" y="138"/>
                  </a:lnTo>
                  <a:lnTo>
                    <a:pt x="96" y="142"/>
                  </a:lnTo>
                  <a:lnTo>
                    <a:pt x="96" y="146"/>
                  </a:lnTo>
                  <a:lnTo>
                    <a:pt x="100" y="146"/>
                  </a:lnTo>
                  <a:lnTo>
                    <a:pt x="100" y="150"/>
                  </a:lnTo>
                  <a:lnTo>
                    <a:pt x="96" y="150"/>
                  </a:lnTo>
                  <a:lnTo>
                    <a:pt x="92" y="150"/>
                  </a:lnTo>
                  <a:lnTo>
                    <a:pt x="92" y="146"/>
                  </a:lnTo>
                  <a:lnTo>
                    <a:pt x="92" y="150"/>
                  </a:lnTo>
                  <a:lnTo>
                    <a:pt x="92" y="152"/>
                  </a:lnTo>
                  <a:lnTo>
                    <a:pt x="92" y="156"/>
                  </a:lnTo>
                  <a:lnTo>
                    <a:pt x="92" y="152"/>
                  </a:lnTo>
                  <a:lnTo>
                    <a:pt x="96" y="152"/>
                  </a:lnTo>
                  <a:lnTo>
                    <a:pt x="100" y="156"/>
                  </a:lnTo>
                  <a:lnTo>
                    <a:pt x="104" y="160"/>
                  </a:lnTo>
                  <a:lnTo>
                    <a:pt x="104" y="164"/>
                  </a:lnTo>
                  <a:lnTo>
                    <a:pt x="100" y="164"/>
                  </a:lnTo>
                  <a:lnTo>
                    <a:pt x="100" y="168"/>
                  </a:lnTo>
                  <a:lnTo>
                    <a:pt x="100" y="172"/>
                  </a:lnTo>
                  <a:lnTo>
                    <a:pt x="100" y="176"/>
                  </a:lnTo>
                  <a:lnTo>
                    <a:pt x="100" y="178"/>
                  </a:lnTo>
                  <a:lnTo>
                    <a:pt x="100" y="182"/>
                  </a:lnTo>
                  <a:lnTo>
                    <a:pt x="100" y="186"/>
                  </a:lnTo>
                  <a:lnTo>
                    <a:pt x="104" y="190"/>
                  </a:lnTo>
                  <a:lnTo>
                    <a:pt x="104" y="194"/>
                  </a:lnTo>
                  <a:lnTo>
                    <a:pt x="104" y="198"/>
                  </a:lnTo>
                  <a:lnTo>
                    <a:pt x="104" y="202"/>
                  </a:lnTo>
                  <a:lnTo>
                    <a:pt x="100" y="202"/>
                  </a:lnTo>
                  <a:lnTo>
                    <a:pt x="96" y="202"/>
                  </a:lnTo>
                  <a:lnTo>
                    <a:pt x="100" y="198"/>
                  </a:lnTo>
                  <a:lnTo>
                    <a:pt x="100" y="202"/>
                  </a:lnTo>
                  <a:lnTo>
                    <a:pt x="100" y="198"/>
                  </a:lnTo>
                  <a:lnTo>
                    <a:pt x="104" y="198"/>
                  </a:lnTo>
                  <a:lnTo>
                    <a:pt x="100" y="198"/>
                  </a:lnTo>
                  <a:lnTo>
                    <a:pt x="96" y="198"/>
                  </a:lnTo>
                  <a:lnTo>
                    <a:pt x="92" y="202"/>
                  </a:lnTo>
                  <a:lnTo>
                    <a:pt x="88" y="202"/>
                  </a:lnTo>
                  <a:lnTo>
                    <a:pt x="84" y="202"/>
                  </a:lnTo>
                  <a:lnTo>
                    <a:pt x="80" y="202"/>
                  </a:lnTo>
                  <a:lnTo>
                    <a:pt x="76" y="206"/>
                  </a:lnTo>
                  <a:lnTo>
                    <a:pt x="74" y="206"/>
                  </a:lnTo>
                  <a:lnTo>
                    <a:pt x="70" y="206"/>
                  </a:lnTo>
                  <a:lnTo>
                    <a:pt x="66" y="206"/>
                  </a:lnTo>
                  <a:lnTo>
                    <a:pt x="66" y="202"/>
                  </a:lnTo>
                  <a:lnTo>
                    <a:pt x="62" y="202"/>
                  </a:lnTo>
                  <a:lnTo>
                    <a:pt x="60" y="202"/>
                  </a:lnTo>
                  <a:lnTo>
                    <a:pt x="56" y="198"/>
                  </a:lnTo>
                  <a:lnTo>
                    <a:pt x="52" y="194"/>
                  </a:lnTo>
                  <a:lnTo>
                    <a:pt x="52" y="190"/>
                  </a:lnTo>
                  <a:lnTo>
                    <a:pt x="48" y="190"/>
                  </a:lnTo>
                  <a:lnTo>
                    <a:pt x="44" y="190"/>
                  </a:lnTo>
                  <a:lnTo>
                    <a:pt x="40" y="186"/>
                  </a:lnTo>
                  <a:lnTo>
                    <a:pt x="36" y="186"/>
                  </a:lnTo>
                  <a:lnTo>
                    <a:pt x="32" y="186"/>
                  </a:lnTo>
                  <a:lnTo>
                    <a:pt x="32" y="182"/>
                  </a:lnTo>
                  <a:lnTo>
                    <a:pt x="32" y="178"/>
                  </a:lnTo>
                  <a:lnTo>
                    <a:pt x="30" y="172"/>
                  </a:lnTo>
                  <a:lnTo>
                    <a:pt x="30" y="168"/>
                  </a:lnTo>
                  <a:lnTo>
                    <a:pt x="30" y="164"/>
                  </a:lnTo>
                  <a:lnTo>
                    <a:pt x="32" y="160"/>
                  </a:lnTo>
                  <a:lnTo>
                    <a:pt x="32" y="156"/>
                  </a:lnTo>
                  <a:lnTo>
                    <a:pt x="36" y="156"/>
                  </a:lnTo>
                  <a:lnTo>
                    <a:pt x="32" y="156"/>
                  </a:lnTo>
                  <a:lnTo>
                    <a:pt x="32" y="160"/>
                  </a:lnTo>
                  <a:lnTo>
                    <a:pt x="36" y="160"/>
                  </a:lnTo>
                  <a:lnTo>
                    <a:pt x="36" y="156"/>
                  </a:lnTo>
                  <a:lnTo>
                    <a:pt x="36" y="156"/>
                  </a:lnTo>
                  <a:lnTo>
                    <a:pt x="36" y="15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Freeform 221">
              <a:extLst>
                <a:ext uri="{FF2B5EF4-FFF2-40B4-BE49-F238E27FC236}">
                  <a16:creationId xmlns:a16="http://schemas.microsoft.com/office/drawing/2014/main" id="{8E3E8FB7-F00D-CDBA-4F5A-31B955B8D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2300" y="3213168"/>
              <a:ext cx="82550" cy="114300"/>
            </a:xfrm>
            <a:custGeom>
              <a:avLst/>
              <a:gdLst>
                <a:gd name="T0" fmla="*/ 40 w 52"/>
                <a:gd name="T1" fmla="*/ 20 h 72"/>
                <a:gd name="T2" fmla="*/ 36 w 52"/>
                <a:gd name="T3" fmla="*/ 22 h 72"/>
                <a:gd name="T4" fmla="*/ 40 w 52"/>
                <a:gd name="T5" fmla="*/ 26 h 72"/>
                <a:gd name="T6" fmla="*/ 44 w 52"/>
                <a:gd name="T7" fmla="*/ 22 h 72"/>
                <a:gd name="T8" fmla="*/ 40 w 52"/>
                <a:gd name="T9" fmla="*/ 26 h 72"/>
                <a:gd name="T10" fmla="*/ 44 w 52"/>
                <a:gd name="T11" fmla="*/ 34 h 72"/>
                <a:gd name="T12" fmla="*/ 52 w 52"/>
                <a:gd name="T13" fmla="*/ 34 h 72"/>
                <a:gd name="T14" fmla="*/ 48 w 52"/>
                <a:gd name="T15" fmla="*/ 38 h 72"/>
                <a:gd name="T16" fmla="*/ 48 w 52"/>
                <a:gd name="T17" fmla="*/ 42 h 72"/>
                <a:gd name="T18" fmla="*/ 44 w 52"/>
                <a:gd name="T19" fmla="*/ 46 h 72"/>
                <a:gd name="T20" fmla="*/ 40 w 52"/>
                <a:gd name="T21" fmla="*/ 50 h 72"/>
                <a:gd name="T22" fmla="*/ 40 w 52"/>
                <a:gd name="T23" fmla="*/ 50 h 72"/>
                <a:gd name="T24" fmla="*/ 40 w 52"/>
                <a:gd name="T25" fmla="*/ 56 h 72"/>
                <a:gd name="T26" fmla="*/ 36 w 52"/>
                <a:gd name="T27" fmla="*/ 52 h 72"/>
                <a:gd name="T28" fmla="*/ 32 w 52"/>
                <a:gd name="T29" fmla="*/ 56 h 72"/>
                <a:gd name="T30" fmla="*/ 36 w 52"/>
                <a:gd name="T31" fmla="*/ 60 h 72"/>
                <a:gd name="T32" fmla="*/ 40 w 52"/>
                <a:gd name="T33" fmla="*/ 64 h 72"/>
                <a:gd name="T34" fmla="*/ 32 w 52"/>
                <a:gd name="T35" fmla="*/ 68 h 72"/>
                <a:gd name="T36" fmla="*/ 28 w 52"/>
                <a:gd name="T37" fmla="*/ 64 h 72"/>
                <a:gd name="T38" fmla="*/ 26 w 52"/>
                <a:gd name="T39" fmla="*/ 68 h 72"/>
                <a:gd name="T40" fmla="*/ 22 w 52"/>
                <a:gd name="T41" fmla="*/ 72 h 72"/>
                <a:gd name="T42" fmla="*/ 18 w 52"/>
                <a:gd name="T43" fmla="*/ 68 h 72"/>
                <a:gd name="T44" fmla="*/ 18 w 52"/>
                <a:gd name="T45" fmla="*/ 64 h 72"/>
                <a:gd name="T46" fmla="*/ 14 w 52"/>
                <a:gd name="T47" fmla="*/ 60 h 72"/>
                <a:gd name="T48" fmla="*/ 10 w 52"/>
                <a:gd name="T49" fmla="*/ 64 h 72"/>
                <a:gd name="T50" fmla="*/ 6 w 52"/>
                <a:gd name="T51" fmla="*/ 60 h 72"/>
                <a:gd name="T52" fmla="*/ 6 w 52"/>
                <a:gd name="T53" fmla="*/ 60 h 72"/>
                <a:gd name="T54" fmla="*/ 10 w 52"/>
                <a:gd name="T55" fmla="*/ 64 h 72"/>
                <a:gd name="T56" fmla="*/ 4 w 52"/>
                <a:gd name="T57" fmla="*/ 64 h 72"/>
                <a:gd name="T58" fmla="*/ 0 w 52"/>
                <a:gd name="T59" fmla="*/ 60 h 72"/>
                <a:gd name="T60" fmla="*/ 0 w 52"/>
                <a:gd name="T61" fmla="*/ 52 h 72"/>
                <a:gd name="T62" fmla="*/ 0 w 52"/>
                <a:gd name="T63" fmla="*/ 46 h 72"/>
                <a:gd name="T64" fmla="*/ 0 w 52"/>
                <a:gd name="T65" fmla="*/ 38 h 72"/>
                <a:gd name="T66" fmla="*/ 4 w 52"/>
                <a:gd name="T67" fmla="*/ 30 h 72"/>
                <a:gd name="T68" fmla="*/ 4 w 52"/>
                <a:gd name="T69" fmla="*/ 22 h 72"/>
                <a:gd name="T70" fmla="*/ 6 w 52"/>
                <a:gd name="T71" fmla="*/ 20 h 72"/>
                <a:gd name="T72" fmla="*/ 14 w 52"/>
                <a:gd name="T73" fmla="*/ 20 h 72"/>
                <a:gd name="T74" fmla="*/ 14 w 52"/>
                <a:gd name="T75" fmla="*/ 20 h 72"/>
                <a:gd name="T76" fmla="*/ 14 w 52"/>
                <a:gd name="T77" fmla="*/ 20 h 72"/>
                <a:gd name="T78" fmla="*/ 18 w 52"/>
                <a:gd name="T79" fmla="*/ 22 h 72"/>
                <a:gd name="T80" fmla="*/ 18 w 52"/>
                <a:gd name="T81" fmla="*/ 16 h 72"/>
                <a:gd name="T82" fmla="*/ 22 w 52"/>
                <a:gd name="T83" fmla="*/ 12 h 72"/>
                <a:gd name="T84" fmla="*/ 26 w 52"/>
                <a:gd name="T85" fmla="*/ 16 h 72"/>
                <a:gd name="T86" fmla="*/ 22 w 52"/>
                <a:gd name="T87" fmla="*/ 12 h 72"/>
                <a:gd name="T88" fmla="*/ 22 w 52"/>
                <a:gd name="T89" fmla="*/ 4 h 72"/>
                <a:gd name="T90" fmla="*/ 28 w 52"/>
                <a:gd name="T91" fmla="*/ 4 h 72"/>
                <a:gd name="T92" fmla="*/ 32 w 52"/>
                <a:gd name="T93" fmla="*/ 4 h 72"/>
                <a:gd name="T94" fmla="*/ 32 w 52"/>
                <a:gd name="T95" fmla="*/ 0 h 72"/>
                <a:gd name="T96" fmla="*/ 36 w 52"/>
                <a:gd name="T97" fmla="*/ 4 h 72"/>
                <a:gd name="T98" fmla="*/ 40 w 52"/>
                <a:gd name="T99" fmla="*/ 8 h 72"/>
                <a:gd name="T100" fmla="*/ 44 w 52"/>
                <a:gd name="T101" fmla="*/ 4 h 72"/>
                <a:gd name="T102" fmla="*/ 48 w 52"/>
                <a:gd name="T103" fmla="*/ 0 h 72"/>
                <a:gd name="T104" fmla="*/ 48 w 52"/>
                <a:gd name="T105" fmla="*/ 8 h 72"/>
                <a:gd name="T106" fmla="*/ 40 w 52"/>
                <a:gd name="T107" fmla="*/ 12 h 72"/>
                <a:gd name="T108" fmla="*/ 36 w 52"/>
                <a:gd name="T109" fmla="*/ 16 h 72"/>
                <a:gd name="T110" fmla="*/ 36 w 52"/>
                <a:gd name="T111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" h="72">
                  <a:moveTo>
                    <a:pt x="36" y="16"/>
                  </a:moveTo>
                  <a:lnTo>
                    <a:pt x="40" y="20"/>
                  </a:lnTo>
                  <a:lnTo>
                    <a:pt x="40" y="22"/>
                  </a:lnTo>
                  <a:lnTo>
                    <a:pt x="36" y="22"/>
                  </a:lnTo>
                  <a:lnTo>
                    <a:pt x="36" y="26"/>
                  </a:lnTo>
                  <a:lnTo>
                    <a:pt x="40" y="26"/>
                  </a:lnTo>
                  <a:lnTo>
                    <a:pt x="40" y="22"/>
                  </a:lnTo>
                  <a:lnTo>
                    <a:pt x="44" y="22"/>
                  </a:lnTo>
                  <a:lnTo>
                    <a:pt x="44" y="26"/>
                  </a:lnTo>
                  <a:lnTo>
                    <a:pt x="40" y="26"/>
                  </a:lnTo>
                  <a:lnTo>
                    <a:pt x="44" y="30"/>
                  </a:lnTo>
                  <a:lnTo>
                    <a:pt x="44" y="34"/>
                  </a:lnTo>
                  <a:lnTo>
                    <a:pt x="48" y="34"/>
                  </a:lnTo>
                  <a:lnTo>
                    <a:pt x="52" y="34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52" y="38"/>
                  </a:lnTo>
                  <a:lnTo>
                    <a:pt x="48" y="42"/>
                  </a:lnTo>
                  <a:lnTo>
                    <a:pt x="44" y="42"/>
                  </a:lnTo>
                  <a:lnTo>
                    <a:pt x="44" y="46"/>
                  </a:lnTo>
                  <a:lnTo>
                    <a:pt x="40" y="46"/>
                  </a:lnTo>
                  <a:lnTo>
                    <a:pt x="40" y="50"/>
                  </a:lnTo>
                  <a:lnTo>
                    <a:pt x="40" y="52"/>
                  </a:lnTo>
                  <a:lnTo>
                    <a:pt x="40" y="50"/>
                  </a:lnTo>
                  <a:lnTo>
                    <a:pt x="40" y="52"/>
                  </a:lnTo>
                  <a:lnTo>
                    <a:pt x="40" y="56"/>
                  </a:lnTo>
                  <a:lnTo>
                    <a:pt x="40" y="52"/>
                  </a:lnTo>
                  <a:lnTo>
                    <a:pt x="36" y="52"/>
                  </a:lnTo>
                  <a:lnTo>
                    <a:pt x="36" y="56"/>
                  </a:lnTo>
                  <a:lnTo>
                    <a:pt x="32" y="56"/>
                  </a:lnTo>
                  <a:lnTo>
                    <a:pt x="32" y="60"/>
                  </a:lnTo>
                  <a:lnTo>
                    <a:pt x="36" y="60"/>
                  </a:lnTo>
                  <a:lnTo>
                    <a:pt x="40" y="60"/>
                  </a:lnTo>
                  <a:lnTo>
                    <a:pt x="40" y="64"/>
                  </a:lnTo>
                  <a:lnTo>
                    <a:pt x="36" y="64"/>
                  </a:lnTo>
                  <a:lnTo>
                    <a:pt x="32" y="68"/>
                  </a:lnTo>
                  <a:lnTo>
                    <a:pt x="32" y="64"/>
                  </a:lnTo>
                  <a:lnTo>
                    <a:pt x="28" y="64"/>
                  </a:lnTo>
                  <a:lnTo>
                    <a:pt x="28" y="68"/>
                  </a:lnTo>
                  <a:lnTo>
                    <a:pt x="26" y="68"/>
                  </a:lnTo>
                  <a:lnTo>
                    <a:pt x="22" y="68"/>
                  </a:lnTo>
                  <a:lnTo>
                    <a:pt x="22" y="72"/>
                  </a:lnTo>
                  <a:lnTo>
                    <a:pt x="22" y="68"/>
                  </a:lnTo>
                  <a:lnTo>
                    <a:pt x="18" y="68"/>
                  </a:lnTo>
                  <a:lnTo>
                    <a:pt x="22" y="64"/>
                  </a:lnTo>
                  <a:lnTo>
                    <a:pt x="18" y="64"/>
                  </a:lnTo>
                  <a:lnTo>
                    <a:pt x="14" y="64"/>
                  </a:lnTo>
                  <a:lnTo>
                    <a:pt x="14" y="60"/>
                  </a:lnTo>
                  <a:lnTo>
                    <a:pt x="14" y="64"/>
                  </a:lnTo>
                  <a:lnTo>
                    <a:pt x="10" y="64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10" y="60"/>
                  </a:lnTo>
                  <a:lnTo>
                    <a:pt x="10" y="64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0" y="64"/>
                  </a:lnTo>
                  <a:lnTo>
                    <a:pt x="0" y="60"/>
                  </a:lnTo>
                  <a:lnTo>
                    <a:pt x="4" y="56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4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4" y="22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10" y="20"/>
                  </a:lnTo>
                  <a:lnTo>
                    <a:pt x="14" y="20"/>
                  </a:lnTo>
                  <a:lnTo>
                    <a:pt x="14" y="16"/>
                  </a:lnTo>
                  <a:lnTo>
                    <a:pt x="14" y="20"/>
                  </a:lnTo>
                  <a:lnTo>
                    <a:pt x="18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8" y="16"/>
                  </a:lnTo>
                  <a:lnTo>
                    <a:pt x="18" y="12"/>
                  </a:lnTo>
                  <a:lnTo>
                    <a:pt x="22" y="12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26" y="12"/>
                  </a:lnTo>
                  <a:lnTo>
                    <a:pt x="22" y="12"/>
                  </a:lnTo>
                  <a:lnTo>
                    <a:pt x="22" y="8"/>
                  </a:lnTo>
                  <a:lnTo>
                    <a:pt x="22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2" y="8"/>
                  </a:lnTo>
                  <a:lnTo>
                    <a:pt x="32" y="4"/>
                  </a:lnTo>
                  <a:lnTo>
                    <a:pt x="28" y="4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36" y="4"/>
                  </a:lnTo>
                  <a:lnTo>
                    <a:pt x="36" y="8"/>
                  </a:lnTo>
                  <a:lnTo>
                    <a:pt x="40" y="8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48" y="4"/>
                  </a:lnTo>
                  <a:lnTo>
                    <a:pt x="48" y="8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40" y="16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6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Freeform 222">
              <a:extLst>
                <a:ext uri="{FF2B5EF4-FFF2-40B4-BE49-F238E27FC236}">
                  <a16:creationId xmlns:a16="http://schemas.microsoft.com/office/drawing/2014/main" id="{08EEE221-9138-F1BA-BEB8-B53FEBCFFE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4100" y="3143318"/>
              <a:ext cx="177800" cy="82550"/>
            </a:xfrm>
            <a:custGeom>
              <a:avLst/>
              <a:gdLst>
                <a:gd name="T0" fmla="*/ 100 w 112"/>
                <a:gd name="T1" fmla="*/ 52 h 52"/>
                <a:gd name="T2" fmla="*/ 96 w 112"/>
                <a:gd name="T3" fmla="*/ 48 h 52"/>
                <a:gd name="T4" fmla="*/ 86 w 112"/>
                <a:gd name="T5" fmla="*/ 48 h 52"/>
                <a:gd name="T6" fmla="*/ 74 w 112"/>
                <a:gd name="T7" fmla="*/ 52 h 52"/>
                <a:gd name="T8" fmla="*/ 66 w 112"/>
                <a:gd name="T9" fmla="*/ 48 h 52"/>
                <a:gd name="T10" fmla="*/ 58 w 112"/>
                <a:gd name="T11" fmla="*/ 44 h 52"/>
                <a:gd name="T12" fmla="*/ 56 w 112"/>
                <a:gd name="T13" fmla="*/ 40 h 52"/>
                <a:gd name="T14" fmla="*/ 52 w 112"/>
                <a:gd name="T15" fmla="*/ 48 h 52"/>
                <a:gd name="T16" fmla="*/ 52 w 112"/>
                <a:gd name="T17" fmla="*/ 38 h 52"/>
                <a:gd name="T18" fmla="*/ 44 w 112"/>
                <a:gd name="T19" fmla="*/ 40 h 52"/>
                <a:gd name="T20" fmla="*/ 34 w 112"/>
                <a:gd name="T21" fmla="*/ 44 h 52"/>
                <a:gd name="T22" fmla="*/ 26 w 112"/>
                <a:gd name="T23" fmla="*/ 52 h 52"/>
                <a:gd name="T24" fmla="*/ 18 w 112"/>
                <a:gd name="T25" fmla="*/ 44 h 52"/>
                <a:gd name="T26" fmla="*/ 18 w 112"/>
                <a:gd name="T27" fmla="*/ 40 h 52"/>
                <a:gd name="T28" fmla="*/ 12 w 112"/>
                <a:gd name="T29" fmla="*/ 44 h 52"/>
                <a:gd name="T30" fmla="*/ 4 w 112"/>
                <a:gd name="T31" fmla="*/ 48 h 52"/>
                <a:gd name="T32" fmla="*/ 4 w 112"/>
                <a:gd name="T33" fmla="*/ 44 h 52"/>
                <a:gd name="T34" fmla="*/ 12 w 112"/>
                <a:gd name="T35" fmla="*/ 38 h 52"/>
                <a:gd name="T36" fmla="*/ 18 w 112"/>
                <a:gd name="T37" fmla="*/ 30 h 52"/>
                <a:gd name="T38" fmla="*/ 30 w 112"/>
                <a:gd name="T39" fmla="*/ 26 h 52"/>
                <a:gd name="T40" fmla="*/ 42 w 112"/>
                <a:gd name="T41" fmla="*/ 18 h 52"/>
                <a:gd name="T42" fmla="*/ 44 w 112"/>
                <a:gd name="T43" fmla="*/ 10 h 52"/>
                <a:gd name="T44" fmla="*/ 44 w 112"/>
                <a:gd name="T45" fmla="*/ 14 h 52"/>
                <a:gd name="T46" fmla="*/ 52 w 112"/>
                <a:gd name="T47" fmla="*/ 10 h 52"/>
                <a:gd name="T48" fmla="*/ 56 w 112"/>
                <a:gd name="T49" fmla="*/ 4 h 52"/>
                <a:gd name="T50" fmla="*/ 52 w 112"/>
                <a:gd name="T51" fmla="*/ 10 h 52"/>
                <a:gd name="T52" fmla="*/ 56 w 112"/>
                <a:gd name="T53" fmla="*/ 6 h 52"/>
                <a:gd name="T54" fmla="*/ 56 w 112"/>
                <a:gd name="T55" fmla="*/ 4 h 52"/>
                <a:gd name="T56" fmla="*/ 58 w 112"/>
                <a:gd name="T57" fmla="*/ 4 h 52"/>
                <a:gd name="T58" fmla="*/ 70 w 112"/>
                <a:gd name="T59" fmla="*/ 6 h 52"/>
                <a:gd name="T60" fmla="*/ 78 w 112"/>
                <a:gd name="T61" fmla="*/ 6 h 52"/>
                <a:gd name="T62" fmla="*/ 86 w 112"/>
                <a:gd name="T63" fmla="*/ 10 h 52"/>
                <a:gd name="T64" fmla="*/ 88 w 112"/>
                <a:gd name="T65" fmla="*/ 18 h 52"/>
                <a:gd name="T66" fmla="*/ 96 w 112"/>
                <a:gd name="T67" fmla="*/ 22 h 52"/>
                <a:gd name="T68" fmla="*/ 104 w 112"/>
                <a:gd name="T69" fmla="*/ 26 h 52"/>
                <a:gd name="T70" fmla="*/ 104 w 112"/>
                <a:gd name="T71" fmla="*/ 34 h 52"/>
                <a:gd name="T72" fmla="*/ 104 w 112"/>
                <a:gd name="T73" fmla="*/ 38 h 52"/>
                <a:gd name="T74" fmla="*/ 112 w 112"/>
                <a:gd name="T75" fmla="*/ 44 h 52"/>
                <a:gd name="T76" fmla="*/ 112 w 112"/>
                <a:gd name="T77" fmla="*/ 48 h 52"/>
                <a:gd name="T78" fmla="*/ 108 w 112"/>
                <a:gd name="T79" fmla="*/ 52 h 52"/>
                <a:gd name="T80" fmla="*/ 48 w 112"/>
                <a:gd name="T81" fmla="*/ 18 h 52"/>
                <a:gd name="T82" fmla="*/ 42 w 112"/>
                <a:gd name="T83" fmla="*/ 26 h 52"/>
                <a:gd name="T84" fmla="*/ 48 w 112"/>
                <a:gd name="T85" fmla="*/ 22 h 52"/>
                <a:gd name="T86" fmla="*/ 52 w 112"/>
                <a:gd name="T87" fmla="*/ 18 h 52"/>
                <a:gd name="T88" fmla="*/ 52 w 112"/>
                <a:gd name="T89" fmla="*/ 40 h 52"/>
                <a:gd name="T90" fmla="*/ 52 w 112"/>
                <a:gd name="T91" fmla="*/ 40 h 52"/>
                <a:gd name="T92" fmla="*/ 58 w 112"/>
                <a:gd name="T93" fmla="*/ 38 h 52"/>
                <a:gd name="T94" fmla="*/ 58 w 112"/>
                <a:gd name="T95" fmla="*/ 34 h 52"/>
                <a:gd name="T96" fmla="*/ 52 w 112"/>
                <a:gd name="T97" fmla="*/ 3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2" h="52">
                  <a:moveTo>
                    <a:pt x="108" y="52"/>
                  </a:moveTo>
                  <a:lnTo>
                    <a:pt x="104" y="52"/>
                  </a:lnTo>
                  <a:lnTo>
                    <a:pt x="100" y="52"/>
                  </a:lnTo>
                  <a:lnTo>
                    <a:pt x="100" y="48"/>
                  </a:lnTo>
                  <a:lnTo>
                    <a:pt x="100" y="44"/>
                  </a:lnTo>
                  <a:lnTo>
                    <a:pt x="96" y="48"/>
                  </a:lnTo>
                  <a:lnTo>
                    <a:pt x="92" y="48"/>
                  </a:lnTo>
                  <a:lnTo>
                    <a:pt x="88" y="48"/>
                  </a:lnTo>
                  <a:lnTo>
                    <a:pt x="86" y="48"/>
                  </a:lnTo>
                  <a:lnTo>
                    <a:pt x="82" y="52"/>
                  </a:lnTo>
                  <a:lnTo>
                    <a:pt x="78" y="52"/>
                  </a:lnTo>
                  <a:lnTo>
                    <a:pt x="74" y="52"/>
                  </a:lnTo>
                  <a:lnTo>
                    <a:pt x="70" y="52"/>
                  </a:lnTo>
                  <a:lnTo>
                    <a:pt x="66" y="52"/>
                  </a:lnTo>
                  <a:lnTo>
                    <a:pt x="66" y="48"/>
                  </a:lnTo>
                  <a:lnTo>
                    <a:pt x="66" y="44"/>
                  </a:lnTo>
                  <a:lnTo>
                    <a:pt x="62" y="44"/>
                  </a:lnTo>
                  <a:lnTo>
                    <a:pt x="58" y="44"/>
                  </a:lnTo>
                  <a:lnTo>
                    <a:pt x="56" y="44"/>
                  </a:lnTo>
                  <a:lnTo>
                    <a:pt x="58" y="40"/>
                  </a:lnTo>
                  <a:lnTo>
                    <a:pt x="56" y="40"/>
                  </a:lnTo>
                  <a:lnTo>
                    <a:pt x="56" y="44"/>
                  </a:lnTo>
                  <a:lnTo>
                    <a:pt x="52" y="44"/>
                  </a:lnTo>
                  <a:lnTo>
                    <a:pt x="52" y="48"/>
                  </a:lnTo>
                  <a:lnTo>
                    <a:pt x="52" y="44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48" y="38"/>
                  </a:lnTo>
                  <a:lnTo>
                    <a:pt x="48" y="40"/>
                  </a:lnTo>
                  <a:lnTo>
                    <a:pt x="44" y="40"/>
                  </a:lnTo>
                  <a:lnTo>
                    <a:pt x="42" y="44"/>
                  </a:lnTo>
                  <a:lnTo>
                    <a:pt x="38" y="44"/>
                  </a:lnTo>
                  <a:lnTo>
                    <a:pt x="34" y="44"/>
                  </a:lnTo>
                  <a:lnTo>
                    <a:pt x="34" y="48"/>
                  </a:lnTo>
                  <a:lnTo>
                    <a:pt x="30" y="48"/>
                  </a:lnTo>
                  <a:lnTo>
                    <a:pt x="26" y="52"/>
                  </a:lnTo>
                  <a:lnTo>
                    <a:pt x="22" y="48"/>
                  </a:lnTo>
                  <a:lnTo>
                    <a:pt x="18" y="48"/>
                  </a:lnTo>
                  <a:lnTo>
                    <a:pt x="18" y="44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8" y="40"/>
                  </a:lnTo>
                  <a:lnTo>
                    <a:pt x="18" y="44"/>
                  </a:lnTo>
                  <a:lnTo>
                    <a:pt x="14" y="44"/>
                  </a:lnTo>
                  <a:lnTo>
                    <a:pt x="12" y="44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4" y="48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4" y="44"/>
                  </a:lnTo>
                  <a:lnTo>
                    <a:pt x="8" y="44"/>
                  </a:lnTo>
                  <a:lnTo>
                    <a:pt x="8" y="40"/>
                  </a:lnTo>
                  <a:lnTo>
                    <a:pt x="12" y="38"/>
                  </a:lnTo>
                  <a:lnTo>
                    <a:pt x="14" y="38"/>
                  </a:lnTo>
                  <a:lnTo>
                    <a:pt x="14" y="34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6" y="26"/>
                  </a:lnTo>
                  <a:lnTo>
                    <a:pt x="30" y="26"/>
                  </a:lnTo>
                  <a:lnTo>
                    <a:pt x="34" y="22"/>
                  </a:lnTo>
                  <a:lnTo>
                    <a:pt x="38" y="22"/>
                  </a:lnTo>
                  <a:lnTo>
                    <a:pt x="42" y="18"/>
                  </a:lnTo>
                  <a:lnTo>
                    <a:pt x="42" y="14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8" y="10"/>
                  </a:lnTo>
                  <a:lnTo>
                    <a:pt x="48" y="14"/>
                  </a:lnTo>
                  <a:lnTo>
                    <a:pt x="44" y="14"/>
                  </a:lnTo>
                  <a:lnTo>
                    <a:pt x="48" y="14"/>
                  </a:lnTo>
                  <a:lnTo>
                    <a:pt x="48" y="10"/>
                  </a:lnTo>
                  <a:lnTo>
                    <a:pt x="52" y="10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6" y="6"/>
                  </a:lnTo>
                  <a:lnTo>
                    <a:pt x="56" y="10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58" y="4"/>
                  </a:lnTo>
                  <a:lnTo>
                    <a:pt x="56" y="4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4"/>
                  </a:lnTo>
                  <a:lnTo>
                    <a:pt x="62" y="4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4" y="4"/>
                  </a:lnTo>
                  <a:lnTo>
                    <a:pt x="74" y="6"/>
                  </a:lnTo>
                  <a:lnTo>
                    <a:pt x="78" y="6"/>
                  </a:lnTo>
                  <a:lnTo>
                    <a:pt x="78" y="4"/>
                  </a:lnTo>
                  <a:lnTo>
                    <a:pt x="82" y="6"/>
                  </a:lnTo>
                  <a:lnTo>
                    <a:pt x="86" y="10"/>
                  </a:lnTo>
                  <a:lnTo>
                    <a:pt x="86" y="14"/>
                  </a:lnTo>
                  <a:lnTo>
                    <a:pt x="86" y="18"/>
                  </a:lnTo>
                  <a:lnTo>
                    <a:pt x="88" y="18"/>
                  </a:lnTo>
                  <a:lnTo>
                    <a:pt x="88" y="22"/>
                  </a:lnTo>
                  <a:lnTo>
                    <a:pt x="92" y="22"/>
                  </a:lnTo>
                  <a:lnTo>
                    <a:pt x="96" y="22"/>
                  </a:lnTo>
                  <a:lnTo>
                    <a:pt x="100" y="22"/>
                  </a:lnTo>
                  <a:lnTo>
                    <a:pt x="104" y="22"/>
                  </a:lnTo>
                  <a:lnTo>
                    <a:pt x="104" y="26"/>
                  </a:lnTo>
                  <a:lnTo>
                    <a:pt x="100" y="30"/>
                  </a:lnTo>
                  <a:lnTo>
                    <a:pt x="104" y="30"/>
                  </a:lnTo>
                  <a:lnTo>
                    <a:pt x="104" y="34"/>
                  </a:lnTo>
                  <a:lnTo>
                    <a:pt x="108" y="34"/>
                  </a:lnTo>
                  <a:lnTo>
                    <a:pt x="108" y="38"/>
                  </a:lnTo>
                  <a:lnTo>
                    <a:pt x="104" y="38"/>
                  </a:lnTo>
                  <a:lnTo>
                    <a:pt x="104" y="40"/>
                  </a:lnTo>
                  <a:lnTo>
                    <a:pt x="108" y="44"/>
                  </a:lnTo>
                  <a:lnTo>
                    <a:pt x="112" y="44"/>
                  </a:lnTo>
                  <a:lnTo>
                    <a:pt x="108" y="44"/>
                  </a:lnTo>
                  <a:lnTo>
                    <a:pt x="108" y="48"/>
                  </a:lnTo>
                  <a:lnTo>
                    <a:pt x="112" y="48"/>
                  </a:lnTo>
                  <a:lnTo>
                    <a:pt x="108" y="48"/>
                  </a:lnTo>
                  <a:lnTo>
                    <a:pt x="108" y="52"/>
                  </a:lnTo>
                  <a:lnTo>
                    <a:pt x="108" y="52"/>
                  </a:lnTo>
                  <a:lnTo>
                    <a:pt x="108" y="52"/>
                  </a:lnTo>
                  <a:close/>
                  <a:moveTo>
                    <a:pt x="52" y="18"/>
                  </a:moveTo>
                  <a:lnTo>
                    <a:pt x="48" y="18"/>
                  </a:lnTo>
                  <a:lnTo>
                    <a:pt x="44" y="22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22"/>
                  </a:lnTo>
                  <a:lnTo>
                    <a:pt x="48" y="22"/>
                  </a:lnTo>
                  <a:lnTo>
                    <a:pt x="52" y="22"/>
                  </a:lnTo>
                  <a:lnTo>
                    <a:pt x="52" y="18"/>
                  </a:lnTo>
                  <a:lnTo>
                    <a:pt x="52" y="18"/>
                  </a:lnTo>
                  <a:lnTo>
                    <a:pt x="52" y="18"/>
                  </a:lnTo>
                  <a:close/>
                  <a:moveTo>
                    <a:pt x="52" y="38"/>
                  </a:moveTo>
                  <a:lnTo>
                    <a:pt x="52" y="40"/>
                  </a:lnTo>
                  <a:lnTo>
                    <a:pt x="52" y="38"/>
                  </a:lnTo>
                  <a:lnTo>
                    <a:pt x="56" y="38"/>
                  </a:lnTo>
                  <a:lnTo>
                    <a:pt x="52" y="40"/>
                  </a:lnTo>
                  <a:lnTo>
                    <a:pt x="56" y="40"/>
                  </a:lnTo>
                  <a:lnTo>
                    <a:pt x="56" y="38"/>
                  </a:lnTo>
                  <a:lnTo>
                    <a:pt x="58" y="38"/>
                  </a:lnTo>
                  <a:lnTo>
                    <a:pt x="58" y="34"/>
                  </a:lnTo>
                  <a:lnTo>
                    <a:pt x="62" y="34"/>
                  </a:lnTo>
                  <a:lnTo>
                    <a:pt x="58" y="34"/>
                  </a:lnTo>
                  <a:lnTo>
                    <a:pt x="56" y="34"/>
                  </a:lnTo>
                  <a:lnTo>
                    <a:pt x="52" y="34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2" y="3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Freeform 223">
              <a:extLst>
                <a:ext uri="{FF2B5EF4-FFF2-40B4-BE49-F238E27FC236}">
                  <a16:creationId xmlns:a16="http://schemas.microsoft.com/office/drawing/2014/main" id="{A9C6CDFC-98CB-6C19-EFFA-A5A19173F1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6175" y="3235393"/>
              <a:ext cx="73025" cy="142875"/>
            </a:xfrm>
            <a:custGeom>
              <a:avLst/>
              <a:gdLst>
                <a:gd name="T0" fmla="*/ 46 w 46"/>
                <a:gd name="T1" fmla="*/ 8 h 90"/>
                <a:gd name="T2" fmla="*/ 46 w 46"/>
                <a:gd name="T3" fmla="*/ 8 h 90"/>
                <a:gd name="T4" fmla="*/ 42 w 46"/>
                <a:gd name="T5" fmla="*/ 12 h 90"/>
                <a:gd name="T6" fmla="*/ 42 w 46"/>
                <a:gd name="T7" fmla="*/ 16 h 90"/>
                <a:gd name="T8" fmla="*/ 46 w 46"/>
                <a:gd name="T9" fmla="*/ 16 h 90"/>
                <a:gd name="T10" fmla="*/ 42 w 46"/>
                <a:gd name="T11" fmla="*/ 16 h 90"/>
                <a:gd name="T12" fmla="*/ 38 w 46"/>
                <a:gd name="T13" fmla="*/ 20 h 90"/>
                <a:gd name="T14" fmla="*/ 34 w 46"/>
                <a:gd name="T15" fmla="*/ 28 h 90"/>
                <a:gd name="T16" fmla="*/ 34 w 46"/>
                <a:gd name="T17" fmla="*/ 28 h 90"/>
                <a:gd name="T18" fmla="*/ 38 w 46"/>
                <a:gd name="T19" fmla="*/ 24 h 90"/>
                <a:gd name="T20" fmla="*/ 34 w 46"/>
                <a:gd name="T21" fmla="*/ 28 h 90"/>
                <a:gd name="T22" fmla="*/ 34 w 46"/>
                <a:gd name="T23" fmla="*/ 24 h 90"/>
                <a:gd name="T24" fmla="*/ 34 w 46"/>
                <a:gd name="T25" fmla="*/ 20 h 90"/>
                <a:gd name="T26" fmla="*/ 34 w 46"/>
                <a:gd name="T27" fmla="*/ 24 h 90"/>
                <a:gd name="T28" fmla="*/ 30 w 46"/>
                <a:gd name="T29" fmla="*/ 24 h 90"/>
                <a:gd name="T30" fmla="*/ 26 w 46"/>
                <a:gd name="T31" fmla="*/ 28 h 90"/>
                <a:gd name="T32" fmla="*/ 26 w 46"/>
                <a:gd name="T33" fmla="*/ 30 h 90"/>
                <a:gd name="T34" fmla="*/ 24 w 46"/>
                <a:gd name="T35" fmla="*/ 42 h 90"/>
                <a:gd name="T36" fmla="*/ 24 w 46"/>
                <a:gd name="T37" fmla="*/ 50 h 90"/>
                <a:gd name="T38" fmla="*/ 24 w 46"/>
                <a:gd name="T39" fmla="*/ 50 h 90"/>
                <a:gd name="T40" fmla="*/ 26 w 46"/>
                <a:gd name="T41" fmla="*/ 64 h 90"/>
                <a:gd name="T42" fmla="*/ 26 w 46"/>
                <a:gd name="T43" fmla="*/ 76 h 90"/>
                <a:gd name="T44" fmla="*/ 20 w 46"/>
                <a:gd name="T45" fmla="*/ 82 h 90"/>
                <a:gd name="T46" fmla="*/ 12 w 46"/>
                <a:gd name="T47" fmla="*/ 90 h 90"/>
                <a:gd name="T48" fmla="*/ 8 w 46"/>
                <a:gd name="T49" fmla="*/ 90 h 90"/>
                <a:gd name="T50" fmla="*/ 4 w 46"/>
                <a:gd name="T51" fmla="*/ 82 h 90"/>
                <a:gd name="T52" fmla="*/ 4 w 46"/>
                <a:gd name="T53" fmla="*/ 76 h 90"/>
                <a:gd name="T54" fmla="*/ 4 w 46"/>
                <a:gd name="T55" fmla="*/ 68 h 90"/>
                <a:gd name="T56" fmla="*/ 4 w 46"/>
                <a:gd name="T57" fmla="*/ 62 h 90"/>
                <a:gd name="T58" fmla="*/ 4 w 46"/>
                <a:gd name="T59" fmla="*/ 58 h 90"/>
                <a:gd name="T60" fmla="*/ 4 w 46"/>
                <a:gd name="T61" fmla="*/ 54 h 90"/>
                <a:gd name="T62" fmla="*/ 4 w 46"/>
                <a:gd name="T63" fmla="*/ 46 h 90"/>
                <a:gd name="T64" fmla="*/ 8 w 46"/>
                <a:gd name="T65" fmla="*/ 42 h 90"/>
                <a:gd name="T66" fmla="*/ 8 w 46"/>
                <a:gd name="T67" fmla="*/ 38 h 90"/>
                <a:gd name="T68" fmla="*/ 8 w 46"/>
                <a:gd name="T69" fmla="*/ 34 h 90"/>
                <a:gd name="T70" fmla="*/ 8 w 46"/>
                <a:gd name="T71" fmla="*/ 30 h 90"/>
                <a:gd name="T72" fmla="*/ 4 w 46"/>
                <a:gd name="T73" fmla="*/ 28 h 90"/>
                <a:gd name="T74" fmla="*/ 0 w 46"/>
                <a:gd name="T75" fmla="*/ 34 h 90"/>
                <a:gd name="T76" fmla="*/ 4 w 46"/>
                <a:gd name="T77" fmla="*/ 24 h 90"/>
                <a:gd name="T78" fmla="*/ 4 w 46"/>
                <a:gd name="T79" fmla="*/ 24 h 90"/>
                <a:gd name="T80" fmla="*/ 12 w 46"/>
                <a:gd name="T81" fmla="*/ 16 h 90"/>
                <a:gd name="T82" fmla="*/ 16 w 46"/>
                <a:gd name="T83" fmla="*/ 4 h 90"/>
                <a:gd name="T84" fmla="*/ 16 w 46"/>
                <a:gd name="T85" fmla="*/ 8 h 90"/>
                <a:gd name="T86" fmla="*/ 24 w 46"/>
                <a:gd name="T87" fmla="*/ 4 h 90"/>
                <a:gd name="T88" fmla="*/ 20 w 46"/>
                <a:gd name="T89" fmla="*/ 8 h 90"/>
                <a:gd name="T90" fmla="*/ 20 w 46"/>
                <a:gd name="T91" fmla="*/ 12 h 90"/>
                <a:gd name="T92" fmla="*/ 20 w 46"/>
                <a:gd name="T93" fmla="*/ 8 h 90"/>
                <a:gd name="T94" fmla="*/ 24 w 46"/>
                <a:gd name="T95" fmla="*/ 4 h 90"/>
                <a:gd name="T96" fmla="*/ 34 w 46"/>
                <a:gd name="T97" fmla="*/ 4 h 90"/>
                <a:gd name="T98" fmla="*/ 34 w 46"/>
                <a:gd name="T99" fmla="*/ 0 h 90"/>
                <a:gd name="T100" fmla="*/ 42 w 46"/>
                <a:gd name="T101" fmla="*/ 4 h 90"/>
                <a:gd name="T102" fmla="*/ 46 w 46"/>
                <a:gd name="T103" fmla="*/ 8 h 90"/>
                <a:gd name="T104" fmla="*/ 12 w 46"/>
                <a:gd name="T105" fmla="*/ 20 h 90"/>
                <a:gd name="T106" fmla="*/ 8 w 46"/>
                <a:gd name="T107" fmla="*/ 24 h 90"/>
                <a:gd name="T108" fmla="*/ 12 w 46"/>
                <a:gd name="T109" fmla="*/ 28 h 90"/>
                <a:gd name="T110" fmla="*/ 12 w 46"/>
                <a:gd name="T111" fmla="*/ 24 h 90"/>
                <a:gd name="T112" fmla="*/ 16 w 46"/>
                <a:gd name="T113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6" h="90">
                  <a:moveTo>
                    <a:pt x="46" y="8"/>
                  </a:move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0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8" y="28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8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4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24" y="46"/>
                  </a:lnTo>
                  <a:lnTo>
                    <a:pt x="24" y="46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24" y="54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4" y="62"/>
                  </a:lnTo>
                  <a:lnTo>
                    <a:pt x="26" y="64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26" y="76"/>
                  </a:lnTo>
                  <a:lnTo>
                    <a:pt x="26" y="76"/>
                  </a:lnTo>
                  <a:lnTo>
                    <a:pt x="24" y="76"/>
                  </a:lnTo>
                  <a:lnTo>
                    <a:pt x="24" y="76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24" y="82"/>
                  </a:lnTo>
                  <a:lnTo>
                    <a:pt x="24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2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20" y="86"/>
                  </a:lnTo>
                  <a:lnTo>
                    <a:pt x="16" y="90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90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8" y="86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82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6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8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42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8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4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4" y="3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8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20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30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8"/>
                  </a:lnTo>
                  <a:lnTo>
                    <a:pt x="46" y="8"/>
                  </a:lnTo>
                  <a:lnTo>
                    <a:pt x="46" y="8"/>
                  </a:lnTo>
                  <a:close/>
                  <a:moveTo>
                    <a:pt x="16" y="20"/>
                  </a:moveTo>
                  <a:lnTo>
                    <a:pt x="16" y="20"/>
                  </a:lnTo>
                  <a:lnTo>
                    <a:pt x="16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lnTo>
                    <a:pt x="16" y="2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Freeform 224">
              <a:extLst>
                <a:ext uri="{FF2B5EF4-FFF2-40B4-BE49-F238E27FC236}">
                  <a16:creationId xmlns:a16="http://schemas.microsoft.com/office/drawing/2014/main" id="{8484B1D1-653B-1EE4-A865-3C192769B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0325" y="3289368"/>
              <a:ext cx="88900" cy="44450"/>
            </a:xfrm>
            <a:custGeom>
              <a:avLst/>
              <a:gdLst>
                <a:gd name="T0" fmla="*/ 8 w 56"/>
                <a:gd name="T1" fmla="*/ 28 h 28"/>
                <a:gd name="T2" fmla="*/ 4 w 56"/>
                <a:gd name="T3" fmla="*/ 24 h 28"/>
                <a:gd name="T4" fmla="*/ 0 w 56"/>
                <a:gd name="T5" fmla="*/ 24 h 28"/>
                <a:gd name="T6" fmla="*/ 4 w 56"/>
                <a:gd name="T7" fmla="*/ 20 h 28"/>
                <a:gd name="T8" fmla="*/ 4 w 56"/>
                <a:gd name="T9" fmla="*/ 20 h 28"/>
                <a:gd name="T10" fmla="*/ 8 w 56"/>
                <a:gd name="T11" fmla="*/ 16 h 28"/>
                <a:gd name="T12" fmla="*/ 12 w 56"/>
                <a:gd name="T13" fmla="*/ 12 h 28"/>
                <a:gd name="T14" fmla="*/ 24 w 56"/>
                <a:gd name="T15" fmla="*/ 12 h 28"/>
                <a:gd name="T16" fmla="*/ 30 w 56"/>
                <a:gd name="T17" fmla="*/ 8 h 28"/>
                <a:gd name="T18" fmla="*/ 34 w 56"/>
                <a:gd name="T19" fmla="*/ 8 h 28"/>
                <a:gd name="T20" fmla="*/ 34 w 56"/>
                <a:gd name="T21" fmla="*/ 12 h 28"/>
                <a:gd name="T22" fmla="*/ 38 w 56"/>
                <a:gd name="T23" fmla="*/ 12 h 28"/>
                <a:gd name="T24" fmla="*/ 38 w 56"/>
                <a:gd name="T25" fmla="*/ 12 h 28"/>
                <a:gd name="T26" fmla="*/ 42 w 56"/>
                <a:gd name="T27" fmla="*/ 12 h 28"/>
                <a:gd name="T28" fmla="*/ 42 w 56"/>
                <a:gd name="T29" fmla="*/ 12 h 28"/>
                <a:gd name="T30" fmla="*/ 42 w 56"/>
                <a:gd name="T31" fmla="*/ 12 h 28"/>
                <a:gd name="T32" fmla="*/ 42 w 56"/>
                <a:gd name="T33" fmla="*/ 12 h 28"/>
                <a:gd name="T34" fmla="*/ 42 w 56"/>
                <a:gd name="T35" fmla="*/ 8 h 28"/>
                <a:gd name="T36" fmla="*/ 42 w 56"/>
                <a:gd name="T37" fmla="*/ 8 h 28"/>
                <a:gd name="T38" fmla="*/ 42 w 56"/>
                <a:gd name="T39" fmla="*/ 8 h 28"/>
                <a:gd name="T40" fmla="*/ 42 w 56"/>
                <a:gd name="T41" fmla="*/ 8 h 28"/>
                <a:gd name="T42" fmla="*/ 42 w 56"/>
                <a:gd name="T43" fmla="*/ 4 h 28"/>
                <a:gd name="T44" fmla="*/ 34 w 56"/>
                <a:gd name="T45" fmla="*/ 8 h 28"/>
                <a:gd name="T46" fmla="*/ 38 w 56"/>
                <a:gd name="T47" fmla="*/ 4 h 28"/>
                <a:gd name="T48" fmla="*/ 42 w 56"/>
                <a:gd name="T49" fmla="*/ 4 h 28"/>
                <a:gd name="T50" fmla="*/ 42 w 56"/>
                <a:gd name="T51" fmla="*/ 8 h 28"/>
                <a:gd name="T52" fmla="*/ 42 w 56"/>
                <a:gd name="T53" fmla="*/ 8 h 28"/>
                <a:gd name="T54" fmla="*/ 42 w 56"/>
                <a:gd name="T55" fmla="*/ 8 h 28"/>
                <a:gd name="T56" fmla="*/ 46 w 56"/>
                <a:gd name="T57" fmla="*/ 4 h 28"/>
                <a:gd name="T58" fmla="*/ 46 w 56"/>
                <a:gd name="T59" fmla="*/ 4 h 28"/>
                <a:gd name="T60" fmla="*/ 52 w 56"/>
                <a:gd name="T61" fmla="*/ 4 h 28"/>
                <a:gd name="T62" fmla="*/ 56 w 56"/>
                <a:gd name="T63" fmla="*/ 0 h 28"/>
                <a:gd name="T64" fmla="*/ 56 w 56"/>
                <a:gd name="T65" fmla="*/ 0 h 28"/>
                <a:gd name="T66" fmla="*/ 56 w 56"/>
                <a:gd name="T67" fmla="*/ 0 h 28"/>
                <a:gd name="T68" fmla="*/ 52 w 56"/>
                <a:gd name="T69" fmla="*/ 4 h 28"/>
                <a:gd name="T70" fmla="*/ 48 w 56"/>
                <a:gd name="T71" fmla="*/ 8 h 28"/>
                <a:gd name="T72" fmla="*/ 48 w 56"/>
                <a:gd name="T73" fmla="*/ 8 h 28"/>
                <a:gd name="T74" fmla="*/ 52 w 56"/>
                <a:gd name="T75" fmla="*/ 8 h 28"/>
                <a:gd name="T76" fmla="*/ 52 w 56"/>
                <a:gd name="T77" fmla="*/ 8 h 28"/>
                <a:gd name="T78" fmla="*/ 52 w 56"/>
                <a:gd name="T79" fmla="*/ 8 h 28"/>
                <a:gd name="T80" fmla="*/ 52 w 56"/>
                <a:gd name="T81" fmla="*/ 12 h 28"/>
                <a:gd name="T82" fmla="*/ 52 w 56"/>
                <a:gd name="T83" fmla="*/ 20 h 28"/>
                <a:gd name="T84" fmla="*/ 48 w 56"/>
                <a:gd name="T85" fmla="*/ 20 h 28"/>
                <a:gd name="T86" fmla="*/ 48 w 56"/>
                <a:gd name="T87" fmla="*/ 20 h 28"/>
                <a:gd name="T88" fmla="*/ 46 w 56"/>
                <a:gd name="T89" fmla="*/ 24 h 28"/>
                <a:gd name="T90" fmla="*/ 38 w 56"/>
                <a:gd name="T91" fmla="*/ 24 h 28"/>
                <a:gd name="T92" fmla="*/ 34 w 56"/>
                <a:gd name="T93" fmla="*/ 24 h 28"/>
                <a:gd name="T94" fmla="*/ 30 w 56"/>
                <a:gd name="T95" fmla="*/ 24 h 28"/>
                <a:gd name="T96" fmla="*/ 26 w 56"/>
                <a:gd name="T97" fmla="*/ 24 h 28"/>
                <a:gd name="T98" fmla="*/ 20 w 56"/>
                <a:gd name="T99" fmla="*/ 24 h 28"/>
                <a:gd name="T100" fmla="*/ 12 w 56"/>
                <a:gd name="T101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6" h="28">
                  <a:moveTo>
                    <a:pt x="12" y="24"/>
                  </a:move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20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4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42" y="8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52" y="4"/>
                  </a:lnTo>
                  <a:lnTo>
                    <a:pt x="52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2"/>
                  </a:lnTo>
                  <a:lnTo>
                    <a:pt x="52" y="16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4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Freeform 225">
              <a:extLst>
                <a:ext uri="{FF2B5EF4-FFF2-40B4-BE49-F238E27FC236}">
                  <a16:creationId xmlns:a16="http://schemas.microsoft.com/office/drawing/2014/main" id="{C2BD34EB-76B9-369B-61AE-726162B5E8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9200" y="3225868"/>
              <a:ext cx="117475" cy="114300"/>
            </a:xfrm>
            <a:custGeom>
              <a:avLst/>
              <a:gdLst>
                <a:gd name="T0" fmla="*/ 34 w 74"/>
                <a:gd name="T1" fmla="*/ 64 h 72"/>
                <a:gd name="T2" fmla="*/ 30 w 74"/>
                <a:gd name="T3" fmla="*/ 56 h 72"/>
                <a:gd name="T4" fmla="*/ 26 w 74"/>
                <a:gd name="T5" fmla="*/ 48 h 72"/>
                <a:gd name="T6" fmla="*/ 18 w 74"/>
                <a:gd name="T7" fmla="*/ 56 h 72"/>
                <a:gd name="T8" fmla="*/ 10 w 74"/>
                <a:gd name="T9" fmla="*/ 56 h 72"/>
                <a:gd name="T10" fmla="*/ 14 w 74"/>
                <a:gd name="T11" fmla="*/ 48 h 72"/>
                <a:gd name="T12" fmla="*/ 22 w 74"/>
                <a:gd name="T13" fmla="*/ 46 h 72"/>
                <a:gd name="T14" fmla="*/ 22 w 74"/>
                <a:gd name="T15" fmla="*/ 34 h 72"/>
                <a:gd name="T16" fmla="*/ 22 w 74"/>
                <a:gd name="T17" fmla="*/ 26 h 72"/>
                <a:gd name="T18" fmla="*/ 18 w 74"/>
                <a:gd name="T19" fmla="*/ 22 h 72"/>
                <a:gd name="T20" fmla="*/ 10 w 74"/>
                <a:gd name="T21" fmla="*/ 18 h 72"/>
                <a:gd name="T22" fmla="*/ 8 w 74"/>
                <a:gd name="T23" fmla="*/ 18 h 72"/>
                <a:gd name="T24" fmla="*/ 0 w 74"/>
                <a:gd name="T25" fmla="*/ 16 h 72"/>
                <a:gd name="T26" fmla="*/ 4 w 74"/>
                <a:gd name="T27" fmla="*/ 12 h 72"/>
                <a:gd name="T28" fmla="*/ 14 w 74"/>
                <a:gd name="T29" fmla="*/ 12 h 72"/>
                <a:gd name="T30" fmla="*/ 10 w 74"/>
                <a:gd name="T31" fmla="*/ 8 h 72"/>
                <a:gd name="T32" fmla="*/ 8 w 74"/>
                <a:gd name="T33" fmla="*/ 0 h 72"/>
                <a:gd name="T34" fmla="*/ 10 w 74"/>
                <a:gd name="T35" fmla="*/ 0 h 72"/>
                <a:gd name="T36" fmla="*/ 18 w 74"/>
                <a:gd name="T37" fmla="*/ 4 h 72"/>
                <a:gd name="T38" fmla="*/ 30 w 74"/>
                <a:gd name="T39" fmla="*/ 8 h 72"/>
                <a:gd name="T40" fmla="*/ 34 w 74"/>
                <a:gd name="T41" fmla="*/ 8 h 72"/>
                <a:gd name="T42" fmla="*/ 44 w 74"/>
                <a:gd name="T43" fmla="*/ 8 h 72"/>
                <a:gd name="T44" fmla="*/ 44 w 74"/>
                <a:gd name="T45" fmla="*/ 12 h 72"/>
                <a:gd name="T46" fmla="*/ 56 w 74"/>
                <a:gd name="T47" fmla="*/ 12 h 72"/>
                <a:gd name="T48" fmla="*/ 60 w 74"/>
                <a:gd name="T49" fmla="*/ 18 h 72"/>
                <a:gd name="T50" fmla="*/ 68 w 74"/>
                <a:gd name="T51" fmla="*/ 22 h 72"/>
                <a:gd name="T52" fmla="*/ 70 w 74"/>
                <a:gd name="T53" fmla="*/ 30 h 72"/>
                <a:gd name="T54" fmla="*/ 70 w 74"/>
                <a:gd name="T55" fmla="*/ 34 h 72"/>
                <a:gd name="T56" fmla="*/ 68 w 74"/>
                <a:gd name="T57" fmla="*/ 42 h 72"/>
                <a:gd name="T58" fmla="*/ 60 w 74"/>
                <a:gd name="T59" fmla="*/ 38 h 72"/>
                <a:gd name="T60" fmla="*/ 56 w 74"/>
                <a:gd name="T61" fmla="*/ 30 h 72"/>
                <a:gd name="T62" fmla="*/ 44 w 74"/>
                <a:gd name="T63" fmla="*/ 26 h 72"/>
                <a:gd name="T64" fmla="*/ 52 w 74"/>
                <a:gd name="T65" fmla="*/ 38 h 72"/>
                <a:gd name="T66" fmla="*/ 44 w 74"/>
                <a:gd name="T67" fmla="*/ 48 h 72"/>
                <a:gd name="T68" fmla="*/ 44 w 74"/>
                <a:gd name="T69" fmla="*/ 60 h 72"/>
                <a:gd name="T70" fmla="*/ 40 w 74"/>
                <a:gd name="T71" fmla="*/ 68 h 72"/>
                <a:gd name="T72" fmla="*/ 34 w 74"/>
                <a:gd name="T73" fmla="*/ 72 h 72"/>
                <a:gd name="T74" fmla="*/ 22 w 74"/>
                <a:gd name="T75" fmla="*/ 12 h 72"/>
                <a:gd name="T76" fmla="*/ 30 w 74"/>
                <a:gd name="T77" fmla="*/ 16 h 72"/>
                <a:gd name="T78" fmla="*/ 38 w 74"/>
                <a:gd name="T79" fmla="*/ 18 h 72"/>
                <a:gd name="T80" fmla="*/ 44 w 74"/>
                <a:gd name="T81" fmla="*/ 16 h 72"/>
                <a:gd name="T82" fmla="*/ 44 w 74"/>
                <a:gd name="T83" fmla="*/ 16 h 72"/>
                <a:gd name="T84" fmla="*/ 38 w 74"/>
                <a:gd name="T85" fmla="*/ 12 h 72"/>
                <a:gd name="T86" fmla="*/ 30 w 74"/>
                <a:gd name="T87" fmla="*/ 12 h 72"/>
                <a:gd name="T88" fmla="*/ 26 w 74"/>
                <a:gd name="T89" fmla="*/ 1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4" h="72">
                  <a:moveTo>
                    <a:pt x="34" y="72"/>
                  </a:moveTo>
                  <a:lnTo>
                    <a:pt x="34" y="68"/>
                  </a:lnTo>
                  <a:lnTo>
                    <a:pt x="34" y="64"/>
                  </a:lnTo>
                  <a:lnTo>
                    <a:pt x="34" y="60"/>
                  </a:lnTo>
                  <a:lnTo>
                    <a:pt x="34" y="56"/>
                  </a:lnTo>
                  <a:lnTo>
                    <a:pt x="30" y="56"/>
                  </a:lnTo>
                  <a:lnTo>
                    <a:pt x="30" y="52"/>
                  </a:lnTo>
                  <a:lnTo>
                    <a:pt x="30" y="48"/>
                  </a:lnTo>
                  <a:lnTo>
                    <a:pt x="26" y="48"/>
                  </a:lnTo>
                  <a:lnTo>
                    <a:pt x="22" y="48"/>
                  </a:lnTo>
                  <a:lnTo>
                    <a:pt x="22" y="52"/>
                  </a:lnTo>
                  <a:lnTo>
                    <a:pt x="18" y="56"/>
                  </a:lnTo>
                  <a:lnTo>
                    <a:pt x="14" y="60"/>
                  </a:lnTo>
                  <a:lnTo>
                    <a:pt x="14" y="56"/>
                  </a:lnTo>
                  <a:lnTo>
                    <a:pt x="10" y="56"/>
                  </a:lnTo>
                  <a:lnTo>
                    <a:pt x="10" y="52"/>
                  </a:lnTo>
                  <a:lnTo>
                    <a:pt x="14" y="52"/>
                  </a:lnTo>
                  <a:lnTo>
                    <a:pt x="14" y="48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22" y="46"/>
                  </a:lnTo>
                  <a:lnTo>
                    <a:pt x="22" y="42"/>
                  </a:lnTo>
                  <a:lnTo>
                    <a:pt x="22" y="38"/>
                  </a:lnTo>
                  <a:lnTo>
                    <a:pt x="22" y="34"/>
                  </a:lnTo>
                  <a:lnTo>
                    <a:pt x="18" y="30"/>
                  </a:lnTo>
                  <a:lnTo>
                    <a:pt x="22" y="30"/>
                  </a:lnTo>
                  <a:lnTo>
                    <a:pt x="22" y="26"/>
                  </a:lnTo>
                  <a:lnTo>
                    <a:pt x="18" y="26"/>
                  </a:lnTo>
                  <a:lnTo>
                    <a:pt x="22" y="26"/>
                  </a:lnTo>
                  <a:lnTo>
                    <a:pt x="18" y="22"/>
                  </a:lnTo>
                  <a:lnTo>
                    <a:pt x="14" y="22"/>
                  </a:lnTo>
                  <a:lnTo>
                    <a:pt x="14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4" y="8"/>
                  </a:lnTo>
                  <a:lnTo>
                    <a:pt x="4" y="12"/>
                  </a:lnTo>
                  <a:lnTo>
                    <a:pt x="8" y="12"/>
                  </a:lnTo>
                  <a:lnTo>
                    <a:pt x="10" y="12"/>
                  </a:lnTo>
                  <a:lnTo>
                    <a:pt x="14" y="12"/>
                  </a:lnTo>
                  <a:lnTo>
                    <a:pt x="10" y="8"/>
                  </a:lnTo>
                  <a:lnTo>
                    <a:pt x="10" y="12"/>
                  </a:lnTo>
                  <a:lnTo>
                    <a:pt x="10" y="8"/>
                  </a:lnTo>
                  <a:lnTo>
                    <a:pt x="10" y="4"/>
                  </a:lnTo>
                  <a:lnTo>
                    <a:pt x="8" y="4"/>
                  </a:lnTo>
                  <a:lnTo>
                    <a:pt x="8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4"/>
                  </a:lnTo>
                  <a:lnTo>
                    <a:pt x="14" y="4"/>
                  </a:lnTo>
                  <a:lnTo>
                    <a:pt x="18" y="4"/>
                  </a:lnTo>
                  <a:lnTo>
                    <a:pt x="22" y="8"/>
                  </a:lnTo>
                  <a:lnTo>
                    <a:pt x="26" y="8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4" y="8"/>
                  </a:lnTo>
                  <a:lnTo>
                    <a:pt x="48" y="8"/>
                  </a:lnTo>
                  <a:lnTo>
                    <a:pt x="48" y="12"/>
                  </a:lnTo>
                  <a:lnTo>
                    <a:pt x="44" y="12"/>
                  </a:lnTo>
                  <a:lnTo>
                    <a:pt x="48" y="12"/>
                  </a:lnTo>
                  <a:lnTo>
                    <a:pt x="52" y="12"/>
                  </a:lnTo>
                  <a:lnTo>
                    <a:pt x="56" y="12"/>
                  </a:lnTo>
                  <a:lnTo>
                    <a:pt x="60" y="12"/>
                  </a:lnTo>
                  <a:lnTo>
                    <a:pt x="60" y="16"/>
                  </a:lnTo>
                  <a:lnTo>
                    <a:pt x="60" y="18"/>
                  </a:lnTo>
                  <a:lnTo>
                    <a:pt x="64" y="18"/>
                  </a:lnTo>
                  <a:lnTo>
                    <a:pt x="64" y="22"/>
                  </a:lnTo>
                  <a:lnTo>
                    <a:pt x="68" y="22"/>
                  </a:lnTo>
                  <a:lnTo>
                    <a:pt x="68" y="26"/>
                  </a:lnTo>
                  <a:lnTo>
                    <a:pt x="68" y="30"/>
                  </a:lnTo>
                  <a:lnTo>
                    <a:pt x="70" y="30"/>
                  </a:lnTo>
                  <a:lnTo>
                    <a:pt x="70" y="34"/>
                  </a:lnTo>
                  <a:lnTo>
                    <a:pt x="74" y="34"/>
                  </a:lnTo>
                  <a:lnTo>
                    <a:pt x="70" y="34"/>
                  </a:lnTo>
                  <a:lnTo>
                    <a:pt x="68" y="34"/>
                  </a:lnTo>
                  <a:lnTo>
                    <a:pt x="68" y="38"/>
                  </a:lnTo>
                  <a:lnTo>
                    <a:pt x="68" y="42"/>
                  </a:lnTo>
                  <a:lnTo>
                    <a:pt x="64" y="42"/>
                  </a:lnTo>
                  <a:lnTo>
                    <a:pt x="64" y="38"/>
                  </a:lnTo>
                  <a:lnTo>
                    <a:pt x="60" y="38"/>
                  </a:lnTo>
                  <a:lnTo>
                    <a:pt x="56" y="38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2" y="30"/>
                  </a:lnTo>
                  <a:lnTo>
                    <a:pt x="48" y="26"/>
                  </a:lnTo>
                  <a:lnTo>
                    <a:pt x="44" y="26"/>
                  </a:lnTo>
                  <a:lnTo>
                    <a:pt x="48" y="30"/>
                  </a:lnTo>
                  <a:lnTo>
                    <a:pt x="52" y="34"/>
                  </a:lnTo>
                  <a:lnTo>
                    <a:pt x="52" y="38"/>
                  </a:lnTo>
                  <a:lnTo>
                    <a:pt x="48" y="42"/>
                  </a:lnTo>
                  <a:lnTo>
                    <a:pt x="44" y="46"/>
                  </a:lnTo>
                  <a:lnTo>
                    <a:pt x="44" y="48"/>
                  </a:lnTo>
                  <a:lnTo>
                    <a:pt x="44" y="52"/>
                  </a:lnTo>
                  <a:lnTo>
                    <a:pt x="44" y="56"/>
                  </a:lnTo>
                  <a:lnTo>
                    <a:pt x="44" y="60"/>
                  </a:lnTo>
                  <a:lnTo>
                    <a:pt x="44" y="64"/>
                  </a:lnTo>
                  <a:lnTo>
                    <a:pt x="40" y="64"/>
                  </a:lnTo>
                  <a:lnTo>
                    <a:pt x="40" y="68"/>
                  </a:lnTo>
                  <a:lnTo>
                    <a:pt x="38" y="68"/>
                  </a:lnTo>
                  <a:lnTo>
                    <a:pt x="34" y="72"/>
                  </a:lnTo>
                  <a:lnTo>
                    <a:pt x="34" y="72"/>
                  </a:lnTo>
                  <a:lnTo>
                    <a:pt x="34" y="72"/>
                  </a:lnTo>
                  <a:close/>
                  <a:moveTo>
                    <a:pt x="26" y="12"/>
                  </a:moveTo>
                  <a:lnTo>
                    <a:pt x="22" y="12"/>
                  </a:lnTo>
                  <a:lnTo>
                    <a:pt x="26" y="12"/>
                  </a:lnTo>
                  <a:lnTo>
                    <a:pt x="26" y="16"/>
                  </a:lnTo>
                  <a:lnTo>
                    <a:pt x="30" y="16"/>
                  </a:lnTo>
                  <a:lnTo>
                    <a:pt x="34" y="16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0" y="16"/>
                  </a:lnTo>
                  <a:lnTo>
                    <a:pt x="44" y="16"/>
                  </a:lnTo>
                  <a:lnTo>
                    <a:pt x="40" y="18"/>
                  </a:lnTo>
                  <a:lnTo>
                    <a:pt x="44" y="18"/>
                  </a:lnTo>
                  <a:lnTo>
                    <a:pt x="44" y="16"/>
                  </a:lnTo>
                  <a:lnTo>
                    <a:pt x="44" y="12"/>
                  </a:lnTo>
                  <a:lnTo>
                    <a:pt x="40" y="12"/>
                  </a:lnTo>
                  <a:lnTo>
                    <a:pt x="38" y="12"/>
                  </a:lnTo>
                  <a:lnTo>
                    <a:pt x="34" y="12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reeform 226">
              <a:extLst>
                <a:ext uri="{FF2B5EF4-FFF2-40B4-BE49-F238E27FC236}">
                  <a16:creationId xmlns:a16="http://schemas.microsoft.com/office/drawing/2014/main" id="{40322856-EE0E-7E92-4634-C1737FA5B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7775" y="3340168"/>
              <a:ext cx="107950" cy="44450"/>
            </a:xfrm>
            <a:custGeom>
              <a:avLst/>
              <a:gdLst>
                <a:gd name="T0" fmla="*/ 68 w 68"/>
                <a:gd name="T1" fmla="*/ 0 h 28"/>
                <a:gd name="T2" fmla="*/ 68 w 68"/>
                <a:gd name="T3" fmla="*/ 2 h 28"/>
                <a:gd name="T4" fmla="*/ 68 w 68"/>
                <a:gd name="T5" fmla="*/ 2 h 28"/>
                <a:gd name="T6" fmla="*/ 56 w 68"/>
                <a:gd name="T7" fmla="*/ 10 h 28"/>
                <a:gd name="T8" fmla="*/ 54 w 68"/>
                <a:gd name="T9" fmla="*/ 14 h 28"/>
                <a:gd name="T10" fmla="*/ 46 w 68"/>
                <a:gd name="T11" fmla="*/ 16 h 28"/>
                <a:gd name="T12" fmla="*/ 42 w 68"/>
                <a:gd name="T13" fmla="*/ 16 h 28"/>
                <a:gd name="T14" fmla="*/ 34 w 68"/>
                <a:gd name="T15" fmla="*/ 20 h 28"/>
                <a:gd name="T16" fmla="*/ 30 w 68"/>
                <a:gd name="T17" fmla="*/ 24 h 28"/>
                <a:gd name="T18" fmla="*/ 28 w 68"/>
                <a:gd name="T19" fmla="*/ 28 h 28"/>
                <a:gd name="T20" fmla="*/ 24 w 68"/>
                <a:gd name="T21" fmla="*/ 28 h 28"/>
                <a:gd name="T22" fmla="*/ 24 w 68"/>
                <a:gd name="T23" fmla="*/ 28 h 28"/>
                <a:gd name="T24" fmla="*/ 20 w 68"/>
                <a:gd name="T25" fmla="*/ 28 h 28"/>
                <a:gd name="T26" fmla="*/ 16 w 68"/>
                <a:gd name="T27" fmla="*/ 28 h 28"/>
                <a:gd name="T28" fmla="*/ 12 w 68"/>
                <a:gd name="T29" fmla="*/ 28 h 28"/>
                <a:gd name="T30" fmla="*/ 8 w 68"/>
                <a:gd name="T31" fmla="*/ 28 h 28"/>
                <a:gd name="T32" fmla="*/ 8 w 68"/>
                <a:gd name="T33" fmla="*/ 28 h 28"/>
                <a:gd name="T34" fmla="*/ 12 w 68"/>
                <a:gd name="T35" fmla="*/ 28 h 28"/>
                <a:gd name="T36" fmla="*/ 12 w 68"/>
                <a:gd name="T37" fmla="*/ 28 h 28"/>
                <a:gd name="T38" fmla="*/ 12 w 68"/>
                <a:gd name="T39" fmla="*/ 24 h 28"/>
                <a:gd name="T40" fmla="*/ 12 w 68"/>
                <a:gd name="T41" fmla="*/ 24 h 28"/>
                <a:gd name="T42" fmla="*/ 8 w 68"/>
                <a:gd name="T43" fmla="*/ 24 h 28"/>
                <a:gd name="T44" fmla="*/ 8 w 68"/>
                <a:gd name="T45" fmla="*/ 24 h 28"/>
                <a:gd name="T46" fmla="*/ 4 w 68"/>
                <a:gd name="T47" fmla="*/ 24 h 28"/>
                <a:gd name="T48" fmla="*/ 0 w 68"/>
                <a:gd name="T49" fmla="*/ 20 h 28"/>
                <a:gd name="T50" fmla="*/ 0 w 68"/>
                <a:gd name="T51" fmla="*/ 20 h 28"/>
                <a:gd name="T52" fmla="*/ 4 w 68"/>
                <a:gd name="T53" fmla="*/ 16 h 28"/>
                <a:gd name="T54" fmla="*/ 4 w 68"/>
                <a:gd name="T55" fmla="*/ 14 h 28"/>
                <a:gd name="T56" fmla="*/ 8 w 68"/>
                <a:gd name="T57" fmla="*/ 10 h 28"/>
                <a:gd name="T58" fmla="*/ 8 w 68"/>
                <a:gd name="T59" fmla="*/ 10 h 28"/>
                <a:gd name="T60" fmla="*/ 8 w 68"/>
                <a:gd name="T61" fmla="*/ 16 h 28"/>
                <a:gd name="T62" fmla="*/ 8 w 68"/>
                <a:gd name="T63" fmla="*/ 16 h 28"/>
                <a:gd name="T64" fmla="*/ 12 w 68"/>
                <a:gd name="T65" fmla="*/ 16 h 28"/>
                <a:gd name="T66" fmla="*/ 12 w 68"/>
                <a:gd name="T67" fmla="*/ 16 h 28"/>
                <a:gd name="T68" fmla="*/ 16 w 68"/>
                <a:gd name="T69" fmla="*/ 16 h 28"/>
                <a:gd name="T70" fmla="*/ 16 w 68"/>
                <a:gd name="T71" fmla="*/ 16 h 28"/>
                <a:gd name="T72" fmla="*/ 20 w 68"/>
                <a:gd name="T73" fmla="*/ 14 h 28"/>
                <a:gd name="T74" fmla="*/ 28 w 68"/>
                <a:gd name="T75" fmla="*/ 10 h 28"/>
                <a:gd name="T76" fmla="*/ 30 w 68"/>
                <a:gd name="T77" fmla="*/ 6 h 28"/>
                <a:gd name="T78" fmla="*/ 34 w 68"/>
                <a:gd name="T79" fmla="*/ 2 h 28"/>
                <a:gd name="T80" fmla="*/ 42 w 68"/>
                <a:gd name="T81" fmla="*/ 6 h 28"/>
                <a:gd name="T82" fmla="*/ 42 w 68"/>
                <a:gd name="T83" fmla="*/ 6 h 28"/>
                <a:gd name="T84" fmla="*/ 50 w 68"/>
                <a:gd name="T85" fmla="*/ 6 h 28"/>
                <a:gd name="T86" fmla="*/ 50 w 68"/>
                <a:gd name="T87" fmla="*/ 6 h 28"/>
                <a:gd name="T88" fmla="*/ 50 w 68"/>
                <a:gd name="T89" fmla="*/ 6 h 28"/>
                <a:gd name="T90" fmla="*/ 46 w 68"/>
                <a:gd name="T91" fmla="*/ 6 h 28"/>
                <a:gd name="T92" fmla="*/ 46 w 68"/>
                <a:gd name="T93" fmla="*/ 6 h 28"/>
                <a:gd name="T94" fmla="*/ 50 w 68"/>
                <a:gd name="T95" fmla="*/ 2 h 28"/>
                <a:gd name="T96" fmla="*/ 54 w 68"/>
                <a:gd name="T97" fmla="*/ 2 h 28"/>
                <a:gd name="T98" fmla="*/ 56 w 68"/>
                <a:gd name="T99" fmla="*/ 0 h 28"/>
                <a:gd name="T100" fmla="*/ 64 w 68"/>
                <a:gd name="T101" fmla="*/ 0 h 28"/>
                <a:gd name="T102" fmla="*/ 64 w 68"/>
                <a:gd name="T103" fmla="*/ 2 h 28"/>
                <a:gd name="T104" fmla="*/ 68 w 68"/>
                <a:gd name="T10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8" h="28">
                  <a:moveTo>
                    <a:pt x="68" y="0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4" y="2"/>
                  </a:lnTo>
                  <a:lnTo>
                    <a:pt x="64" y="6"/>
                  </a:lnTo>
                  <a:lnTo>
                    <a:pt x="60" y="6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4" y="14"/>
                  </a:lnTo>
                  <a:lnTo>
                    <a:pt x="50" y="1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42" y="16"/>
                  </a:lnTo>
                  <a:lnTo>
                    <a:pt x="38" y="16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4" y="20"/>
                  </a:lnTo>
                  <a:lnTo>
                    <a:pt x="30" y="20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8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20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6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8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20" y="14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34" y="6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8" y="2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6"/>
                  </a:lnTo>
                  <a:lnTo>
                    <a:pt x="46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reeform 227">
              <a:extLst>
                <a:ext uri="{FF2B5EF4-FFF2-40B4-BE49-F238E27FC236}">
                  <a16:creationId xmlns:a16="http://schemas.microsoft.com/office/drawing/2014/main" id="{A9A42068-8161-CCC9-0E67-517BC8E315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7725" y="3530668"/>
              <a:ext cx="657225" cy="847725"/>
            </a:xfrm>
            <a:custGeom>
              <a:avLst/>
              <a:gdLst>
                <a:gd name="T0" fmla="*/ 34 w 414"/>
                <a:gd name="T1" fmla="*/ 226 h 534"/>
                <a:gd name="T2" fmla="*/ 26 w 414"/>
                <a:gd name="T3" fmla="*/ 198 h 534"/>
                <a:gd name="T4" fmla="*/ 30 w 414"/>
                <a:gd name="T5" fmla="*/ 162 h 534"/>
                <a:gd name="T6" fmla="*/ 60 w 414"/>
                <a:gd name="T7" fmla="*/ 146 h 534"/>
                <a:gd name="T8" fmla="*/ 90 w 414"/>
                <a:gd name="T9" fmla="*/ 106 h 534"/>
                <a:gd name="T10" fmla="*/ 92 w 414"/>
                <a:gd name="T11" fmla="*/ 80 h 534"/>
                <a:gd name="T12" fmla="*/ 76 w 414"/>
                <a:gd name="T13" fmla="*/ 42 h 534"/>
                <a:gd name="T14" fmla="*/ 122 w 414"/>
                <a:gd name="T15" fmla="*/ 20 h 534"/>
                <a:gd name="T16" fmla="*/ 140 w 414"/>
                <a:gd name="T17" fmla="*/ 28 h 534"/>
                <a:gd name="T18" fmla="*/ 156 w 414"/>
                <a:gd name="T19" fmla="*/ 68 h 534"/>
                <a:gd name="T20" fmla="*/ 148 w 414"/>
                <a:gd name="T21" fmla="*/ 94 h 534"/>
                <a:gd name="T22" fmla="*/ 178 w 414"/>
                <a:gd name="T23" fmla="*/ 116 h 534"/>
                <a:gd name="T24" fmla="*/ 170 w 414"/>
                <a:gd name="T25" fmla="*/ 150 h 534"/>
                <a:gd name="T26" fmla="*/ 212 w 414"/>
                <a:gd name="T27" fmla="*/ 170 h 534"/>
                <a:gd name="T28" fmla="*/ 242 w 414"/>
                <a:gd name="T29" fmla="*/ 184 h 534"/>
                <a:gd name="T30" fmla="*/ 278 w 414"/>
                <a:gd name="T31" fmla="*/ 188 h 534"/>
                <a:gd name="T32" fmla="*/ 290 w 414"/>
                <a:gd name="T33" fmla="*/ 162 h 534"/>
                <a:gd name="T34" fmla="*/ 316 w 414"/>
                <a:gd name="T35" fmla="*/ 184 h 534"/>
                <a:gd name="T36" fmla="*/ 334 w 414"/>
                <a:gd name="T37" fmla="*/ 166 h 534"/>
                <a:gd name="T38" fmla="*/ 372 w 414"/>
                <a:gd name="T39" fmla="*/ 140 h 534"/>
                <a:gd name="T40" fmla="*/ 394 w 414"/>
                <a:gd name="T41" fmla="*/ 140 h 534"/>
                <a:gd name="T42" fmla="*/ 410 w 414"/>
                <a:gd name="T43" fmla="*/ 166 h 534"/>
                <a:gd name="T44" fmla="*/ 380 w 414"/>
                <a:gd name="T45" fmla="*/ 188 h 534"/>
                <a:gd name="T46" fmla="*/ 364 w 414"/>
                <a:gd name="T47" fmla="*/ 236 h 534"/>
                <a:gd name="T48" fmla="*/ 350 w 414"/>
                <a:gd name="T49" fmla="*/ 256 h 534"/>
                <a:gd name="T50" fmla="*/ 338 w 414"/>
                <a:gd name="T51" fmla="*/ 248 h 534"/>
                <a:gd name="T52" fmla="*/ 328 w 414"/>
                <a:gd name="T53" fmla="*/ 244 h 534"/>
                <a:gd name="T54" fmla="*/ 342 w 414"/>
                <a:gd name="T55" fmla="*/ 218 h 534"/>
                <a:gd name="T56" fmla="*/ 304 w 414"/>
                <a:gd name="T57" fmla="*/ 198 h 534"/>
                <a:gd name="T58" fmla="*/ 286 w 414"/>
                <a:gd name="T59" fmla="*/ 184 h 534"/>
                <a:gd name="T60" fmla="*/ 286 w 414"/>
                <a:gd name="T61" fmla="*/ 214 h 534"/>
                <a:gd name="T62" fmla="*/ 286 w 414"/>
                <a:gd name="T63" fmla="*/ 236 h 534"/>
                <a:gd name="T64" fmla="*/ 290 w 414"/>
                <a:gd name="T65" fmla="*/ 270 h 534"/>
                <a:gd name="T66" fmla="*/ 282 w 414"/>
                <a:gd name="T67" fmla="*/ 274 h 534"/>
                <a:gd name="T68" fmla="*/ 268 w 414"/>
                <a:gd name="T69" fmla="*/ 278 h 534"/>
                <a:gd name="T70" fmla="*/ 248 w 414"/>
                <a:gd name="T71" fmla="*/ 306 h 534"/>
                <a:gd name="T72" fmla="*/ 230 w 414"/>
                <a:gd name="T73" fmla="*/ 318 h 534"/>
                <a:gd name="T74" fmla="*/ 200 w 414"/>
                <a:gd name="T75" fmla="*/ 352 h 534"/>
                <a:gd name="T76" fmla="*/ 178 w 414"/>
                <a:gd name="T77" fmla="*/ 378 h 534"/>
                <a:gd name="T78" fmla="*/ 170 w 414"/>
                <a:gd name="T79" fmla="*/ 412 h 534"/>
                <a:gd name="T80" fmla="*/ 162 w 414"/>
                <a:gd name="T81" fmla="*/ 442 h 534"/>
                <a:gd name="T82" fmla="*/ 152 w 414"/>
                <a:gd name="T83" fmla="*/ 478 h 534"/>
                <a:gd name="T84" fmla="*/ 126 w 414"/>
                <a:gd name="T85" fmla="*/ 508 h 534"/>
                <a:gd name="T86" fmla="*/ 114 w 414"/>
                <a:gd name="T87" fmla="*/ 486 h 534"/>
                <a:gd name="T88" fmla="*/ 96 w 414"/>
                <a:gd name="T89" fmla="*/ 442 h 534"/>
                <a:gd name="T90" fmla="*/ 86 w 414"/>
                <a:gd name="T91" fmla="*/ 396 h 534"/>
                <a:gd name="T92" fmla="*/ 70 w 414"/>
                <a:gd name="T93" fmla="*/ 358 h 534"/>
                <a:gd name="T94" fmla="*/ 62 w 414"/>
                <a:gd name="T95" fmla="*/ 322 h 534"/>
                <a:gd name="T96" fmla="*/ 62 w 414"/>
                <a:gd name="T97" fmla="*/ 286 h 534"/>
                <a:gd name="T98" fmla="*/ 60 w 414"/>
                <a:gd name="T99" fmla="*/ 270 h 534"/>
                <a:gd name="T100" fmla="*/ 56 w 414"/>
                <a:gd name="T101" fmla="*/ 270 h 534"/>
                <a:gd name="T102" fmla="*/ 22 w 414"/>
                <a:gd name="T103" fmla="*/ 282 h 534"/>
                <a:gd name="T104" fmla="*/ 30 w 414"/>
                <a:gd name="T105" fmla="*/ 256 h 534"/>
                <a:gd name="T106" fmla="*/ 4 w 414"/>
                <a:gd name="T107" fmla="*/ 240 h 534"/>
                <a:gd name="T108" fmla="*/ 346 w 414"/>
                <a:gd name="T109" fmla="*/ 442 h 534"/>
                <a:gd name="T110" fmla="*/ 346 w 414"/>
                <a:gd name="T111" fmla="*/ 490 h 534"/>
                <a:gd name="T112" fmla="*/ 354 w 414"/>
                <a:gd name="T113" fmla="*/ 512 h 534"/>
                <a:gd name="T114" fmla="*/ 350 w 414"/>
                <a:gd name="T115" fmla="*/ 426 h 534"/>
                <a:gd name="T116" fmla="*/ 346 w 414"/>
                <a:gd name="T117" fmla="*/ 438 h 534"/>
                <a:gd name="T118" fmla="*/ 346 w 414"/>
                <a:gd name="T119" fmla="*/ 442 h 534"/>
                <a:gd name="T120" fmla="*/ 360 w 414"/>
                <a:gd name="T121" fmla="*/ 528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14" h="534">
                  <a:moveTo>
                    <a:pt x="0" y="236"/>
                  </a:moveTo>
                  <a:lnTo>
                    <a:pt x="0" y="232"/>
                  </a:lnTo>
                  <a:lnTo>
                    <a:pt x="4" y="232"/>
                  </a:lnTo>
                  <a:lnTo>
                    <a:pt x="6" y="232"/>
                  </a:lnTo>
                  <a:lnTo>
                    <a:pt x="6" y="228"/>
                  </a:lnTo>
                  <a:lnTo>
                    <a:pt x="6" y="226"/>
                  </a:lnTo>
                  <a:lnTo>
                    <a:pt x="10" y="226"/>
                  </a:lnTo>
                  <a:lnTo>
                    <a:pt x="10" y="228"/>
                  </a:lnTo>
                  <a:lnTo>
                    <a:pt x="14" y="228"/>
                  </a:lnTo>
                  <a:lnTo>
                    <a:pt x="18" y="228"/>
                  </a:lnTo>
                  <a:lnTo>
                    <a:pt x="22" y="228"/>
                  </a:lnTo>
                  <a:lnTo>
                    <a:pt x="26" y="228"/>
                  </a:lnTo>
                  <a:lnTo>
                    <a:pt x="26" y="226"/>
                  </a:lnTo>
                  <a:lnTo>
                    <a:pt x="30" y="226"/>
                  </a:lnTo>
                  <a:lnTo>
                    <a:pt x="34" y="226"/>
                  </a:lnTo>
                  <a:lnTo>
                    <a:pt x="34" y="228"/>
                  </a:lnTo>
                  <a:lnTo>
                    <a:pt x="36" y="228"/>
                  </a:lnTo>
                  <a:lnTo>
                    <a:pt x="36" y="226"/>
                  </a:lnTo>
                  <a:lnTo>
                    <a:pt x="40" y="226"/>
                  </a:lnTo>
                  <a:lnTo>
                    <a:pt x="36" y="226"/>
                  </a:lnTo>
                  <a:lnTo>
                    <a:pt x="36" y="222"/>
                  </a:lnTo>
                  <a:lnTo>
                    <a:pt x="40" y="222"/>
                  </a:lnTo>
                  <a:lnTo>
                    <a:pt x="36" y="218"/>
                  </a:lnTo>
                  <a:lnTo>
                    <a:pt x="36" y="214"/>
                  </a:lnTo>
                  <a:lnTo>
                    <a:pt x="36" y="210"/>
                  </a:lnTo>
                  <a:lnTo>
                    <a:pt x="34" y="210"/>
                  </a:lnTo>
                  <a:lnTo>
                    <a:pt x="34" y="206"/>
                  </a:lnTo>
                  <a:lnTo>
                    <a:pt x="34" y="202"/>
                  </a:lnTo>
                  <a:lnTo>
                    <a:pt x="30" y="202"/>
                  </a:lnTo>
                  <a:lnTo>
                    <a:pt x="26" y="198"/>
                  </a:lnTo>
                  <a:lnTo>
                    <a:pt x="26" y="196"/>
                  </a:lnTo>
                  <a:lnTo>
                    <a:pt x="26" y="192"/>
                  </a:lnTo>
                  <a:lnTo>
                    <a:pt x="26" y="188"/>
                  </a:lnTo>
                  <a:lnTo>
                    <a:pt x="26" y="184"/>
                  </a:lnTo>
                  <a:lnTo>
                    <a:pt x="22" y="184"/>
                  </a:lnTo>
                  <a:lnTo>
                    <a:pt x="18" y="184"/>
                  </a:lnTo>
                  <a:lnTo>
                    <a:pt x="18" y="180"/>
                  </a:lnTo>
                  <a:lnTo>
                    <a:pt x="18" y="176"/>
                  </a:lnTo>
                  <a:lnTo>
                    <a:pt x="18" y="172"/>
                  </a:lnTo>
                  <a:lnTo>
                    <a:pt x="22" y="172"/>
                  </a:lnTo>
                  <a:lnTo>
                    <a:pt x="22" y="170"/>
                  </a:lnTo>
                  <a:lnTo>
                    <a:pt x="26" y="170"/>
                  </a:lnTo>
                  <a:lnTo>
                    <a:pt x="26" y="166"/>
                  </a:lnTo>
                  <a:lnTo>
                    <a:pt x="26" y="162"/>
                  </a:lnTo>
                  <a:lnTo>
                    <a:pt x="30" y="162"/>
                  </a:lnTo>
                  <a:lnTo>
                    <a:pt x="30" y="158"/>
                  </a:lnTo>
                  <a:lnTo>
                    <a:pt x="34" y="158"/>
                  </a:lnTo>
                  <a:lnTo>
                    <a:pt x="34" y="162"/>
                  </a:lnTo>
                  <a:lnTo>
                    <a:pt x="34" y="166"/>
                  </a:lnTo>
                  <a:lnTo>
                    <a:pt x="36" y="166"/>
                  </a:lnTo>
                  <a:lnTo>
                    <a:pt x="40" y="166"/>
                  </a:lnTo>
                  <a:lnTo>
                    <a:pt x="40" y="162"/>
                  </a:lnTo>
                  <a:lnTo>
                    <a:pt x="44" y="162"/>
                  </a:lnTo>
                  <a:lnTo>
                    <a:pt x="48" y="162"/>
                  </a:lnTo>
                  <a:lnTo>
                    <a:pt x="52" y="162"/>
                  </a:lnTo>
                  <a:lnTo>
                    <a:pt x="52" y="158"/>
                  </a:lnTo>
                  <a:lnTo>
                    <a:pt x="56" y="154"/>
                  </a:lnTo>
                  <a:lnTo>
                    <a:pt x="56" y="150"/>
                  </a:lnTo>
                  <a:lnTo>
                    <a:pt x="56" y="146"/>
                  </a:lnTo>
                  <a:lnTo>
                    <a:pt x="60" y="146"/>
                  </a:lnTo>
                  <a:lnTo>
                    <a:pt x="60" y="142"/>
                  </a:lnTo>
                  <a:lnTo>
                    <a:pt x="62" y="142"/>
                  </a:lnTo>
                  <a:lnTo>
                    <a:pt x="66" y="142"/>
                  </a:lnTo>
                  <a:lnTo>
                    <a:pt x="66" y="140"/>
                  </a:lnTo>
                  <a:lnTo>
                    <a:pt x="70" y="132"/>
                  </a:lnTo>
                  <a:lnTo>
                    <a:pt x="70" y="128"/>
                  </a:lnTo>
                  <a:lnTo>
                    <a:pt x="74" y="124"/>
                  </a:lnTo>
                  <a:lnTo>
                    <a:pt x="78" y="124"/>
                  </a:lnTo>
                  <a:lnTo>
                    <a:pt x="82" y="120"/>
                  </a:lnTo>
                  <a:lnTo>
                    <a:pt x="82" y="116"/>
                  </a:lnTo>
                  <a:lnTo>
                    <a:pt x="78" y="116"/>
                  </a:lnTo>
                  <a:lnTo>
                    <a:pt x="82" y="112"/>
                  </a:lnTo>
                  <a:lnTo>
                    <a:pt x="86" y="110"/>
                  </a:lnTo>
                  <a:lnTo>
                    <a:pt x="86" y="106"/>
                  </a:lnTo>
                  <a:lnTo>
                    <a:pt x="90" y="106"/>
                  </a:lnTo>
                  <a:lnTo>
                    <a:pt x="92" y="102"/>
                  </a:lnTo>
                  <a:lnTo>
                    <a:pt x="90" y="102"/>
                  </a:lnTo>
                  <a:lnTo>
                    <a:pt x="90" y="106"/>
                  </a:lnTo>
                  <a:lnTo>
                    <a:pt x="90" y="102"/>
                  </a:lnTo>
                  <a:lnTo>
                    <a:pt x="90" y="98"/>
                  </a:lnTo>
                  <a:lnTo>
                    <a:pt x="90" y="94"/>
                  </a:lnTo>
                  <a:lnTo>
                    <a:pt x="90" y="90"/>
                  </a:lnTo>
                  <a:lnTo>
                    <a:pt x="90" y="86"/>
                  </a:lnTo>
                  <a:lnTo>
                    <a:pt x="92" y="86"/>
                  </a:lnTo>
                  <a:lnTo>
                    <a:pt x="96" y="86"/>
                  </a:lnTo>
                  <a:lnTo>
                    <a:pt x="100" y="86"/>
                  </a:lnTo>
                  <a:lnTo>
                    <a:pt x="100" y="82"/>
                  </a:lnTo>
                  <a:lnTo>
                    <a:pt x="100" y="80"/>
                  </a:lnTo>
                  <a:lnTo>
                    <a:pt x="96" y="80"/>
                  </a:lnTo>
                  <a:lnTo>
                    <a:pt x="92" y="80"/>
                  </a:lnTo>
                  <a:lnTo>
                    <a:pt x="92" y="80"/>
                  </a:lnTo>
                  <a:lnTo>
                    <a:pt x="90" y="80"/>
                  </a:lnTo>
                  <a:lnTo>
                    <a:pt x="88" y="78"/>
                  </a:lnTo>
                  <a:lnTo>
                    <a:pt x="86" y="78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80" y="72"/>
                  </a:lnTo>
                  <a:lnTo>
                    <a:pt x="78" y="72"/>
                  </a:lnTo>
                  <a:lnTo>
                    <a:pt x="76" y="70"/>
                  </a:lnTo>
                  <a:lnTo>
                    <a:pt x="76" y="66"/>
                  </a:lnTo>
                  <a:lnTo>
                    <a:pt x="76" y="62"/>
                  </a:lnTo>
                  <a:lnTo>
                    <a:pt x="76" y="58"/>
                  </a:lnTo>
                  <a:lnTo>
                    <a:pt x="74" y="54"/>
                  </a:lnTo>
                  <a:lnTo>
                    <a:pt x="74" y="48"/>
                  </a:lnTo>
                  <a:lnTo>
                    <a:pt x="76" y="42"/>
                  </a:lnTo>
                  <a:lnTo>
                    <a:pt x="84" y="36"/>
                  </a:lnTo>
                  <a:lnTo>
                    <a:pt x="66" y="22"/>
                  </a:lnTo>
                  <a:lnTo>
                    <a:pt x="62" y="18"/>
                  </a:lnTo>
                  <a:lnTo>
                    <a:pt x="66" y="10"/>
                  </a:lnTo>
                  <a:lnTo>
                    <a:pt x="78" y="4"/>
                  </a:lnTo>
                  <a:lnTo>
                    <a:pt x="88" y="2"/>
                  </a:lnTo>
                  <a:lnTo>
                    <a:pt x="92" y="0"/>
                  </a:lnTo>
                  <a:lnTo>
                    <a:pt x="100" y="0"/>
                  </a:lnTo>
                  <a:lnTo>
                    <a:pt x="104" y="4"/>
                  </a:lnTo>
                  <a:lnTo>
                    <a:pt x="114" y="12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22" y="20"/>
                  </a:lnTo>
                  <a:lnTo>
                    <a:pt x="124" y="20"/>
                  </a:lnTo>
                  <a:lnTo>
                    <a:pt x="124" y="20"/>
                  </a:lnTo>
                  <a:lnTo>
                    <a:pt x="128" y="22"/>
                  </a:lnTo>
                  <a:lnTo>
                    <a:pt x="126" y="26"/>
                  </a:lnTo>
                  <a:lnTo>
                    <a:pt x="126" y="26"/>
                  </a:lnTo>
                  <a:lnTo>
                    <a:pt x="130" y="26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2" y="28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32" y="30"/>
                  </a:lnTo>
                  <a:lnTo>
                    <a:pt x="140" y="28"/>
                  </a:lnTo>
                  <a:lnTo>
                    <a:pt x="142" y="26"/>
                  </a:lnTo>
                  <a:lnTo>
                    <a:pt x="148" y="24"/>
                  </a:lnTo>
                  <a:lnTo>
                    <a:pt x="152" y="24"/>
                  </a:lnTo>
                  <a:lnTo>
                    <a:pt x="158" y="22"/>
                  </a:lnTo>
                  <a:lnTo>
                    <a:pt x="168" y="30"/>
                  </a:lnTo>
                  <a:lnTo>
                    <a:pt x="168" y="36"/>
                  </a:lnTo>
                  <a:lnTo>
                    <a:pt x="166" y="44"/>
                  </a:lnTo>
                  <a:lnTo>
                    <a:pt x="158" y="52"/>
                  </a:lnTo>
                  <a:lnTo>
                    <a:pt x="156" y="54"/>
                  </a:lnTo>
                  <a:lnTo>
                    <a:pt x="148" y="54"/>
                  </a:lnTo>
                  <a:lnTo>
                    <a:pt x="148" y="60"/>
                  </a:lnTo>
                  <a:lnTo>
                    <a:pt x="152" y="60"/>
                  </a:lnTo>
                  <a:lnTo>
                    <a:pt x="152" y="64"/>
                  </a:lnTo>
                  <a:lnTo>
                    <a:pt x="156" y="64"/>
                  </a:lnTo>
                  <a:lnTo>
                    <a:pt x="156" y="68"/>
                  </a:lnTo>
                  <a:lnTo>
                    <a:pt x="156" y="72"/>
                  </a:lnTo>
                  <a:lnTo>
                    <a:pt x="160" y="72"/>
                  </a:lnTo>
                  <a:lnTo>
                    <a:pt x="160" y="76"/>
                  </a:lnTo>
                  <a:lnTo>
                    <a:pt x="156" y="80"/>
                  </a:lnTo>
                  <a:lnTo>
                    <a:pt x="156" y="76"/>
                  </a:lnTo>
                  <a:lnTo>
                    <a:pt x="152" y="80"/>
                  </a:lnTo>
                  <a:lnTo>
                    <a:pt x="148" y="80"/>
                  </a:lnTo>
                  <a:lnTo>
                    <a:pt x="148" y="76"/>
                  </a:lnTo>
                  <a:lnTo>
                    <a:pt x="144" y="76"/>
                  </a:lnTo>
                  <a:lnTo>
                    <a:pt x="144" y="80"/>
                  </a:lnTo>
                  <a:lnTo>
                    <a:pt x="144" y="82"/>
                  </a:lnTo>
                  <a:lnTo>
                    <a:pt x="144" y="86"/>
                  </a:lnTo>
                  <a:lnTo>
                    <a:pt x="148" y="86"/>
                  </a:lnTo>
                  <a:lnTo>
                    <a:pt x="148" y="90"/>
                  </a:lnTo>
                  <a:lnTo>
                    <a:pt x="148" y="94"/>
                  </a:lnTo>
                  <a:lnTo>
                    <a:pt x="148" y="98"/>
                  </a:lnTo>
                  <a:lnTo>
                    <a:pt x="148" y="102"/>
                  </a:lnTo>
                  <a:lnTo>
                    <a:pt x="148" y="98"/>
                  </a:lnTo>
                  <a:lnTo>
                    <a:pt x="152" y="98"/>
                  </a:lnTo>
                  <a:lnTo>
                    <a:pt x="156" y="98"/>
                  </a:lnTo>
                  <a:lnTo>
                    <a:pt x="156" y="102"/>
                  </a:lnTo>
                  <a:lnTo>
                    <a:pt x="156" y="106"/>
                  </a:lnTo>
                  <a:lnTo>
                    <a:pt x="160" y="106"/>
                  </a:lnTo>
                  <a:lnTo>
                    <a:pt x="162" y="106"/>
                  </a:lnTo>
                  <a:lnTo>
                    <a:pt x="166" y="110"/>
                  </a:lnTo>
                  <a:lnTo>
                    <a:pt x="170" y="110"/>
                  </a:lnTo>
                  <a:lnTo>
                    <a:pt x="166" y="112"/>
                  </a:lnTo>
                  <a:lnTo>
                    <a:pt x="170" y="112"/>
                  </a:lnTo>
                  <a:lnTo>
                    <a:pt x="174" y="116"/>
                  </a:lnTo>
                  <a:lnTo>
                    <a:pt x="178" y="116"/>
                  </a:lnTo>
                  <a:lnTo>
                    <a:pt x="178" y="120"/>
                  </a:lnTo>
                  <a:lnTo>
                    <a:pt x="182" y="120"/>
                  </a:lnTo>
                  <a:lnTo>
                    <a:pt x="178" y="120"/>
                  </a:lnTo>
                  <a:lnTo>
                    <a:pt x="174" y="124"/>
                  </a:lnTo>
                  <a:lnTo>
                    <a:pt x="174" y="128"/>
                  </a:lnTo>
                  <a:lnTo>
                    <a:pt x="170" y="128"/>
                  </a:lnTo>
                  <a:lnTo>
                    <a:pt x="170" y="132"/>
                  </a:lnTo>
                  <a:lnTo>
                    <a:pt x="166" y="136"/>
                  </a:lnTo>
                  <a:lnTo>
                    <a:pt x="170" y="136"/>
                  </a:lnTo>
                  <a:lnTo>
                    <a:pt x="170" y="140"/>
                  </a:lnTo>
                  <a:lnTo>
                    <a:pt x="166" y="140"/>
                  </a:lnTo>
                  <a:lnTo>
                    <a:pt x="166" y="142"/>
                  </a:lnTo>
                  <a:lnTo>
                    <a:pt x="166" y="146"/>
                  </a:lnTo>
                  <a:lnTo>
                    <a:pt x="170" y="146"/>
                  </a:lnTo>
                  <a:lnTo>
                    <a:pt x="170" y="150"/>
                  </a:lnTo>
                  <a:lnTo>
                    <a:pt x="174" y="150"/>
                  </a:lnTo>
                  <a:lnTo>
                    <a:pt x="174" y="146"/>
                  </a:lnTo>
                  <a:lnTo>
                    <a:pt x="174" y="150"/>
                  </a:lnTo>
                  <a:lnTo>
                    <a:pt x="178" y="150"/>
                  </a:lnTo>
                  <a:lnTo>
                    <a:pt x="182" y="154"/>
                  </a:lnTo>
                  <a:lnTo>
                    <a:pt x="186" y="158"/>
                  </a:lnTo>
                  <a:lnTo>
                    <a:pt x="190" y="162"/>
                  </a:lnTo>
                  <a:lnTo>
                    <a:pt x="192" y="162"/>
                  </a:lnTo>
                  <a:lnTo>
                    <a:pt x="196" y="162"/>
                  </a:lnTo>
                  <a:lnTo>
                    <a:pt x="196" y="166"/>
                  </a:lnTo>
                  <a:lnTo>
                    <a:pt x="200" y="166"/>
                  </a:lnTo>
                  <a:lnTo>
                    <a:pt x="204" y="166"/>
                  </a:lnTo>
                  <a:lnTo>
                    <a:pt x="204" y="170"/>
                  </a:lnTo>
                  <a:lnTo>
                    <a:pt x="208" y="170"/>
                  </a:lnTo>
                  <a:lnTo>
                    <a:pt x="212" y="170"/>
                  </a:lnTo>
                  <a:lnTo>
                    <a:pt x="212" y="172"/>
                  </a:lnTo>
                  <a:lnTo>
                    <a:pt x="212" y="170"/>
                  </a:lnTo>
                  <a:lnTo>
                    <a:pt x="216" y="170"/>
                  </a:lnTo>
                  <a:lnTo>
                    <a:pt x="218" y="170"/>
                  </a:lnTo>
                  <a:lnTo>
                    <a:pt x="218" y="172"/>
                  </a:lnTo>
                  <a:lnTo>
                    <a:pt x="218" y="170"/>
                  </a:lnTo>
                  <a:lnTo>
                    <a:pt x="222" y="170"/>
                  </a:lnTo>
                  <a:lnTo>
                    <a:pt x="226" y="172"/>
                  </a:lnTo>
                  <a:lnTo>
                    <a:pt x="230" y="172"/>
                  </a:lnTo>
                  <a:lnTo>
                    <a:pt x="230" y="176"/>
                  </a:lnTo>
                  <a:lnTo>
                    <a:pt x="234" y="176"/>
                  </a:lnTo>
                  <a:lnTo>
                    <a:pt x="234" y="180"/>
                  </a:lnTo>
                  <a:lnTo>
                    <a:pt x="238" y="180"/>
                  </a:lnTo>
                  <a:lnTo>
                    <a:pt x="238" y="184"/>
                  </a:lnTo>
                  <a:lnTo>
                    <a:pt x="242" y="184"/>
                  </a:lnTo>
                  <a:lnTo>
                    <a:pt x="242" y="180"/>
                  </a:lnTo>
                  <a:lnTo>
                    <a:pt x="246" y="180"/>
                  </a:lnTo>
                  <a:lnTo>
                    <a:pt x="246" y="184"/>
                  </a:lnTo>
                  <a:lnTo>
                    <a:pt x="248" y="188"/>
                  </a:lnTo>
                  <a:lnTo>
                    <a:pt x="248" y="184"/>
                  </a:lnTo>
                  <a:lnTo>
                    <a:pt x="252" y="184"/>
                  </a:lnTo>
                  <a:lnTo>
                    <a:pt x="256" y="184"/>
                  </a:lnTo>
                  <a:lnTo>
                    <a:pt x="256" y="188"/>
                  </a:lnTo>
                  <a:lnTo>
                    <a:pt x="260" y="188"/>
                  </a:lnTo>
                  <a:lnTo>
                    <a:pt x="264" y="188"/>
                  </a:lnTo>
                  <a:lnTo>
                    <a:pt x="268" y="188"/>
                  </a:lnTo>
                  <a:lnTo>
                    <a:pt x="268" y="192"/>
                  </a:lnTo>
                  <a:lnTo>
                    <a:pt x="272" y="188"/>
                  </a:lnTo>
                  <a:lnTo>
                    <a:pt x="274" y="188"/>
                  </a:lnTo>
                  <a:lnTo>
                    <a:pt x="278" y="188"/>
                  </a:lnTo>
                  <a:lnTo>
                    <a:pt x="278" y="192"/>
                  </a:lnTo>
                  <a:lnTo>
                    <a:pt x="278" y="188"/>
                  </a:lnTo>
                  <a:lnTo>
                    <a:pt x="282" y="184"/>
                  </a:lnTo>
                  <a:lnTo>
                    <a:pt x="282" y="180"/>
                  </a:lnTo>
                  <a:lnTo>
                    <a:pt x="278" y="180"/>
                  </a:lnTo>
                  <a:lnTo>
                    <a:pt x="278" y="176"/>
                  </a:lnTo>
                  <a:lnTo>
                    <a:pt x="278" y="172"/>
                  </a:lnTo>
                  <a:lnTo>
                    <a:pt x="278" y="170"/>
                  </a:lnTo>
                  <a:lnTo>
                    <a:pt x="282" y="166"/>
                  </a:lnTo>
                  <a:lnTo>
                    <a:pt x="282" y="162"/>
                  </a:lnTo>
                  <a:lnTo>
                    <a:pt x="278" y="162"/>
                  </a:lnTo>
                  <a:lnTo>
                    <a:pt x="282" y="162"/>
                  </a:lnTo>
                  <a:lnTo>
                    <a:pt x="286" y="158"/>
                  </a:lnTo>
                  <a:lnTo>
                    <a:pt x="290" y="158"/>
                  </a:lnTo>
                  <a:lnTo>
                    <a:pt x="290" y="162"/>
                  </a:lnTo>
                  <a:lnTo>
                    <a:pt x="290" y="166"/>
                  </a:lnTo>
                  <a:lnTo>
                    <a:pt x="290" y="170"/>
                  </a:lnTo>
                  <a:lnTo>
                    <a:pt x="290" y="172"/>
                  </a:lnTo>
                  <a:lnTo>
                    <a:pt x="290" y="176"/>
                  </a:lnTo>
                  <a:lnTo>
                    <a:pt x="290" y="180"/>
                  </a:lnTo>
                  <a:lnTo>
                    <a:pt x="294" y="180"/>
                  </a:lnTo>
                  <a:lnTo>
                    <a:pt x="298" y="180"/>
                  </a:lnTo>
                  <a:lnTo>
                    <a:pt x="302" y="180"/>
                  </a:lnTo>
                  <a:lnTo>
                    <a:pt x="302" y="184"/>
                  </a:lnTo>
                  <a:lnTo>
                    <a:pt x="304" y="184"/>
                  </a:lnTo>
                  <a:lnTo>
                    <a:pt x="308" y="184"/>
                  </a:lnTo>
                  <a:lnTo>
                    <a:pt x="308" y="180"/>
                  </a:lnTo>
                  <a:lnTo>
                    <a:pt x="312" y="180"/>
                  </a:lnTo>
                  <a:lnTo>
                    <a:pt x="316" y="180"/>
                  </a:lnTo>
                  <a:lnTo>
                    <a:pt x="316" y="184"/>
                  </a:lnTo>
                  <a:lnTo>
                    <a:pt x="320" y="184"/>
                  </a:lnTo>
                  <a:lnTo>
                    <a:pt x="324" y="180"/>
                  </a:lnTo>
                  <a:lnTo>
                    <a:pt x="324" y="184"/>
                  </a:lnTo>
                  <a:lnTo>
                    <a:pt x="328" y="184"/>
                  </a:lnTo>
                  <a:lnTo>
                    <a:pt x="328" y="180"/>
                  </a:lnTo>
                  <a:lnTo>
                    <a:pt x="332" y="180"/>
                  </a:lnTo>
                  <a:lnTo>
                    <a:pt x="334" y="180"/>
                  </a:lnTo>
                  <a:lnTo>
                    <a:pt x="338" y="180"/>
                  </a:lnTo>
                  <a:lnTo>
                    <a:pt x="334" y="176"/>
                  </a:lnTo>
                  <a:lnTo>
                    <a:pt x="338" y="172"/>
                  </a:lnTo>
                  <a:lnTo>
                    <a:pt x="334" y="172"/>
                  </a:lnTo>
                  <a:lnTo>
                    <a:pt x="334" y="170"/>
                  </a:lnTo>
                  <a:lnTo>
                    <a:pt x="332" y="170"/>
                  </a:lnTo>
                  <a:lnTo>
                    <a:pt x="332" y="166"/>
                  </a:lnTo>
                  <a:lnTo>
                    <a:pt x="334" y="166"/>
                  </a:lnTo>
                  <a:lnTo>
                    <a:pt x="338" y="166"/>
                  </a:lnTo>
                  <a:lnTo>
                    <a:pt x="338" y="162"/>
                  </a:lnTo>
                  <a:lnTo>
                    <a:pt x="338" y="166"/>
                  </a:lnTo>
                  <a:lnTo>
                    <a:pt x="342" y="162"/>
                  </a:lnTo>
                  <a:lnTo>
                    <a:pt x="346" y="162"/>
                  </a:lnTo>
                  <a:lnTo>
                    <a:pt x="346" y="158"/>
                  </a:lnTo>
                  <a:lnTo>
                    <a:pt x="350" y="154"/>
                  </a:lnTo>
                  <a:lnTo>
                    <a:pt x="354" y="154"/>
                  </a:lnTo>
                  <a:lnTo>
                    <a:pt x="354" y="150"/>
                  </a:lnTo>
                  <a:lnTo>
                    <a:pt x="358" y="146"/>
                  </a:lnTo>
                  <a:lnTo>
                    <a:pt x="360" y="146"/>
                  </a:lnTo>
                  <a:lnTo>
                    <a:pt x="364" y="146"/>
                  </a:lnTo>
                  <a:lnTo>
                    <a:pt x="364" y="142"/>
                  </a:lnTo>
                  <a:lnTo>
                    <a:pt x="368" y="140"/>
                  </a:lnTo>
                  <a:lnTo>
                    <a:pt x="372" y="140"/>
                  </a:lnTo>
                  <a:lnTo>
                    <a:pt x="372" y="136"/>
                  </a:lnTo>
                  <a:lnTo>
                    <a:pt x="376" y="136"/>
                  </a:lnTo>
                  <a:lnTo>
                    <a:pt x="376" y="140"/>
                  </a:lnTo>
                  <a:lnTo>
                    <a:pt x="380" y="140"/>
                  </a:lnTo>
                  <a:lnTo>
                    <a:pt x="384" y="142"/>
                  </a:lnTo>
                  <a:lnTo>
                    <a:pt x="384" y="140"/>
                  </a:lnTo>
                  <a:lnTo>
                    <a:pt x="388" y="140"/>
                  </a:lnTo>
                  <a:lnTo>
                    <a:pt x="388" y="136"/>
                  </a:lnTo>
                  <a:lnTo>
                    <a:pt x="390" y="136"/>
                  </a:lnTo>
                  <a:lnTo>
                    <a:pt x="394" y="132"/>
                  </a:lnTo>
                  <a:lnTo>
                    <a:pt x="394" y="136"/>
                  </a:lnTo>
                  <a:lnTo>
                    <a:pt x="394" y="140"/>
                  </a:lnTo>
                  <a:lnTo>
                    <a:pt x="398" y="136"/>
                  </a:lnTo>
                  <a:lnTo>
                    <a:pt x="398" y="140"/>
                  </a:lnTo>
                  <a:lnTo>
                    <a:pt x="394" y="140"/>
                  </a:lnTo>
                  <a:lnTo>
                    <a:pt x="394" y="142"/>
                  </a:lnTo>
                  <a:lnTo>
                    <a:pt x="398" y="142"/>
                  </a:lnTo>
                  <a:lnTo>
                    <a:pt x="398" y="140"/>
                  </a:lnTo>
                  <a:lnTo>
                    <a:pt x="398" y="142"/>
                  </a:lnTo>
                  <a:lnTo>
                    <a:pt x="402" y="146"/>
                  </a:lnTo>
                  <a:lnTo>
                    <a:pt x="398" y="150"/>
                  </a:lnTo>
                  <a:lnTo>
                    <a:pt x="398" y="154"/>
                  </a:lnTo>
                  <a:lnTo>
                    <a:pt x="402" y="150"/>
                  </a:lnTo>
                  <a:lnTo>
                    <a:pt x="402" y="154"/>
                  </a:lnTo>
                  <a:lnTo>
                    <a:pt x="406" y="154"/>
                  </a:lnTo>
                  <a:lnTo>
                    <a:pt x="410" y="154"/>
                  </a:lnTo>
                  <a:lnTo>
                    <a:pt x="410" y="158"/>
                  </a:lnTo>
                  <a:lnTo>
                    <a:pt x="414" y="162"/>
                  </a:lnTo>
                  <a:lnTo>
                    <a:pt x="410" y="162"/>
                  </a:lnTo>
                  <a:lnTo>
                    <a:pt x="410" y="166"/>
                  </a:lnTo>
                  <a:lnTo>
                    <a:pt x="406" y="166"/>
                  </a:lnTo>
                  <a:lnTo>
                    <a:pt x="406" y="170"/>
                  </a:lnTo>
                  <a:lnTo>
                    <a:pt x="406" y="172"/>
                  </a:lnTo>
                  <a:lnTo>
                    <a:pt x="410" y="176"/>
                  </a:lnTo>
                  <a:lnTo>
                    <a:pt x="406" y="176"/>
                  </a:lnTo>
                  <a:lnTo>
                    <a:pt x="406" y="172"/>
                  </a:lnTo>
                  <a:lnTo>
                    <a:pt x="402" y="172"/>
                  </a:lnTo>
                  <a:lnTo>
                    <a:pt x="398" y="172"/>
                  </a:lnTo>
                  <a:lnTo>
                    <a:pt x="394" y="172"/>
                  </a:lnTo>
                  <a:lnTo>
                    <a:pt x="390" y="176"/>
                  </a:lnTo>
                  <a:lnTo>
                    <a:pt x="388" y="180"/>
                  </a:lnTo>
                  <a:lnTo>
                    <a:pt x="384" y="180"/>
                  </a:lnTo>
                  <a:lnTo>
                    <a:pt x="384" y="184"/>
                  </a:lnTo>
                  <a:lnTo>
                    <a:pt x="380" y="184"/>
                  </a:lnTo>
                  <a:lnTo>
                    <a:pt x="380" y="188"/>
                  </a:lnTo>
                  <a:lnTo>
                    <a:pt x="380" y="192"/>
                  </a:lnTo>
                  <a:lnTo>
                    <a:pt x="380" y="196"/>
                  </a:lnTo>
                  <a:lnTo>
                    <a:pt x="380" y="198"/>
                  </a:lnTo>
                  <a:lnTo>
                    <a:pt x="380" y="202"/>
                  </a:lnTo>
                  <a:lnTo>
                    <a:pt x="376" y="202"/>
                  </a:lnTo>
                  <a:lnTo>
                    <a:pt x="376" y="206"/>
                  </a:lnTo>
                  <a:lnTo>
                    <a:pt x="372" y="206"/>
                  </a:lnTo>
                  <a:lnTo>
                    <a:pt x="372" y="210"/>
                  </a:lnTo>
                  <a:lnTo>
                    <a:pt x="376" y="214"/>
                  </a:lnTo>
                  <a:lnTo>
                    <a:pt x="372" y="218"/>
                  </a:lnTo>
                  <a:lnTo>
                    <a:pt x="372" y="222"/>
                  </a:lnTo>
                  <a:lnTo>
                    <a:pt x="368" y="226"/>
                  </a:lnTo>
                  <a:lnTo>
                    <a:pt x="368" y="228"/>
                  </a:lnTo>
                  <a:lnTo>
                    <a:pt x="368" y="232"/>
                  </a:lnTo>
                  <a:lnTo>
                    <a:pt x="364" y="236"/>
                  </a:lnTo>
                  <a:lnTo>
                    <a:pt x="364" y="232"/>
                  </a:lnTo>
                  <a:lnTo>
                    <a:pt x="360" y="232"/>
                  </a:lnTo>
                  <a:lnTo>
                    <a:pt x="358" y="232"/>
                  </a:lnTo>
                  <a:lnTo>
                    <a:pt x="354" y="232"/>
                  </a:lnTo>
                  <a:lnTo>
                    <a:pt x="354" y="228"/>
                  </a:lnTo>
                  <a:lnTo>
                    <a:pt x="354" y="232"/>
                  </a:lnTo>
                  <a:lnTo>
                    <a:pt x="354" y="236"/>
                  </a:lnTo>
                  <a:lnTo>
                    <a:pt x="358" y="240"/>
                  </a:lnTo>
                  <a:lnTo>
                    <a:pt x="354" y="244"/>
                  </a:lnTo>
                  <a:lnTo>
                    <a:pt x="354" y="248"/>
                  </a:lnTo>
                  <a:lnTo>
                    <a:pt x="354" y="252"/>
                  </a:lnTo>
                  <a:lnTo>
                    <a:pt x="354" y="248"/>
                  </a:lnTo>
                  <a:lnTo>
                    <a:pt x="350" y="248"/>
                  </a:lnTo>
                  <a:lnTo>
                    <a:pt x="350" y="252"/>
                  </a:lnTo>
                  <a:lnTo>
                    <a:pt x="350" y="256"/>
                  </a:lnTo>
                  <a:lnTo>
                    <a:pt x="350" y="258"/>
                  </a:lnTo>
                  <a:lnTo>
                    <a:pt x="354" y="258"/>
                  </a:lnTo>
                  <a:lnTo>
                    <a:pt x="354" y="262"/>
                  </a:lnTo>
                  <a:lnTo>
                    <a:pt x="354" y="266"/>
                  </a:lnTo>
                  <a:lnTo>
                    <a:pt x="350" y="266"/>
                  </a:lnTo>
                  <a:lnTo>
                    <a:pt x="350" y="262"/>
                  </a:lnTo>
                  <a:lnTo>
                    <a:pt x="350" y="266"/>
                  </a:lnTo>
                  <a:lnTo>
                    <a:pt x="346" y="266"/>
                  </a:lnTo>
                  <a:lnTo>
                    <a:pt x="342" y="270"/>
                  </a:lnTo>
                  <a:lnTo>
                    <a:pt x="342" y="266"/>
                  </a:lnTo>
                  <a:lnTo>
                    <a:pt x="342" y="262"/>
                  </a:lnTo>
                  <a:lnTo>
                    <a:pt x="342" y="258"/>
                  </a:lnTo>
                  <a:lnTo>
                    <a:pt x="342" y="256"/>
                  </a:lnTo>
                  <a:lnTo>
                    <a:pt x="342" y="252"/>
                  </a:lnTo>
                  <a:lnTo>
                    <a:pt x="338" y="248"/>
                  </a:lnTo>
                  <a:lnTo>
                    <a:pt x="342" y="248"/>
                  </a:lnTo>
                  <a:lnTo>
                    <a:pt x="342" y="244"/>
                  </a:lnTo>
                  <a:lnTo>
                    <a:pt x="338" y="244"/>
                  </a:lnTo>
                  <a:lnTo>
                    <a:pt x="338" y="240"/>
                  </a:lnTo>
                  <a:lnTo>
                    <a:pt x="338" y="236"/>
                  </a:lnTo>
                  <a:lnTo>
                    <a:pt x="334" y="240"/>
                  </a:lnTo>
                  <a:lnTo>
                    <a:pt x="334" y="236"/>
                  </a:lnTo>
                  <a:lnTo>
                    <a:pt x="334" y="240"/>
                  </a:lnTo>
                  <a:lnTo>
                    <a:pt x="334" y="244"/>
                  </a:lnTo>
                  <a:lnTo>
                    <a:pt x="332" y="244"/>
                  </a:lnTo>
                  <a:lnTo>
                    <a:pt x="332" y="248"/>
                  </a:lnTo>
                  <a:lnTo>
                    <a:pt x="332" y="252"/>
                  </a:lnTo>
                  <a:lnTo>
                    <a:pt x="328" y="252"/>
                  </a:lnTo>
                  <a:lnTo>
                    <a:pt x="328" y="248"/>
                  </a:lnTo>
                  <a:lnTo>
                    <a:pt x="328" y="244"/>
                  </a:lnTo>
                  <a:lnTo>
                    <a:pt x="328" y="248"/>
                  </a:lnTo>
                  <a:lnTo>
                    <a:pt x="324" y="244"/>
                  </a:lnTo>
                  <a:lnTo>
                    <a:pt x="324" y="240"/>
                  </a:lnTo>
                  <a:lnTo>
                    <a:pt x="324" y="236"/>
                  </a:lnTo>
                  <a:lnTo>
                    <a:pt x="324" y="232"/>
                  </a:lnTo>
                  <a:lnTo>
                    <a:pt x="328" y="228"/>
                  </a:lnTo>
                  <a:lnTo>
                    <a:pt x="328" y="232"/>
                  </a:lnTo>
                  <a:lnTo>
                    <a:pt x="328" y="228"/>
                  </a:lnTo>
                  <a:lnTo>
                    <a:pt x="332" y="228"/>
                  </a:lnTo>
                  <a:lnTo>
                    <a:pt x="334" y="228"/>
                  </a:lnTo>
                  <a:lnTo>
                    <a:pt x="334" y="226"/>
                  </a:lnTo>
                  <a:lnTo>
                    <a:pt x="338" y="226"/>
                  </a:lnTo>
                  <a:lnTo>
                    <a:pt x="338" y="222"/>
                  </a:lnTo>
                  <a:lnTo>
                    <a:pt x="338" y="218"/>
                  </a:lnTo>
                  <a:lnTo>
                    <a:pt x="342" y="218"/>
                  </a:lnTo>
                  <a:lnTo>
                    <a:pt x="342" y="214"/>
                  </a:lnTo>
                  <a:lnTo>
                    <a:pt x="338" y="214"/>
                  </a:lnTo>
                  <a:lnTo>
                    <a:pt x="338" y="210"/>
                  </a:lnTo>
                  <a:lnTo>
                    <a:pt x="334" y="210"/>
                  </a:lnTo>
                  <a:lnTo>
                    <a:pt x="332" y="210"/>
                  </a:lnTo>
                  <a:lnTo>
                    <a:pt x="328" y="210"/>
                  </a:lnTo>
                  <a:lnTo>
                    <a:pt x="324" y="210"/>
                  </a:lnTo>
                  <a:lnTo>
                    <a:pt x="320" y="210"/>
                  </a:lnTo>
                  <a:lnTo>
                    <a:pt x="316" y="210"/>
                  </a:lnTo>
                  <a:lnTo>
                    <a:pt x="312" y="210"/>
                  </a:lnTo>
                  <a:lnTo>
                    <a:pt x="308" y="210"/>
                  </a:lnTo>
                  <a:lnTo>
                    <a:pt x="304" y="210"/>
                  </a:lnTo>
                  <a:lnTo>
                    <a:pt x="304" y="206"/>
                  </a:lnTo>
                  <a:lnTo>
                    <a:pt x="304" y="202"/>
                  </a:lnTo>
                  <a:lnTo>
                    <a:pt x="304" y="198"/>
                  </a:lnTo>
                  <a:lnTo>
                    <a:pt x="304" y="196"/>
                  </a:lnTo>
                  <a:lnTo>
                    <a:pt x="302" y="196"/>
                  </a:lnTo>
                  <a:lnTo>
                    <a:pt x="302" y="192"/>
                  </a:lnTo>
                  <a:lnTo>
                    <a:pt x="302" y="196"/>
                  </a:lnTo>
                  <a:lnTo>
                    <a:pt x="298" y="196"/>
                  </a:lnTo>
                  <a:lnTo>
                    <a:pt x="294" y="196"/>
                  </a:lnTo>
                  <a:lnTo>
                    <a:pt x="294" y="192"/>
                  </a:lnTo>
                  <a:lnTo>
                    <a:pt x="294" y="188"/>
                  </a:lnTo>
                  <a:lnTo>
                    <a:pt x="290" y="188"/>
                  </a:lnTo>
                  <a:lnTo>
                    <a:pt x="290" y="192"/>
                  </a:lnTo>
                  <a:lnTo>
                    <a:pt x="294" y="192"/>
                  </a:lnTo>
                  <a:lnTo>
                    <a:pt x="290" y="192"/>
                  </a:lnTo>
                  <a:lnTo>
                    <a:pt x="290" y="188"/>
                  </a:lnTo>
                  <a:lnTo>
                    <a:pt x="286" y="188"/>
                  </a:lnTo>
                  <a:lnTo>
                    <a:pt x="286" y="184"/>
                  </a:lnTo>
                  <a:lnTo>
                    <a:pt x="282" y="188"/>
                  </a:lnTo>
                  <a:lnTo>
                    <a:pt x="286" y="188"/>
                  </a:lnTo>
                  <a:lnTo>
                    <a:pt x="286" y="192"/>
                  </a:lnTo>
                  <a:lnTo>
                    <a:pt x="282" y="192"/>
                  </a:lnTo>
                  <a:lnTo>
                    <a:pt x="282" y="196"/>
                  </a:lnTo>
                  <a:lnTo>
                    <a:pt x="278" y="198"/>
                  </a:lnTo>
                  <a:lnTo>
                    <a:pt x="282" y="198"/>
                  </a:lnTo>
                  <a:lnTo>
                    <a:pt x="286" y="202"/>
                  </a:lnTo>
                  <a:lnTo>
                    <a:pt x="286" y="206"/>
                  </a:lnTo>
                  <a:lnTo>
                    <a:pt x="290" y="206"/>
                  </a:lnTo>
                  <a:lnTo>
                    <a:pt x="290" y="210"/>
                  </a:lnTo>
                  <a:lnTo>
                    <a:pt x="294" y="210"/>
                  </a:lnTo>
                  <a:lnTo>
                    <a:pt x="290" y="210"/>
                  </a:lnTo>
                  <a:lnTo>
                    <a:pt x="286" y="210"/>
                  </a:lnTo>
                  <a:lnTo>
                    <a:pt x="286" y="214"/>
                  </a:lnTo>
                  <a:lnTo>
                    <a:pt x="282" y="214"/>
                  </a:lnTo>
                  <a:lnTo>
                    <a:pt x="282" y="218"/>
                  </a:lnTo>
                  <a:lnTo>
                    <a:pt x="282" y="214"/>
                  </a:lnTo>
                  <a:lnTo>
                    <a:pt x="278" y="218"/>
                  </a:lnTo>
                  <a:lnTo>
                    <a:pt x="282" y="218"/>
                  </a:lnTo>
                  <a:lnTo>
                    <a:pt x="278" y="218"/>
                  </a:lnTo>
                  <a:lnTo>
                    <a:pt x="278" y="222"/>
                  </a:lnTo>
                  <a:lnTo>
                    <a:pt x="282" y="226"/>
                  </a:lnTo>
                  <a:lnTo>
                    <a:pt x="286" y="226"/>
                  </a:lnTo>
                  <a:lnTo>
                    <a:pt x="286" y="228"/>
                  </a:lnTo>
                  <a:lnTo>
                    <a:pt x="286" y="226"/>
                  </a:lnTo>
                  <a:lnTo>
                    <a:pt x="290" y="226"/>
                  </a:lnTo>
                  <a:lnTo>
                    <a:pt x="290" y="228"/>
                  </a:lnTo>
                  <a:lnTo>
                    <a:pt x="290" y="232"/>
                  </a:lnTo>
                  <a:lnTo>
                    <a:pt x="286" y="236"/>
                  </a:lnTo>
                  <a:lnTo>
                    <a:pt x="286" y="240"/>
                  </a:lnTo>
                  <a:lnTo>
                    <a:pt x="290" y="240"/>
                  </a:lnTo>
                  <a:lnTo>
                    <a:pt x="290" y="244"/>
                  </a:lnTo>
                  <a:lnTo>
                    <a:pt x="290" y="248"/>
                  </a:lnTo>
                  <a:lnTo>
                    <a:pt x="294" y="248"/>
                  </a:lnTo>
                  <a:lnTo>
                    <a:pt x="290" y="248"/>
                  </a:lnTo>
                  <a:lnTo>
                    <a:pt x="290" y="252"/>
                  </a:lnTo>
                  <a:lnTo>
                    <a:pt x="294" y="262"/>
                  </a:lnTo>
                  <a:lnTo>
                    <a:pt x="294" y="266"/>
                  </a:lnTo>
                  <a:lnTo>
                    <a:pt x="294" y="270"/>
                  </a:lnTo>
                  <a:lnTo>
                    <a:pt x="294" y="274"/>
                  </a:lnTo>
                  <a:lnTo>
                    <a:pt x="290" y="274"/>
                  </a:lnTo>
                  <a:lnTo>
                    <a:pt x="290" y="278"/>
                  </a:lnTo>
                  <a:lnTo>
                    <a:pt x="290" y="274"/>
                  </a:lnTo>
                  <a:lnTo>
                    <a:pt x="290" y="270"/>
                  </a:lnTo>
                  <a:lnTo>
                    <a:pt x="290" y="266"/>
                  </a:lnTo>
                  <a:lnTo>
                    <a:pt x="290" y="270"/>
                  </a:lnTo>
                  <a:lnTo>
                    <a:pt x="286" y="270"/>
                  </a:lnTo>
                  <a:lnTo>
                    <a:pt x="286" y="266"/>
                  </a:lnTo>
                  <a:lnTo>
                    <a:pt x="290" y="266"/>
                  </a:lnTo>
                  <a:lnTo>
                    <a:pt x="286" y="266"/>
                  </a:lnTo>
                  <a:lnTo>
                    <a:pt x="286" y="270"/>
                  </a:lnTo>
                  <a:lnTo>
                    <a:pt x="286" y="274"/>
                  </a:lnTo>
                  <a:lnTo>
                    <a:pt x="286" y="278"/>
                  </a:lnTo>
                  <a:lnTo>
                    <a:pt x="286" y="274"/>
                  </a:lnTo>
                  <a:lnTo>
                    <a:pt x="286" y="270"/>
                  </a:lnTo>
                  <a:lnTo>
                    <a:pt x="286" y="274"/>
                  </a:lnTo>
                  <a:lnTo>
                    <a:pt x="282" y="274"/>
                  </a:lnTo>
                  <a:lnTo>
                    <a:pt x="282" y="270"/>
                  </a:lnTo>
                  <a:lnTo>
                    <a:pt x="282" y="274"/>
                  </a:lnTo>
                  <a:lnTo>
                    <a:pt x="282" y="278"/>
                  </a:lnTo>
                  <a:lnTo>
                    <a:pt x="282" y="274"/>
                  </a:lnTo>
                  <a:lnTo>
                    <a:pt x="282" y="270"/>
                  </a:lnTo>
                  <a:lnTo>
                    <a:pt x="278" y="270"/>
                  </a:lnTo>
                  <a:lnTo>
                    <a:pt x="282" y="266"/>
                  </a:lnTo>
                  <a:lnTo>
                    <a:pt x="278" y="262"/>
                  </a:lnTo>
                  <a:lnTo>
                    <a:pt x="278" y="258"/>
                  </a:lnTo>
                  <a:lnTo>
                    <a:pt x="278" y="262"/>
                  </a:lnTo>
                  <a:lnTo>
                    <a:pt x="278" y="266"/>
                  </a:lnTo>
                  <a:lnTo>
                    <a:pt x="282" y="266"/>
                  </a:lnTo>
                  <a:lnTo>
                    <a:pt x="278" y="266"/>
                  </a:lnTo>
                  <a:lnTo>
                    <a:pt x="278" y="270"/>
                  </a:lnTo>
                  <a:lnTo>
                    <a:pt x="274" y="274"/>
                  </a:lnTo>
                  <a:lnTo>
                    <a:pt x="272" y="274"/>
                  </a:lnTo>
                  <a:lnTo>
                    <a:pt x="268" y="278"/>
                  </a:lnTo>
                  <a:lnTo>
                    <a:pt x="264" y="278"/>
                  </a:lnTo>
                  <a:lnTo>
                    <a:pt x="264" y="282"/>
                  </a:lnTo>
                  <a:lnTo>
                    <a:pt x="264" y="286"/>
                  </a:lnTo>
                  <a:lnTo>
                    <a:pt x="264" y="288"/>
                  </a:lnTo>
                  <a:lnTo>
                    <a:pt x="264" y="292"/>
                  </a:lnTo>
                  <a:lnTo>
                    <a:pt x="260" y="292"/>
                  </a:lnTo>
                  <a:lnTo>
                    <a:pt x="260" y="296"/>
                  </a:lnTo>
                  <a:lnTo>
                    <a:pt x="260" y="300"/>
                  </a:lnTo>
                  <a:lnTo>
                    <a:pt x="256" y="300"/>
                  </a:lnTo>
                  <a:lnTo>
                    <a:pt x="256" y="302"/>
                  </a:lnTo>
                  <a:lnTo>
                    <a:pt x="252" y="302"/>
                  </a:lnTo>
                  <a:lnTo>
                    <a:pt x="256" y="302"/>
                  </a:lnTo>
                  <a:lnTo>
                    <a:pt x="252" y="302"/>
                  </a:lnTo>
                  <a:lnTo>
                    <a:pt x="252" y="306"/>
                  </a:lnTo>
                  <a:lnTo>
                    <a:pt x="248" y="306"/>
                  </a:lnTo>
                  <a:lnTo>
                    <a:pt x="246" y="306"/>
                  </a:lnTo>
                  <a:lnTo>
                    <a:pt x="242" y="310"/>
                  </a:lnTo>
                  <a:lnTo>
                    <a:pt x="242" y="306"/>
                  </a:lnTo>
                  <a:lnTo>
                    <a:pt x="246" y="306"/>
                  </a:lnTo>
                  <a:lnTo>
                    <a:pt x="242" y="302"/>
                  </a:lnTo>
                  <a:lnTo>
                    <a:pt x="242" y="306"/>
                  </a:lnTo>
                  <a:lnTo>
                    <a:pt x="238" y="306"/>
                  </a:lnTo>
                  <a:lnTo>
                    <a:pt x="238" y="310"/>
                  </a:lnTo>
                  <a:lnTo>
                    <a:pt x="242" y="310"/>
                  </a:lnTo>
                  <a:lnTo>
                    <a:pt x="242" y="306"/>
                  </a:lnTo>
                  <a:lnTo>
                    <a:pt x="242" y="310"/>
                  </a:lnTo>
                  <a:lnTo>
                    <a:pt x="238" y="310"/>
                  </a:lnTo>
                  <a:lnTo>
                    <a:pt x="238" y="314"/>
                  </a:lnTo>
                  <a:lnTo>
                    <a:pt x="234" y="318"/>
                  </a:lnTo>
                  <a:lnTo>
                    <a:pt x="230" y="318"/>
                  </a:lnTo>
                  <a:lnTo>
                    <a:pt x="234" y="318"/>
                  </a:lnTo>
                  <a:lnTo>
                    <a:pt x="230" y="322"/>
                  </a:lnTo>
                  <a:lnTo>
                    <a:pt x="230" y="326"/>
                  </a:lnTo>
                  <a:lnTo>
                    <a:pt x="226" y="330"/>
                  </a:lnTo>
                  <a:lnTo>
                    <a:pt x="222" y="332"/>
                  </a:lnTo>
                  <a:lnTo>
                    <a:pt x="218" y="332"/>
                  </a:lnTo>
                  <a:lnTo>
                    <a:pt x="218" y="336"/>
                  </a:lnTo>
                  <a:lnTo>
                    <a:pt x="216" y="336"/>
                  </a:lnTo>
                  <a:lnTo>
                    <a:pt x="216" y="340"/>
                  </a:lnTo>
                  <a:lnTo>
                    <a:pt x="212" y="340"/>
                  </a:lnTo>
                  <a:lnTo>
                    <a:pt x="212" y="344"/>
                  </a:lnTo>
                  <a:lnTo>
                    <a:pt x="208" y="348"/>
                  </a:lnTo>
                  <a:lnTo>
                    <a:pt x="204" y="348"/>
                  </a:lnTo>
                  <a:lnTo>
                    <a:pt x="204" y="352"/>
                  </a:lnTo>
                  <a:lnTo>
                    <a:pt x="200" y="352"/>
                  </a:lnTo>
                  <a:lnTo>
                    <a:pt x="200" y="356"/>
                  </a:lnTo>
                  <a:lnTo>
                    <a:pt x="196" y="356"/>
                  </a:lnTo>
                  <a:lnTo>
                    <a:pt x="196" y="358"/>
                  </a:lnTo>
                  <a:lnTo>
                    <a:pt x="200" y="358"/>
                  </a:lnTo>
                  <a:lnTo>
                    <a:pt x="196" y="358"/>
                  </a:lnTo>
                  <a:lnTo>
                    <a:pt x="196" y="362"/>
                  </a:lnTo>
                  <a:lnTo>
                    <a:pt x="196" y="366"/>
                  </a:lnTo>
                  <a:lnTo>
                    <a:pt x="192" y="366"/>
                  </a:lnTo>
                  <a:lnTo>
                    <a:pt x="190" y="366"/>
                  </a:lnTo>
                  <a:lnTo>
                    <a:pt x="186" y="366"/>
                  </a:lnTo>
                  <a:lnTo>
                    <a:pt x="182" y="366"/>
                  </a:lnTo>
                  <a:lnTo>
                    <a:pt x="182" y="370"/>
                  </a:lnTo>
                  <a:lnTo>
                    <a:pt x="182" y="374"/>
                  </a:lnTo>
                  <a:lnTo>
                    <a:pt x="178" y="374"/>
                  </a:lnTo>
                  <a:lnTo>
                    <a:pt x="178" y="378"/>
                  </a:lnTo>
                  <a:lnTo>
                    <a:pt x="178" y="374"/>
                  </a:lnTo>
                  <a:lnTo>
                    <a:pt x="178" y="378"/>
                  </a:lnTo>
                  <a:lnTo>
                    <a:pt x="178" y="374"/>
                  </a:lnTo>
                  <a:lnTo>
                    <a:pt x="174" y="374"/>
                  </a:lnTo>
                  <a:lnTo>
                    <a:pt x="170" y="378"/>
                  </a:lnTo>
                  <a:lnTo>
                    <a:pt x="166" y="382"/>
                  </a:lnTo>
                  <a:lnTo>
                    <a:pt x="166" y="386"/>
                  </a:lnTo>
                  <a:lnTo>
                    <a:pt x="166" y="388"/>
                  </a:lnTo>
                  <a:lnTo>
                    <a:pt x="166" y="392"/>
                  </a:lnTo>
                  <a:lnTo>
                    <a:pt x="166" y="396"/>
                  </a:lnTo>
                  <a:lnTo>
                    <a:pt x="166" y="400"/>
                  </a:lnTo>
                  <a:lnTo>
                    <a:pt x="166" y="404"/>
                  </a:lnTo>
                  <a:lnTo>
                    <a:pt x="166" y="408"/>
                  </a:lnTo>
                  <a:lnTo>
                    <a:pt x="166" y="412"/>
                  </a:lnTo>
                  <a:lnTo>
                    <a:pt x="170" y="412"/>
                  </a:lnTo>
                  <a:lnTo>
                    <a:pt x="166" y="412"/>
                  </a:lnTo>
                  <a:lnTo>
                    <a:pt x="166" y="416"/>
                  </a:lnTo>
                  <a:lnTo>
                    <a:pt x="170" y="416"/>
                  </a:lnTo>
                  <a:lnTo>
                    <a:pt x="170" y="418"/>
                  </a:lnTo>
                  <a:lnTo>
                    <a:pt x="170" y="416"/>
                  </a:lnTo>
                  <a:lnTo>
                    <a:pt x="166" y="412"/>
                  </a:lnTo>
                  <a:lnTo>
                    <a:pt x="166" y="416"/>
                  </a:lnTo>
                  <a:lnTo>
                    <a:pt x="170" y="418"/>
                  </a:lnTo>
                  <a:lnTo>
                    <a:pt x="170" y="422"/>
                  </a:lnTo>
                  <a:lnTo>
                    <a:pt x="170" y="426"/>
                  </a:lnTo>
                  <a:lnTo>
                    <a:pt x="170" y="430"/>
                  </a:lnTo>
                  <a:lnTo>
                    <a:pt x="166" y="430"/>
                  </a:lnTo>
                  <a:lnTo>
                    <a:pt x="166" y="434"/>
                  </a:lnTo>
                  <a:lnTo>
                    <a:pt x="166" y="438"/>
                  </a:lnTo>
                  <a:lnTo>
                    <a:pt x="162" y="442"/>
                  </a:lnTo>
                  <a:lnTo>
                    <a:pt x="162" y="446"/>
                  </a:lnTo>
                  <a:lnTo>
                    <a:pt x="162" y="448"/>
                  </a:lnTo>
                  <a:lnTo>
                    <a:pt x="162" y="452"/>
                  </a:lnTo>
                  <a:lnTo>
                    <a:pt x="162" y="456"/>
                  </a:lnTo>
                  <a:lnTo>
                    <a:pt x="162" y="460"/>
                  </a:lnTo>
                  <a:lnTo>
                    <a:pt x="162" y="464"/>
                  </a:lnTo>
                  <a:lnTo>
                    <a:pt x="162" y="468"/>
                  </a:lnTo>
                  <a:lnTo>
                    <a:pt x="162" y="472"/>
                  </a:lnTo>
                  <a:lnTo>
                    <a:pt x="160" y="472"/>
                  </a:lnTo>
                  <a:lnTo>
                    <a:pt x="162" y="472"/>
                  </a:lnTo>
                  <a:lnTo>
                    <a:pt x="160" y="472"/>
                  </a:lnTo>
                  <a:lnTo>
                    <a:pt x="156" y="472"/>
                  </a:lnTo>
                  <a:lnTo>
                    <a:pt x="156" y="474"/>
                  </a:lnTo>
                  <a:lnTo>
                    <a:pt x="156" y="478"/>
                  </a:lnTo>
                  <a:lnTo>
                    <a:pt x="152" y="478"/>
                  </a:lnTo>
                  <a:lnTo>
                    <a:pt x="152" y="482"/>
                  </a:lnTo>
                  <a:lnTo>
                    <a:pt x="148" y="486"/>
                  </a:lnTo>
                  <a:lnTo>
                    <a:pt x="152" y="486"/>
                  </a:lnTo>
                  <a:lnTo>
                    <a:pt x="152" y="490"/>
                  </a:lnTo>
                  <a:lnTo>
                    <a:pt x="156" y="490"/>
                  </a:lnTo>
                  <a:lnTo>
                    <a:pt x="152" y="490"/>
                  </a:lnTo>
                  <a:lnTo>
                    <a:pt x="148" y="490"/>
                  </a:lnTo>
                  <a:lnTo>
                    <a:pt x="144" y="494"/>
                  </a:lnTo>
                  <a:lnTo>
                    <a:pt x="140" y="494"/>
                  </a:lnTo>
                  <a:lnTo>
                    <a:pt x="140" y="498"/>
                  </a:lnTo>
                  <a:lnTo>
                    <a:pt x="140" y="502"/>
                  </a:lnTo>
                  <a:lnTo>
                    <a:pt x="136" y="504"/>
                  </a:lnTo>
                  <a:lnTo>
                    <a:pt x="134" y="508"/>
                  </a:lnTo>
                  <a:lnTo>
                    <a:pt x="130" y="508"/>
                  </a:lnTo>
                  <a:lnTo>
                    <a:pt x="126" y="508"/>
                  </a:lnTo>
                  <a:lnTo>
                    <a:pt x="126" y="504"/>
                  </a:lnTo>
                  <a:lnTo>
                    <a:pt x="122" y="504"/>
                  </a:lnTo>
                  <a:lnTo>
                    <a:pt x="122" y="502"/>
                  </a:lnTo>
                  <a:lnTo>
                    <a:pt x="118" y="502"/>
                  </a:lnTo>
                  <a:lnTo>
                    <a:pt x="118" y="498"/>
                  </a:lnTo>
                  <a:lnTo>
                    <a:pt x="118" y="494"/>
                  </a:lnTo>
                  <a:lnTo>
                    <a:pt x="114" y="494"/>
                  </a:lnTo>
                  <a:lnTo>
                    <a:pt x="114" y="490"/>
                  </a:lnTo>
                  <a:lnTo>
                    <a:pt x="114" y="486"/>
                  </a:lnTo>
                  <a:lnTo>
                    <a:pt x="114" y="482"/>
                  </a:lnTo>
                  <a:lnTo>
                    <a:pt x="110" y="478"/>
                  </a:lnTo>
                  <a:lnTo>
                    <a:pt x="114" y="478"/>
                  </a:lnTo>
                  <a:lnTo>
                    <a:pt x="110" y="478"/>
                  </a:lnTo>
                  <a:lnTo>
                    <a:pt x="114" y="482"/>
                  </a:lnTo>
                  <a:lnTo>
                    <a:pt x="114" y="486"/>
                  </a:lnTo>
                  <a:lnTo>
                    <a:pt x="114" y="482"/>
                  </a:lnTo>
                  <a:lnTo>
                    <a:pt x="114" y="478"/>
                  </a:lnTo>
                  <a:lnTo>
                    <a:pt x="110" y="478"/>
                  </a:lnTo>
                  <a:lnTo>
                    <a:pt x="110" y="474"/>
                  </a:lnTo>
                  <a:lnTo>
                    <a:pt x="110" y="478"/>
                  </a:lnTo>
                  <a:lnTo>
                    <a:pt x="110" y="474"/>
                  </a:lnTo>
                  <a:lnTo>
                    <a:pt x="110" y="472"/>
                  </a:lnTo>
                  <a:lnTo>
                    <a:pt x="110" y="468"/>
                  </a:lnTo>
                  <a:lnTo>
                    <a:pt x="106" y="464"/>
                  </a:lnTo>
                  <a:lnTo>
                    <a:pt x="106" y="460"/>
                  </a:lnTo>
                  <a:lnTo>
                    <a:pt x="104" y="452"/>
                  </a:lnTo>
                  <a:lnTo>
                    <a:pt x="104" y="448"/>
                  </a:lnTo>
                  <a:lnTo>
                    <a:pt x="100" y="446"/>
                  </a:lnTo>
                  <a:lnTo>
                    <a:pt x="100" y="442"/>
                  </a:lnTo>
                  <a:lnTo>
                    <a:pt x="96" y="442"/>
                  </a:lnTo>
                  <a:lnTo>
                    <a:pt x="96" y="438"/>
                  </a:lnTo>
                  <a:lnTo>
                    <a:pt x="96" y="434"/>
                  </a:lnTo>
                  <a:lnTo>
                    <a:pt x="92" y="430"/>
                  </a:lnTo>
                  <a:lnTo>
                    <a:pt x="92" y="426"/>
                  </a:lnTo>
                  <a:lnTo>
                    <a:pt x="92" y="422"/>
                  </a:lnTo>
                  <a:lnTo>
                    <a:pt x="92" y="418"/>
                  </a:lnTo>
                  <a:lnTo>
                    <a:pt x="90" y="416"/>
                  </a:lnTo>
                  <a:lnTo>
                    <a:pt x="90" y="412"/>
                  </a:lnTo>
                  <a:lnTo>
                    <a:pt x="90" y="408"/>
                  </a:lnTo>
                  <a:lnTo>
                    <a:pt x="90" y="404"/>
                  </a:lnTo>
                  <a:lnTo>
                    <a:pt x="86" y="404"/>
                  </a:lnTo>
                  <a:lnTo>
                    <a:pt x="86" y="400"/>
                  </a:lnTo>
                  <a:lnTo>
                    <a:pt x="86" y="396"/>
                  </a:lnTo>
                  <a:lnTo>
                    <a:pt x="86" y="400"/>
                  </a:lnTo>
                  <a:lnTo>
                    <a:pt x="86" y="396"/>
                  </a:lnTo>
                  <a:lnTo>
                    <a:pt x="82" y="396"/>
                  </a:lnTo>
                  <a:lnTo>
                    <a:pt x="82" y="392"/>
                  </a:lnTo>
                  <a:lnTo>
                    <a:pt x="82" y="388"/>
                  </a:lnTo>
                  <a:lnTo>
                    <a:pt x="78" y="386"/>
                  </a:lnTo>
                  <a:lnTo>
                    <a:pt x="78" y="382"/>
                  </a:lnTo>
                  <a:lnTo>
                    <a:pt x="82" y="386"/>
                  </a:lnTo>
                  <a:lnTo>
                    <a:pt x="82" y="382"/>
                  </a:lnTo>
                  <a:lnTo>
                    <a:pt x="78" y="382"/>
                  </a:lnTo>
                  <a:lnTo>
                    <a:pt x="78" y="378"/>
                  </a:lnTo>
                  <a:lnTo>
                    <a:pt x="74" y="378"/>
                  </a:lnTo>
                  <a:lnTo>
                    <a:pt x="74" y="374"/>
                  </a:lnTo>
                  <a:lnTo>
                    <a:pt x="74" y="370"/>
                  </a:lnTo>
                  <a:lnTo>
                    <a:pt x="70" y="366"/>
                  </a:lnTo>
                  <a:lnTo>
                    <a:pt x="70" y="362"/>
                  </a:lnTo>
                  <a:lnTo>
                    <a:pt x="70" y="358"/>
                  </a:lnTo>
                  <a:lnTo>
                    <a:pt x="70" y="356"/>
                  </a:lnTo>
                  <a:lnTo>
                    <a:pt x="70" y="352"/>
                  </a:lnTo>
                  <a:lnTo>
                    <a:pt x="70" y="348"/>
                  </a:lnTo>
                  <a:lnTo>
                    <a:pt x="70" y="344"/>
                  </a:lnTo>
                  <a:lnTo>
                    <a:pt x="66" y="344"/>
                  </a:lnTo>
                  <a:lnTo>
                    <a:pt x="66" y="340"/>
                  </a:lnTo>
                  <a:lnTo>
                    <a:pt x="66" y="336"/>
                  </a:lnTo>
                  <a:lnTo>
                    <a:pt x="66" y="332"/>
                  </a:lnTo>
                  <a:lnTo>
                    <a:pt x="66" y="330"/>
                  </a:lnTo>
                  <a:lnTo>
                    <a:pt x="62" y="326"/>
                  </a:lnTo>
                  <a:lnTo>
                    <a:pt x="66" y="326"/>
                  </a:lnTo>
                  <a:lnTo>
                    <a:pt x="66" y="322"/>
                  </a:lnTo>
                  <a:lnTo>
                    <a:pt x="66" y="318"/>
                  </a:lnTo>
                  <a:lnTo>
                    <a:pt x="66" y="322"/>
                  </a:lnTo>
                  <a:lnTo>
                    <a:pt x="62" y="322"/>
                  </a:lnTo>
                  <a:lnTo>
                    <a:pt x="62" y="318"/>
                  </a:lnTo>
                  <a:lnTo>
                    <a:pt x="62" y="314"/>
                  </a:lnTo>
                  <a:lnTo>
                    <a:pt x="66" y="314"/>
                  </a:lnTo>
                  <a:lnTo>
                    <a:pt x="66" y="318"/>
                  </a:lnTo>
                  <a:lnTo>
                    <a:pt x="66" y="314"/>
                  </a:lnTo>
                  <a:lnTo>
                    <a:pt x="62" y="314"/>
                  </a:lnTo>
                  <a:lnTo>
                    <a:pt x="62" y="310"/>
                  </a:lnTo>
                  <a:lnTo>
                    <a:pt x="62" y="306"/>
                  </a:lnTo>
                  <a:lnTo>
                    <a:pt x="62" y="302"/>
                  </a:lnTo>
                  <a:lnTo>
                    <a:pt x="62" y="300"/>
                  </a:lnTo>
                  <a:lnTo>
                    <a:pt x="62" y="296"/>
                  </a:lnTo>
                  <a:lnTo>
                    <a:pt x="66" y="296"/>
                  </a:lnTo>
                  <a:lnTo>
                    <a:pt x="66" y="288"/>
                  </a:lnTo>
                  <a:lnTo>
                    <a:pt x="62" y="288"/>
                  </a:lnTo>
                  <a:lnTo>
                    <a:pt x="62" y="286"/>
                  </a:lnTo>
                  <a:lnTo>
                    <a:pt x="62" y="282"/>
                  </a:lnTo>
                  <a:lnTo>
                    <a:pt x="60" y="282"/>
                  </a:lnTo>
                  <a:lnTo>
                    <a:pt x="60" y="278"/>
                  </a:lnTo>
                  <a:lnTo>
                    <a:pt x="62" y="278"/>
                  </a:lnTo>
                  <a:lnTo>
                    <a:pt x="60" y="278"/>
                  </a:lnTo>
                  <a:lnTo>
                    <a:pt x="62" y="278"/>
                  </a:lnTo>
                  <a:lnTo>
                    <a:pt x="62" y="274"/>
                  </a:lnTo>
                  <a:lnTo>
                    <a:pt x="66" y="274"/>
                  </a:lnTo>
                  <a:lnTo>
                    <a:pt x="70" y="274"/>
                  </a:lnTo>
                  <a:lnTo>
                    <a:pt x="66" y="274"/>
                  </a:lnTo>
                  <a:lnTo>
                    <a:pt x="62" y="274"/>
                  </a:lnTo>
                  <a:lnTo>
                    <a:pt x="60" y="274"/>
                  </a:lnTo>
                  <a:lnTo>
                    <a:pt x="60" y="270"/>
                  </a:lnTo>
                  <a:lnTo>
                    <a:pt x="62" y="270"/>
                  </a:lnTo>
                  <a:lnTo>
                    <a:pt x="60" y="270"/>
                  </a:lnTo>
                  <a:lnTo>
                    <a:pt x="60" y="266"/>
                  </a:lnTo>
                  <a:lnTo>
                    <a:pt x="62" y="262"/>
                  </a:lnTo>
                  <a:lnTo>
                    <a:pt x="62" y="266"/>
                  </a:lnTo>
                  <a:lnTo>
                    <a:pt x="62" y="262"/>
                  </a:lnTo>
                  <a:lnTo>
                    <a:pt x="66" y="262"/>
                  </a:lnTo>
                  <a:lnTo>
                    <a:pt x="62" y="262"/>
                  </a:lnTo>
                  <a:lnTo>
                    <a:pt x="60" y="262"/>
                  </a:lnTo>
                  <a:lnTo>
                    <a:pt x="56" y="262"/>
                  </a:lnTo>
                  <a:lnTo>
                    <a:pt x="56" y="266"/>
                  </a:lnTo>
                  <a:lnTo>
                    <a:pt x="56" y="270"/>
                  </a:lnTo>
                  <a:lnTo>
                    <a:pt x="52" y="270"/>
                  </a:lnTo>
                  <a:lnTo>
                    <a:pt x="56" y="270"/>
                  </a:lnTo>
                  <a:lnTo>
                    <a:pt x="52" y="270"/>
                  </a:lnTo>
                  <a:lnTo>
                    <a:pt x="52" y="274"/>
                  </a:lnTo>
                  <a:lnTo>
                    <a:pt x="56" y="270"/>
                  </a:lnTo>
                  <a:lnTo>
                    <a:pt x="56" y="274"/>
                  </a:lnTo>
                  <a:lnTo>
                    <a:pt x="56" y="278"/>
                  </a:lnTo>
                  <a:lnTo>
                    <a:pt x="56" y="282"/>
                  </a:lnTo>
                  <a:lnTo>
                    <a:pt x="52" y="282"/>
                  </a:lnTo>
                  <a:lnTo>
                    <a:pt x="52" y="286"/>
                  </a:lnTo>
                  <a:lnTo>
                    <a:pt x="48" y="286"/>
                  </a:lnTo>
                  <a:lnTo>
                    <a:pt x="44" y="288"/>
                  </a:lnTo>
                  <a:lnTo>
                    <a:pt x="40" y="288"/>
                  </a:lnTo>
                  <a:lnTo>
                    <a:pt x="36" y="292"/>
                  </a:lnTo>
                  <a:lnTo>
                    <a:pt x="34" y="288"/>
                  </a:lnTo>
                  <a:lnTo>
                    <a:pt x="30" y="288"/>
                  </a:lnTo>
                  <a:lnTo>
                    <a:pt x="30" y="286"/>
                  </a:lnTo>
                  <a:lnTo>
                    <a:pt x="26" y="286"/>
                  </a:lnTo>
                  <a:lnTo>
                    <a:pt x="26" y="282"/>
                  </a:lnTo>
                  <a:lnTo>
                    <a:pt x="22" y="282"/>
                  </a:lnTo>
                  <a:lnTo>
                    <a:pt x="22" y="278"/>
                  </a:lnTo>
                  <a:lnTo>
                    <a:pt x="18" y="274"/>
                  </a:lnTo>
                  <a:lnTo>
                    <a:pt x="14" y="270"/>
                  </a:lnTo>
                  <a:lnTo>
                    <a:pt x="10" y="266"/>
                  </a:lnTo>
                  <a:lnTo>
                    <a:pt x="10" y="262"/>
                  </a:lnTo>
                  <a:lnTo>
                    <a:pt x="10" y="258"/>
                  </a:lnTo>
                  <a:lnTo>
                    <a:pt x="10" y="262"/>
                  </a:lnTo>
                  <a:lnTo>
                    <a:pt x="14" y="262"/>
                  </a:lnTo>
                  <a:lnTo>
                    <a:pt x="10" y="262"/>
                  </a:lnTo>
                  <a:lnTo>
                    <a:pt x="14" y="262"/>
                  </a:lnTo>
                  <a:lnTo>
                    <a:pt x="18" y="262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6" y="258"/>
                  </a:lnTo>
                  <a:lnTo>
                    <a:pt x="30" y="256"/>
                  </a:lnTo>
                  <a:lnTo>
                    <a:pt x="30" y="252"/>
                  </a:lnTo>
                  <a:lnTo>
                    <a:pt x="34" y="252"/>
                  </a:lnTo>
                  <a:lnTo>
                    <a:pt x="34" y="248"/>
                  </a:lnTo>
                  <a:lnTo>
                    <a:pt x="30" y="248"/>
                  </a:lnTo>
                  <a:lnTo>
                    <a:pt x="30" y="252"/>
                  </a:lnTo>
                  <a:lnTo>
                    <a:pt x="22" y="252"/>
                  </a:lnTo>
                  <a:lnTo>
                    <a:pt x="22" y="256"/>
                  </a:lnTo>
                  <a:lnTo>
                    <a:pt x="18" y="256"/>
                  </a:lnTo>
                  <a:lnTo>
                    <a:pt x="14" y="256"/>
                  </a:lnTo>
                  <a:lnTo>
                    <a:pt x="14" y="252"/>
                  </a:lnTo>
                  <a:lnTo>
                    <a:pt x="10" y="252"/>
                  </a:lnTo>
                  <a:lnTo>
                    <a:pt x="6" y="252"/>
                  </a:lnTo>
                  <a:lnTo>
                    <a:pt x="6" y="248"/>
                  </a:lnTo>
                  <a:lnTo>
                    <a:pt x="4" y="244"/>
                  </a:lnTo>
                  <a:lnTo>
                    <a:pt x="4" y="240"/>
                  </a:lnTo>
                  <a:lnTo>
                    <a:pt x="4" y="236"/>
                  </a:lnTo>
                  <a:lnTo>
                    <a:pt x="6" y="236"/>
                  </a:lnTo>
                  <a:lnTo>
                    <a:pt x="4" y="236"/>
                  </a:lnTo>
                  <a:lnTo>
                    <a:pt x="0" y="240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0" y="236"/>
                  </a:lnTo>
                  <a:close/>
                  <a:moveTo>
                    <a:pt x="282" y="270"/>
                  </a:moveTo>
                  <a:lnTo>
                    <a:pt x="282" y="274"/>
                  </a:lnTo>
                  <a:lnTo>
                    <a:pt x="278" y="274"/>
                  </a:lnTo>
                  <a:lnTo>
                    <a:pt x="278" y="270"/>
                  </a:lnTo>
                  <a:lnTo>
                    <a:pt x="282" y="270"/>
                  </a:lnTo>
                  <a:lnTo>
                    <a:pt x="282" y="270"/>
                  </a:lnTo>
                  <a:lnTo>
                    <a:pt x="282" y="270"/>
                  </a:lnTo>
                  <a:close/>
                  <a:moveTo>
                    <a:pt x="346" y="442"/>
                  </a:moveTo>
                  <a:lnTo>
                    <a:pt x="346" y="438"/>
                  </a:lnTo>
                  <a:lnTo>
                    <a:pt x="350" y="438"/>
                  </a:lnTo>
                  <a:lnTo>
                    <a:pt x="346" y="442"/>
                  </a:lnTo>
                  <a:lnTo>
                    <a:pt x="346" y="442"/>
                  </a:lnTo>
                  <a:lnTo>
                    <a:pt x="346" y="442"/>
                  </a:lnTo>
                  <a:close/>
                  <a:moveTo>
                    <a:pt x="346" y="452"/>
                  </a:moveTo>
                  <a:lnTo>
                    <a:pt x="342" y="452"/>
                  </a:lnTo>
                  <a:lnTo>
                    <a:pt x="346" y="452"/>
                  </a:lnTo>
                  <a:lnTo>
                    <a:pt x="346" y="452"/>
                  </a:lnTo>
                  <a:lnTo>
                    <a:pt x="346" y="452"/>
                  </a:lnTo>
                  <a:close/>
                  <a:moveTo>
                    <a:pt x="346" y="490"/>
                  </a:moveTo>
                  <a:lnTo>
                    <a:pt x="346" y="494"/>
                  </a:lnTo>
                  <a:lnTo>
                    <a:pt x="346" y="490"/>
                  </a:lnTo>
                  <a:lnTo>
                    <a:pt x="346" y="490"/>
                  </a:lnTo>
                  <a:lnTo>
                    <a:pt x="346" y="490"/>
                  </a:lnTo>
                  <a:close/>
                  <a:moveTo>
                    <a:pt x="66" y="504"/>
                  </a:moveTo>
                  <a:lnTo>
                    <a:pt x="66" y="508"/>
                  </a:lnTo>
                  <a:lnTo>
                    <a:pt x="66" y="504"/>
                  </a:lnTo>
                  <a:lnTo>
                    <a:pt x="66" y="504"/>
                  </a:lnTo>
                  <a:lnTo>
                    <a:pt x="66" y="504"/>
                  </a:lnTo>
                  <a:close/>
                  <a:moveTo>
                    <a:pt x="358" y="508"/>
                  </a:moveTo>
                  <a:lnTo>
                    <a:pt x="358" y="512"/>
                  </a:lnTo>
                  <a:lnTo>
                    <a:pt x="358" y="508"/>
                  </a:lnTo>
                  <a:lnTo>
                    <a:pt x="358" y="508"/>
                  </a:lnTo>
                  <a:lnTo>
                    <a:pt x="358" y="508"/>
                  </a:lnTo>
                  <a:close/>
                  <a:moveTo>
                    <a:pt x="354" y="512"/>
                  </a:moveTo>
                  <a:lnTo>
                    <a:pt x="358" y="512"/>
                  </a:lnTo>
                  <a:lnTo>
                    <a:pt x="354" y="512"/>
                  </a:lnTo>
                  <a:lnTo>
                    <a:pt x="354" y="512"/>
                  </a:lnTo>
                  <a:lnTo>
                    <a:pt x="354" y="512"/>
                  </a:lnTo>
                  <a:close/>
                  <a:moveTo>
                    <a:pt x="360" y="524"/>
                  </a:moveTo>
                  <a:lnTo>
                    <a:pt x="358" y="524"/>
                  </a:lnTo>
                  <a:lnTo>
                    <a:pt x="360" y="524"/>
                  </a:lnTo>
                  <a:lnTo>
                    <a:pt x="360" y="520"/>
                  </a:lnTo>
                  <a:lnTo>
                    <a:pt x="360" y="524"/>
                  </a:lnTo>
                  <a:lnTo>
                    <a:pt x="360" y="524"/>
                  </a:lnTo>
                  <a:lnTo>
                    <a:pt x="360" y="524"/>
                  </a:lnTo>
                  <a:close/>
                  <a:moveTo>
                    <a:pt x="346" y="426"/>
                  </a:moveTo>
                  <a:lnTo>
                    <a:pt x="346" y="422"/>
                  </a:lnTo>
                  <a:lnTo>
                    <a:pt x="346" y="418"/>
                  </a:lnTo>
                  <a:lnTo>
                    <a:pt x="350" y="418"/>
                  </a:lnTo>
                  <a:lnTo>
                    <a:pt x="350" y="416"/>
                  </a:lnTo>
                  <a:lnTo>
                    <a:pt x="350" y="418"/>
                  </a:lnTo>
                  <a:lnTo>
                    <a:pt x="350" y="422"/>
                  </a:lnTo>
                  <a:lnTo>
                    <a:pt x="350" y="426"/>
                  </a:lnTo>
                  <a:lnTo>
                    <a:pt x="350" y="422"/>
                  </a:lnTo>
                  <a:lnTo>
                    <a:pt x="346" y="426"/>
                  </a:lnTo>
                  <a:lnTo>
                    <a:pt x="346" y="426"/>
                  </a:lnTo>
                  <a:lnTo>
                    <a:pt x="346" y="426"/>
                  </a:lnTo>
                  <a:close/>
                  <a:moveTo>
                    <a:pt x="346" y="438"/>
                  </a:moveTo>
                  <a:lnTo>
                    <a:pt x="346" y="434"/>
                  </a:lnTo>
                  <a:lnTo>
                    <a:pt x="346" y="430"/>
                  </a:lnTo>
                  <a:lnTo>
                    <a:pt x="346" y="426"/>
                  </a:lnTo>
                  <a:lnTo>
                    <a:pt x="350" y="426"/>
                  </a:lnTo>
                  <a:lnTo>
                    <a:pt x="350" y="430"/>
                  </a:lnTo>
                  <a:lnTo>
                    <a:pt x="350" y="434"/>
                  </a:lnTo>
                  <a:lnTo>
                    <a:pt x="346" y="434"/>
                  </a:lnTo>
                  <a:lnTo>
                    <a:pt x="346" y="438"/>
                  </a:lnTo>
                  <a:lnTo>
                    <a:pt x="350" y="438"/>
                  </a:lnTo>
                  <a:lnTo>
                    <a:pt x="346" y="438"/>
                  </a:lnTo>
                  <a:lnTo>
                    <a:pt x="346" y="438"/>
                  </a:lnTo>
                  <a:lnTo>
                    <a:pt x="346" y="438"/>
                  </a:lnTo>
                  <a:close/>
                  <a:moveTo>
                    <a:pt x="346" y="442"/>
                  </a:moveTo>
                  <a:lnTo>
                    <a:pt x="346" y="446"/>
                  </a:lnTo>
                  <a:lnTo>
                    <a:pt x="346" y="448"/>
                  </a:lnTo>
                  <a:lnTo>
                    <a:pt x="346" y="452"/>
                  </a:lnTo>
                  <a:lnTo>
                    <a:pt x="342" y="448"/>
                  </a:lnTo>
                  <a:lnTo>
                    <a:pt x="342" y="446"/>
                  </a:lnTo>
                  <a:lnTo>
                    <a:pt x="346" y="446"/>
                  </a:lnTo>
                  <a:lnTo>
                    <a:pt x="346" y="442"/>
                  </a:lnTo>
                  <a:lnTo>
                    <a:pt x="346" y="438"/>
                  </a:lnTo>
                  <a:lnTo>
                    <a:pt x="346" y="442"/>
                  </a:lnTo>
                  <a:lnTo>
                    <a:pt x="346" y="438"/>
                  </a:lnTo>
                  <a:lnTo>
                    <a:pt x="346" y="442"/>
                  </a:lnTo>
                  <a:lnTo>
                    <a:pt x="346" y="442"/>
                  </a:lnTo>
                  <a:lnTo>
                    <a:pt x="346" y="442"/>
                  </a:lnTo>
                  <a:close/>
                  <a:moveTo>
                    <a:pt x="342" y="464"/>
                  </a:moveTo>
                  <a:lnTo>
                    <a:pt x="342" y="468"/>
                  </a:lnTo>
                  <a:lnTo>
                    <a:pt x="338" y="468"/>
                  </a:lnTo>
                  <a:lnTo>
                    <a:pt x="338" y="464"/>
                  </a:lnTo>
                  <a:lnTo>
                    <a:pt x="342" y="464"/>
                  </a:lnTo>
                  <a:lnTo>
                    <a:pt x="342" y="460"/>
                  </a:lnTo>
                  <a:lnTo>
                    <a:pt x="342" y="464"/>
                  </a:lnTo>
                  <a:lnTo>
                    <a:pt x="342" y="464"/>
                  </a:lnTo>
                  <a:lnTo>
                    <a:pt x="342" y="464"/>
                  </a:lnTo>
                  <a:close/>
                  <a:moveTo>
                    <a:pt x="360" y="528"/>
                  </a:moveTo>
                  <a:lnTo>
                    <a:pt x="360" y="532"/>
                  </a:lnTo>
                  <a:lnTo>
                    <a:pt x="360" y="534"/>
                  </a:lnTo>
                  <a:lnTo>
                    <a:pt x="360" y="532"/>
                  </a:lnTo>
                  <a:lnTo>
                    <a:pt x="360" y="528"/>
                  </a:lnTo>
                  <a:lnTo>
                    <a:pt x="358" y="528"/>
                  </a:lnTo>
                  <a:lnTo>
                    <a:pt x="360" y="524"/>
                  </a:lnTo>
                  <a:lnTo>
                    <a:pt x="360" y="528"/>
                  </a:lnTo>
                  <a:lnTo>
                    <a:pt x="360" y="528"/>
                  </a:lnTo>
                  <a:lnTo>
                    <a:pt x="360" y="528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9F33A9F3-DAF0-CAC5-A0EB-8F409C9EA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14" y="130991"/>
            <a:ext cx="8538046" cy="593393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Where are  Captives Located?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6A47A4-AC4C-B942-520D-A4226F2038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fld id="{00000000-1234-1234-1234-123412341234}" type="slidenum">
              <a:rPr lang="en" sz="1100" kern="0">
                <a:solidFill>
                  <a:srgbClr val="FFFFFF"/>
                </a:solidFill>
                <a:latin typeface="IBM Plex Sans Condensed"/>
                <a:sym typeface="IBM Plex Sans Condensed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t>4</a:t>
            </a:fld>
            <a:endParaRPr lang="en" sz="1100" kern="0">
              <a:solidFill>
                <a:srgbClr val="FFFFFF"/>
              </a:solidFill>
              <a:latin typeface="IBM Plex Sans Condensed"/>
              <a:sym typeface="IBM Plex Sans Condensed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CF65513-4250-61BB-B383-DA7AC5B27F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7872284"/>
              </p:ext>
            </p:extLst>
          </p:nvPr>
        </p:nvGraphicFramePr>
        <p:xfrm>
          <a:off x="809624" y="1879600"/>
          <a:ext cx="2350135" cy="1509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F4A7D7F-5116-4DAE-492E-A1E26AF369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721377"/>
              </p:ext>
            </p:extLst>
          </p:nvPr>
        </p:nvGraphicFramePr>
        <p:xfrm>
          <a:off x="1798320" y="2021840"/>
          <a:ext cx="2042160" cy="1747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75383C2-A808-D4EA-9BCB-70C5018192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1469034"/>
              </p:ext>
            </p:extLst>
          </p:nvPr>
        </p:nvGraphicFramePr>
        <p:xfrm>
          <a:off x="6197600" y="2479040"/>
          <a:ext cx="2438400" cy="147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1E6AC5E-6FA2-DE99-6AEC-E128362216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4145555"/>
              </p:ext>
            </p:extLst>
          </p:nvPr>
        </p:nvGraphicFramePr>
        <p:xfrm>
          <a:off x="3281680" y="1026160"/>
          <a:ext cx="2448560" cy="141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F13694C-D5F5-7021-318D-168CC16A7F68}"/>
              </a:ext>
            </a:extLst>
          </p:cNvPr>
          <p:cNvGraphicFramePr/>
          <p:nvPr/>
        </p:nvGraphicFramePr>
        <p:xfrm>
          <a:off x="2999122" y="5131"/>
          <a:ext cx="1701799" cy="1004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B9C5AAF-0C69-6699-5411-5E9C666B0821}"/>
              </a:ext>
            </a:extLst>
          </p:cNvPr>
          <p:cNvSpPr txBox="1"/>
          <p:nvPr/>
        </p:nvSpPr>
        <p:spPr>
          <a:xfrm>
            <a:off x="373267" y="5808907"/>
            <a:ext cx="3918212" cy="215444"/>
          </a:xfrm>
          <a:prstGeom prst="rect">
            <a:avLst/>
          </a:prstGeom>
          <a:noFill/>
        </p:spPr>
        <p:txBody>
          <a:bodyPr wrap="square" lIns="0" tIns="45720" rIns="91440" bIns="45720" rtlCol="0" anchor="t">
            <a:spAutoFit/>
          </a:bodyPr>
          <a:lstStyle/>
          <a:p>
            <a:pPr>
              <a:defRPr/>
            </a:pPr>
            <a:r>
              <a:rPr lang="en-GB" sz="800" kern="0" dirty="0">
                <a:solidFill>
                  <a:srgbClr val="000000"/>
                </a:solidFill>
                <a:latin typeface="IBM Plex Sans Condensed"/>
                <a:cs typeface="Arial"/>
                <a:sym typeface="Arial"/>
              </a:rPr>
              <a:t>Source: </a:t>
            </a:r>
            <a:r>
              <a:rPr lang="en-GB" sz="800" i="1" kern="0" dirty="0">
                <a:solidFill>
                  <a:srgbClr val="000000"/>
                </a:solidFill>
                <a:latin typeface="IBM Plex Sans Condensed"/>
                <a:cs typeface="Arial"/>
                <a:sym typeface="Arial"/>
              </a:rPr>
              <a:t>World Domicile Update 2023</a:t>
            </a:r>
            <a:r>
              <a:rPr lang="en-GB" sz="800" kern="0" dirty="0">
                <a:solidFill>
                  <a:srgbClr val="000000"/>
                </a:solidFill>
                <a:latin typeface="IBM Plex Sans Condensed"/>
                <a:cs typeface="Arial"/>
                <a:sym typeface="Arial"/>
              </a:rPr>
              <a:t>, </a:t>
            </a:r>
            <a:r>
              <a:rPr lang="en-GB" sz="800" u="sng" kern="0" dirty="0">
                <a:solidFill>
                  <a:srgbClr val="000000"/>
                </a:solidFill>
                <a:latin typeface="IBM Plex Sans Condensed"/>
                <a:cs typeface="Arial"/>
                <a:sym typeface="Arial"/>
              </a:rPr>
              <a:t>Captive Review,</a:t>
            </a:r>
            <a:r>
              <a:rPr lang="en-GB" sz="800" u="sng" dirty="0">
                <a:latin typeface="IBM Plex Sans Condensed"/>
              </a:rPr>
              <a:t> </a:t>
            </a:r>
            <a:r>
              <a:rPr lang="en-GB" sz="800" u="sng" kern="0" dirty="0">
                <a:solidFill>
                  <a:srgbClr val="000000"/>
                </a:solidFill>
                <a:latin typeface="IBM Plex Sans Condensed"/>
                <a:cs typeface="Arial"/>
                <a:sym typeface="Arial"/>
              </a:rPr>
              <a:t>August 2023</a:t>
            </a:r>
            <a:endParaRPr lang="en-GB" sz="800" kern="0" dirty="0">
              <a:solidFill>
                <a:srgbClr val="000000"/>
              </a:solidFill>
              <a:latin typeface="IBM Plex Sans Condensed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5878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58484"/>
            <a:ext cx="9141698" cy="5142206"/>
            <a:chOff x="0" y="0"/>
            <a:chExt cx="20104100" cy="11308557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099" cy="11308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633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1853346" y="890025"/>
              <a:ext cx="16397605" cy="9528810"/>
            </a:xfrm>
            <a:custGeom>
              <a:avLst/>
              <a:gdLst/>
              <a:ahLst/>
              <a:cxnLst/>
              <a:rect l="l" t="t" r="r" b="b"/>
              <a:pathLst>
                <a:path w="16397605" h="9528810">
                  <a:moveTo>
                    <a:pt x="16397406" y="0"/>
                  </a:moveTo>
                  <a:lnTo>
                    <a:pt x="0" y="0"/>
                  </a:lnTo>
                  <a:lnTo>
                    <a:pt x="0" y="9528505"/>
                  </a:lnTo>
                  <a:lnTo>
                    <a:pt x="16397406" y="9528505"/>
                  </a:lnTo>
                  <a:lnTo>
                    <a:pt x="16397406" y="0"/>
                  </a:lnTo>
                  <a:close/>
                </a:path>
              </a:pathLst>
            </a:custGeom>
            <a:solidFill>
              <a:schemeClr val="tx1">
                <a:alpha val="52999"/>
              </a:schemeClr>
            </a:solidFill>
          </p:spPr>
          <p:txBody>
            <a:bodyPr wrap="square" lIns="0" tIns="0" rIns="0" bIns="0" rtlCol="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sz="633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98474" y="108730"/>
            <a:ext cx="9242474" cy="559247"/>
          </a:xfrm>
          <a:prstGeom prst="rect">
            <a:avLst/>
          </a:prstGeom>
        </p:spPr>
        <p:txBody>
          <a:bodyPr spcFirstLastPara="1" vert="horz" wrap="square" lIns="0" tIns="5198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5774">
              <a:spcBef>
                <a:spcPts val="41"/>
              </a:spcBef>
            </a:pPr>
            <a:r>
              <a:rPr sz="3600" spc="-328" dirty="0">
                <a:solidFill>
                  <a:schemeClr val="tx1"/>
                </a:solidFill>
                <a:latin typeface="Palatino Linotype" panose="02040502050505030304" pitchFamily="18" charset="0"/>
              </a:rPr>
              <a:t>V</a:t>
            </a:r>
            <a:r>
              <a:rPr sz="3600" dirty="0">
                <a:solidFill>
                  <a:schemeClr val="tx1"/>
                </a:solidFill>
                <a:latin typeface="Palatino Linotype" panose="02040502050505030304" pitchFamily="18" charset="0"/>
              </a:rPr>
              <a:t>ermont</a:t>
            </a:r>
            <a:r>
              <a:rPr lang="en-US" sz="3600" dirty="0">
                <a:solidFill>
                  <a:schemeClr val="tx1"/>
                </a:solidFill>
                <a:latin typeface="Palatino Linotype" panose="02040502050505030304" pitchFamily="18" charset="0"/>
              </a:rPr>
              <a:t> Captive Insurance Marketplace</a:t>
            </a:r>
            <a:endParaRPr sz="3600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0837" y="1675756"/>
            <a:ext cx="6499273" cy="561870"/>
          </a:xfrm>
          <a:prstGeom prst="rect">
            <a:avLst/>
          </a:prstGeom>
        </p:spPr>
        <p:txBody>
          <a:bodyPr vert="horz" wrap="square" lIns="0" tIns="7796" rIns="0" bIns="0" rtlCol="0">
            <a:spAutoFit/>
          </a:bodyPr>
          <a:lstStyle/>
          <a:p>
            <a:pPr marL="5774" algn="ctr" fontAlgn="auto">
              <a:spcBef>
                <a:spcPts val="61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3600" b="1" kern="0" dirty="0">
                <a:solidFill>
                  <a:srgbClr val="E6BA5A"/>
                </a:solidFill>
                <a:cs typeface="Gotham Bold"/>
                <a:sym typeface="Arial"/>
              </a:rPr>
              <a:t>The Global Leader</a:t>
            </a:r>
            <a:endParaRPr lang="en-US" sz="3600" b="1" kern="0" dirty="0">
              <a:solidFill>
                <a:srgbClr val="000000"/>
              </a:solidFill>
              <a:cs typeface="Gotham Bold"/>
              <a:sym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6314" y="2912709"/>
            <a:ext cx="3249821" cy="2710930"/>
          </a:xfrm>
          <a:prstGeom prst="rect">
            <a:avLst/>
          </a:prstGeom>
        </p:spPr>
        <p:txBody>
          <a:bodyPr vert="horz" wrap="square" lIns="0" tIns="33206" rIns="0" bIns="0" rtlCol="0" anchor="t">
            <a:spAutoFit/>
          </a:bodyPr>
          <a:lstStyle/>
          <a:p>
            <a:pPr marL="161925" marR="1905" indent="-156210" fontAlgn="auto">
              <a:spcBef>
                <a:spcPts val="261"/>
              </a:spcBef>
              <a:spcAft>
                <a:spcPts val="0"/>
              </a:spcAft>
              <a:buClr>
                <a:srgbClr val="C19F45"/>
              </a:buClr>
              <a:buFont typeface="Arial"/>
              <a:buChar char="•"/>
              <a:tabLst>
                <a:tab pos="162550" algn="l"/>
              </a:tabLst>
              <a:defRPr/>
            </a:pPr>
            <a:r>
              <a:rPr sz="2000" kern="0" dirty="0">
                <a:solidFill>
                  <a:srgbClr val="FFFFFF"/>
                </a:solidFill>
                <a:cs typeface="Questa Slab"/>
                <a:sym typeface="Arial"/>
              </a:rPr>
              <a:t>Over $</a:t>
            </a:r>
            <a:r>
              <a:rPr lang="en-US" sz="2000" kern="0" dirty="0">
                <a:solidFill>
                  <a:srgbClr val="FFFFFF"/>
                </a:solidFill>
                <a:cs typeface="Questa Slab"/>
                <a:sym typeface="Arial"/>
              </a:rPr>
              <a:t>31</a:t>
            </a:r>
            <a:r>
              <a:rPr sz="2000" kern="0" dirty="0">
                <a:solidFill>
                  <a:srgbClr val="FFFFFF"/>
                </a:solidFill>
                <a:cs typeface="Questa Slab"/>
                <a:sym typeface="Arial"/>
              </a:rPr>
              <a:t> billion in gross written</a:t>
            </a:r>
            <a:r>
              <a:rPr lang="en-US" sz="2000" kern="0" dirty="0">
                <a:solidFill>
                  <a:srgbClr val="FFFFFF"/>
                </a:solidFill>
                <a:cs typeface="Questa Slab"/>
                <a:sym typeface="Arial"/>
              </a:rPr>
              <a:t>  premiums</a:t>
            </a:r>
            <a:r>
              <a:rPr sz="2000" kern="0" dirty="0">
                <a:solidFill>
                  <a:srgbClr val="FFFFFF"/>
                </a:solidFill>
                <a:cs typeface="Questa Slab"/>
                <a:sym typeface="Arial"/>
              </a:rPr>
              <a:t> in 20</a:t>
            </a:r>
            <a:r>
              <a:rPr lang="en-US" sz="2000" kern="0" dirty="0">
                <a:solidFill>
                  <a:srgbClr val="FFFFFF"/>
                </a:solidFill>
                <a:cs typeface="Questa Slab"/>
                <a:sym typeface="Arial"/>
              </a:rPr>
              <a:t>23</a:t>
            </a:r>
            <a:endParaRPr lang="en-US" sz="2000" kern="0" dirty="0">
              <a:solidFill>
                <a:srgbClr val="000000"/>
              </a:solidFill>
              <a:cs typeface="Questa Slab"/>
              <a:sym typeface="Arial"/>
            </a:endParaRPr>
          </a:p>
          <a:p>
            <a:pPr marL="161925" indent="-156210" fontAlgn="auto">
              <a:spcBef>
                <a:spcPts val="986"/>
              </a:spcBef>
              <a:spcAft>
                <a:spcPts val="0"/>
              </a:spcAft>
              <a:buClr>
                <a:srgbClr val="C19F45"/>
              </a:buClr>
              <a:buFont typeface="Arial"/>
              <a:buChar char="•"/>
              <a:tabLst>
                <a:tab pos="162550" algn="l"/>
              </a:tabLst>
              <a:defRPr/>
            </a:pPr>
            <a:r>
              <a:rPr lang="en-US" sz="2000" kern="0" dirty="0">
                <a:solidFill>
                  <a:srgbClr val="FFFFFF"/>
                </a:solidFill>
                <a:cs typeface="Questa Slab"/>
                <a:sym typeface="Arial"/>
              </a:rPr>
              <a:t>43</a:t>
            </a:r>
            <a:r>
              <a:rPr sz="2000" kern="0" dirty="0">
                <a:solidFill>
                  <a:srgbClr val="FFFFFF"/>
                </a:solidFill>
                <a:cs typeface="Questa Slab"/>
                <a:sym typeface="Arial"/>
              </a:rPr>
              <a:t>-year history in captives</a:t>
            </a:r>
            <a:endParaRPr sz="2000" kern="0" dirty="0">
              <a:solidFill>
                <a:srgbClr val="000000"/>
              </a:solidFill>
              <a:cs typeface="Questa Slab"/>
              <a:sym typeface="Arial"/>
            </a:endParaRPr>
          </a:p>
          <a:p>
            <a:pPr marL="161925" marR="417195" indent="-156210" fontAlgn="auto">
              <a:lnSpc>
                <a:spcPts val="1837"/>
              </a:lnSpc>
              <a:spcBef>
                <a:spcPts val="1230"/>
              </a:spcBef>
              <a:spcAft>
                <a:spcPts val="0"/>
              </a:spcAft>
              <a:buClr>
                <a:srgbClr val="C19F45"/>
              </a:buClr>
              <a:buFont typeface="Arial"/>
              <a:buChar char="•"/>
              <a:tabLst>
                <a:tab pos="162550" algn="l"/>
              </a:tabLst>
              <a:defRPr/>
            </a:pPr>
            <a:r>
              <a:rPr lang="en-US" sz="2000" kern="0" dirty="0">
                <a:solidFill>
                  <a:srgbClr val="FFFFFF"/>
                </a:solidFill>
                <a:cs typeface="Questa Slab"/>
                <a:sym typeface="Arial"/>
              </a:rPr>
              <a:t>Over </a:t>
            </a:r>
            <a:r>
              <a:rPr sz="2000" kern="0" dirty="0">
                <a:solidFill>
                  <a:srgbClr val="FFFFFF"/>
                </a:solidFill>
                <a:cs typeface="Questa Slab"/>
                <a:sym typeface="Arial"/>
              </a:rPr>
              <a:t>1,</a:t>
            </a:r>
            <a:r>
              <a:rPr lang="en-US" sz="2000" kern="0" dirty="0">
                <a:solidFill>
                  <a:srgbClr val="FFFFFF"/>
                </a:solidFill>
                <a:cs typeface="Questa Slab"/>
                <a:sym typeface="Arial"/>
              </a:rPr>
              <a:t>350</a:t>
            </a:r>
            <a:r>
              <a:rPr sz="2000" kern="0" dirty="0">
                <a:solidFill>
                  <a:srgbClr val="FFFFFF"/>
                </a:solidFill>
                <a:cs typeface="Questa Slab"/>
                <a:sym typeface="Arial"/>
              </a:rPr>
              <a:t> captives licensed </a:t>
            </a:r>
            <a:endParaRPr lang="en-US" sz="2000" kern="0" dirty="0">
              <a:solidFill>
                <a:srgbClr val="FFFFFF"/>
              </a:solidFill>
              <a:cs typeface="Questa Slab"/>
              <a:sym typeface="Arial"/>
            </a:endParaRPr>
          </a:p>
          <a:p>
            <a:pPr marL="161925" marR="417195" indent="-156210" fontAlgn="auto">
              <a:lnSpc>
                <a:spcPts val="1837"/>
              </a:lnSpc>
              <a:spcBef>
                <a:spcPts val="1230"/>
              </a:spcBef>
              <a:spcAft>
                <a:spcPts val="0"/>
              </a:spcAft>
              <a:buClr>
                <a:srgbClr val="C19F45"/>
              </a:buClr>
              <a:buFont typeface="Arial"/>
              <a:buChar char="•"/>
              <a:tabLst>
                <a:tab pos="162550" algn="l"/>
              </a:tabLst>
              <a:defRPr/>
            </a:pPr>
            <a:r>
              <a:rPr lang="en-US" sz="2000" kern="0" dirty="0">
                <a:solidFill>
                  <a:srgbClr val="FFFFFF"/>
                </a:solidFill>
                <a:cs typeface="Questa Slab"/>
                <a:sym typeface="Arial"/>
              </a:rPr>
              <a:t>680 currently licensed (and growth continues)</a:t>
            </a:r>
          </a:p>
          <a:p>
            <a:pPr marL="5715" marR="417195" fontAlgn="auto">
              <a:lnSpc>
                <a:spcPts val="1837"/>
              </a:lnSpc>
              <a:spcBef>
                <a:spcPts val="1230"/>
              </a:spcBef>
              <a:spcAft>
                <a:spcPts val="0"/>
              </a:spcAft>
              <a:buClr>
                <a:srgbClr val="C19F45"/>
              </a:buClr>
              <a:tabLst>
                <a:tab pos="162550" algn="l"/>
              </a:tabLst>
              <a:defRPr/>
            </a:pPr>
            <a:endParaRPr sz="2000" kern="0" dirty="0">
              <a:solidFill>
                <a:srgbClr val="000000"/>
              </a:solidFill>
              <a:latin typeface="Questa Slab"/>
              <a:cs typeface="Questa Slab"/>
              <a:sym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53186" y="2760091"/>
            <a:ext cx="3389301" cy="2672496"/>
          </a:xfrm>
          <a:prstGeom prst="rect">
            <a:avLst/>
          </a:prstGeom>
        </p:spPr>
        <p:txBody>
          <a:bodyPr vert="horz" wrap="square" lIns="0" tIns="134844" rIns="0" bIns="0" rtlCol="0">
            <a:spAutoFit/>
          </a:bodyPr>
          <a:lstStyle/>
          <a:p>
            <a:pPr marL="162261" indent="-156775" fontAlgn="auto">
              <a:spcBef>
                <a:spcPts val="1062"/>
              </a:spcBef>
              <a:spcAft>
                <a:spcPts val="0"/>
              </a:spcAft>
              <a:buClr>
                <a:srgbClr val="C19F45"/>
              </a:buClr>
              <a:buFont typeface="Arial"/>
              <a:buChar char="•"/>
              <a:tabLst>
                <a:tab pos="162550" algn="l"/>
              </a:tabLst>
              <a:defRPr/>
            </a:pPr>
            <a:r>
              <a:rPr lang="en-US" sz="2000" kern="0" dirty="0">
                <a:solidFill>
                  <a:srgbClr val="FFFFFF"/>
                </a:solidFill>
                <a:cs typeface="Questa Slab"/>
                <a:sym typeface="Arial"/>
              </a:rPr>
              <a:t>43 of the Fortune 100</a:t>
            </a:r>
            <a:endParaRPr lang="en-US" sz="2000" kern="0" dirty="0">
              <a:solidFill>
                <a:srgbClr val="000000"/>
              </a:solidFill>
              <a:cs typeface="Questa Slab"/>
              <a:sym typeface="Arial"/>
            </a:endParaRPr>
          </a:p>
          <a:p>
            <a:pPr marL="162261" indent="-156775" fontAlgn="auto">
              <a:spcBef>
                <a:spcPts val="1062"/>
              </a:spcBef>
              <a:spcAft>
                <a:spcPts val="0"/>
              </a:spcAft>
              <a:buClr>
                <a:srgbClr val="C19F45"/>
              </a:buClr>
              <a:buFont typeface="Arial"/>
              <a:buChar char="•"/>
              <a:tabLst>
                <a:tab pos="162550" algn="l"/>
              </a:tabLst>
              <a:defRPr/>
            </a:pPr>
            <a:r>
              <a:rPr sz="2000" kern="0" dirty="0">
                <a:solidFill>
                  <a:srgbClr val="FFFFFF"/>
                </a:solidFill>
                <a:cs typeface="Questa Slab"/>
                <a:sym typeface="Arial"/>
              </a:rPr>
              <a:t>18 of the Dow Jones 30</a:t>
            </a:r>
            <a:endParaRPr sz="2000" kern="0" dirty="0">
              <a:solidFill>
                <a:srgbClr val="000000"/>
              </a:solidFill>
              <a:cs typeface="Questa Slab"/>
              <a:sym typeface="Arial"/>
            </a:endParaRPr>
          </a:p>
          <a:p>
            <a:pPr marL="162261" marR="2310" indent="-156775" fontAlgn="auto">
              <a:spcBef>
                <a:spcPts val="1198"/>
              </a:spcBef>
              <a:spcAft>
                <a:spcPts val="0"/>
              </a:spcAft>
              <a:buClr>
                <a:srgbClr val="C19F45"/>
              </a:buClr>
              <a:buFont typeface="Arial"/>
              <a:buChar char="•"/>
              <a:tabLst>
                <a:tab pos="162550" algn="l"/>
              </a:tabLst>
              <a:defRPr/>
            </a:pPr>
            <a:r>
              <a:rPr lang="en-US" sz="2000" kern="0" dirty="0">
                <a:solidFill>
                  <a:srgbClr val="FFFFFF"/>
                </a:solidFill>
                <a:ea typeface="Calibri" panose="020F0502020204030204" pitchFamily="34" charset="0"/>
                <a:cs typeface="Arial"/>
                <a:sym typeface="Arial"/>
              </a:rPr>
              <a:t>10% of VT captives have  foreign ownership from 23 different countries outside of the U.S.</a:t>
            </a:r>
            <a:endParaRPr lang="en-US" sz="2000" kern="0" dirty="0">
              <a:solidFill>
                <a:srgbClr val="FFFFFF"/>
              </a:solidFill>
              <a:cs typeface="Questa Slab"/>
              <a:sym typeface="Arial"/>
            </a:endParaRPr>
          </a:p>
          <a:p>
            <a:pPr marL="5486" marR="2310" fontAlgn="auto">
              <a:lnSpc>
                <a:spcPts val="1837"/>
              </a:lnSpc>
              <a:spcBef>
                <a:spcPts val="1198"/>
              </a:spcBef>
              <a:spcAft>
                <a:spcPts val="0"/>
              </a:spcAft>
              <a:buClr>
                <a:srgbClr val="C19F45"/>
              </a:buClr>
              <a:tabLst>
                <a:tab pos="162550" algn="l"/>
              </a:tabLst>
              <a:defRPr/>
            </a:pPr>
            <a:endParaRPr sz="2000" kern="0" dirty="0">
              <a:solidFill>
                <a:srgbClr val="000000"/>
              </a:solidFill>
              <a:latin typeface="Questa Slab"/>
              <a:cs typeface="Questa Slab"/>
              <a:sym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43572" y="2471798"/>
            <a:ext cx="2257128" cy="0"/>
          </a:xfrm>
          <a:custGeom>
            <a:avLst/>
            <a:gdLst/>
            <a:ahLst/>
            <a:cxnLst/>
            <a:rect l="l" t="t" r="r" b="b"/>
            <a:pathLst>
              <a:path w="4963795">
                <a:moveTo>
                  <a:pt x="0" y="0"/>
                </a:moveTo>
                <a:lnTo>
                  <a:pt x="4963199" y="0"/>
                </a:lnTo>
              </a:path>
            </a:pathLst>
          </a:custGeom>
          <a:ln w="2094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sz="633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85;p13">
            <a:extLst>
              <a:ext uri="{FF2B5EF4-FFF2-40B4-BE49-F238E27FC236}">
                <a16:creationId xmlns:a16="http://schemas.microsoft.com/office/drawing/2014/main" id="{26B171BC-E640-856D-38AC-E431888A1BF1}"/>
              </a:ext>
            </a:extLst>
          </p:cNvPr>
          <p:cNvSpPr txBox="1">
            <a:spLocks/>
          </p:cNvSpPr>
          <p:nvPr/>
        </p:nvSpPr>
        <p:spPr>
          <a:xfrm>
            <a:off x="8453425" y="857190"/>
            <a:ext cx="548700" cy="5143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fontAlgn="auto">
              <a:defRPr/>
            </a:pPr>
            <a:fld id="{00000000-1234-1234-1234-123412341234}" type="slidenum">
              <a:rPr lang="en" sz="1100" kern="0" smtClean="0">
                <a:solidFill>
                  <a:srgbClr val="FFFFFF"/>
                </a:solidFill>
                <a:latin typeface="IBM Plex Sans Condensed"/>
                <a:sym typeface="IBM Plex Sans Condensed"/>
              </a:rPr>
              <a:pPr algn="r" fontAlgn="auto">
                <a:defRPr/>
              </a:pPr>
              <a:t>5</a:t>
            </a:fld>
            <a:endParaRPr lang="en" sz="1100" kern="0" dirty="0">
              <a:solidFill>
                <a:srgbClr val="FFFFFF"/>
              </a:solidFill>
              <a:latin typeface="IBM Plex Sans Condensed"/>
              <a:sym typeface="IBM Plex Sans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5C85-304A-2773-94F4-B9B08E157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75" y="296445"/>
            <a:ext cx="8226649" cy="947139"/>
          </a:xfrm>
        </p:spPr>
        <p:txBody>
          <a:bodyPr/>
          <a:lstStyle/>
          <a:p>
            <a:r>
              <a:rPr lang="en-US" sz="4000" dirty="0">
                <a:latin typeface="Palatino Linotype" panose="02040502050505030304" pitchFamily="18" charset="0"/>
              </a:rPr>
              <a:t>Vermont Captives Licensed by Year</a:t>
            </a:r>
          </a:p>
        </p:txBody>
      </p:sp>
      <p:graphicFrame>
        <p:nvGraphicFramePr>
          <p:cNvPr id="4" name="Chart 1">
            <a:extLst>
              <a:ext uri="{FF2B5EF4-FFF2-40B4-BE49-F238E27FC236}">
                <a16:creationId xmlns:a16="http://schemas.microsoft.com/office/drawing/2014/main" id="{65017E8E-3747-C958-3EE2-74AB3E1502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498140"/>
              </p:ext>
            </p:extLst>
          </p:nvPr>
        </p:nvGraphicFramePr>
        <p:xfrm>
          <a:off x="341313" y="1243584"/>
          <a:ext cx="8344011" cy="4608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94462" imgH="5181679" progId="Excel.Sheet.8">
                  <p:embed/>
                </p:oleObj>
              </mc:Choice>
              <mc:Fallback>
                <p:oleObj name="Worksheet" r:id="rId2" imgW="7894462" imgH="5181679" progId="Excel.Sheet.8">
                  <p:embed/>
                  <p:pic>
                    <p:nvPicPr>
                      <p:cNvPr id="4" name="Chart 1">
                        <a:extLst>
                          <a:ext uri="{FF2B5EF4-FFF2-40B4-BE49-F238E27FC236}">
                            <a16:creationId xmlns:a16="http://schemas.microsoft.com/office/drawing/2014/main" id="{65017E8E-3747-C958-3EE2-74AB3E1502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1243584"/>
                        <a:ext cx="8344011" cy="46085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4733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BFE6E72D-16AD-409F-BB9C-F74B1583C889}"/>
              </a:ext>
            </a:extLst>
          </p:cNvPr>
          <p:cNvSpPr txBox="1">
            <a:spLocks/>
          </p:cNvSpPr>
          <p:nvPr/>
        </p:nvSpPr>
        <p:spPr>
          <a:xfrm>
            <a:off x="3438525" y="1376934"/>
            <a:ext cx="4782270" cy="46577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defRPr/>
            </a:pPr>
            <a:r>
              <a:rPr lang="en-US" sz="1600" b="1" kern="0" dirty="0">
                <a:latin typeface="Palatino Linotype" panose="02040502050505030304" pitchFamily="18" charset="0"/>
                <a:ea typeface="Cambria" panose="02040503050406030204" pitchFamily="18" charset="0"/>
              </a:rPr>
              <a:t>A limited </a:t>
            </a:r>
            <a:r>
              <a:rPr lang="en-US" sz="1600" b="1" kern="0" dirty="0">
                <a:solidFill>
                  <a:schemeClr val="tx1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purpose licensed insurance company </a:t>
            </a:r>
          </a:p>
          <a:p>
            <a:pPr fontAlgn="auto">
              <a:defRPr/>
            </a:pPr>
            <a:endParaRPr lang="en-US" sz="1600" b="1" kern="0" dirty="0">
              <a:solidFill>
                <a:schemeClr val="tx1"/>
              </a:solidFill>
              <a:latin typeface="Palatino Linotype" panose="02040502050505030304" pitchFamily="18" charset="0"/>
              <a:ea typeface="Cambria" panose="02040503050406030204" pitchFamily="18" charset="0"/>
            </a:endParaRPr>
          </a:p>
          <a:p>
            <a:pPr fontAlgn="auto">
              <a:defRPr/>
            </a:pPr>
            <a:r>
              <a:rPr lang="en-US" sz="1600" b="1" kern="0" dirty="0">
                <a:solidFill>
                  <a:schemeClr val="tx1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Licensed and regulated in a single state/domicile</a:t>
            </a:r>
          </a:p>
          <a:p>
            <a:pPr fontAlgn="auto">
              <a:defRPr/>
            </a:pPr>
            <a:endParaRPr lang="en-US" sz="1600" b="1" kern="0" dirty="0">
              <a:solidFill>
                <a:schemeClr val="tx1"/>
              </a:solidFill>
              <a:latin typeface="Palatino Linotype" panose="02040502050505030304" pitchFamily="18" charset="0"/>
              <a:ea typeface="Cambria" panose="02040503050406030204" pitchFamily="18" charset="0"/>
            </a:endParaRPr>
          </a:p>
          <a:p>
            <a:pPr fontAlgn="auto">
              <a:defRPr/>
            </a:pPr>
            <a:r>
              <a:rPr lang="en-US" sz="1600" b="1" kern="0" dirty="0">
                <a:solidFill>
                  <a:schemeClr val="tx1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Owned by a non-insurance parent</a:t>
            </a:r>
          </a:p>
          <a:p>
            <a:pPr fontAlgn="auto">
              <a:defRPr/>
            </a:pPr>
            <a:endParaRPr lang="en-US" sz="1600" b="1" kern="0" dirty="0">
              <a:solidFill>
                <a:schemeClr val="tx1"/>
              </a:solidFill>
              <a:latin typeface="Palatino Linotype" panose="02040502050505030304" pitchFamily="18" charset="0"/>
              <a:ea typeface="Cambria" panose="02040503050406030204" pitchFamily="18" charset="0"/>
            </a:endParaRPr>
          </a:p>
          <a:p>
            <a:pPr fontAlgn="auto">
              <a:defRPr/>
            </a:pPr>
            <a:r>
              <a:rPr lang="en-US" sz="1600" b="1" kern="0" dirty="0">
                <a:solidFill>
                  <a:schemeClr val="tx1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Main business purpose is to insure or reinsure the risks of the captive’s owner(s)</a:t>
            </a:r>
          </a:p>
          <a:p>
            <a:pPr fontAlgn="auto">
              <a:defRPr/>
            </a:pPr>
            <a:endParaRPr lang="en-US" sz="1600" b="1" kern="0" dirty="0">
              <a:solidFill>
                <a:schemeClr val="tx1"/>
              </a:solidFill>
              <a:latin typeface="Palatino Linotype" panose="02040502050505030304" pitchFamily="18" charset="0"/>
              <a:ea typeface="Cambria" panose="02040503050406030204" pitchFamily="18" charset="0"/>
            </a:endParaRPr>
          </a:p>
          <a:p>
            <a:pPr fontAlgn="auto">
              <a:defRPr/>
            </a:pPr>
            <a:r>
              <a:rPr lang="en-US" sz="1600" b="1" kern="0" dirty="0">
                <a:solidFill>
                  <a:schemeClr val="tx1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Specifically established to insure or reinsure the risks of its parent or associated third parties</a:t>
            </a:r>
          </a:p>
          <a:p>
            <a:pPr fontAlgn="auto">
              <a:defRPr/>
            </a:pPr>
            <a:endParaRPr lang="en-US" sz="1600" b="1" kern="0" dirty="0">
              <a:solidFill>
                <a:schemeClr val="tx1"/>
              </a:solidFill>
              <a:latin typeface="Palatino Linotype" panose="02040502050505030304" pitchFamily="18" charset="0"/>
              <a:ea typeface="Cambria" panose="02040503050406030204" pitchFamily="18" charset="0"/>
            </a:endParaRPr>
          </a:p>
          <a:p>
            <a:pPr fontAlgn="auto">
              <a:defRPr/>
            </a:pPr>
            <a:r>
              <a:rPr lang="en-US" sz="1600" b="1" kern="0" dirty="0">
                <a:solidFill>
                  <a:schemeClr val="tx1"/>
                </a:solidFill>
                <a:latin typeface="Palatino Linotype" panose="02040502050505030304" pitchFamily="18" charset="0"/>
                <a:ea typeface="Cambria" panose="02040503050406030204" pitchFamily="18" charset="0"/>
              </a:rPr>
              <a:t>A facilitating mechanism for organizations who want to trade more directly in the risk transfer market</a:t>
            </a:r>
          </a:p>
          <a:p>
            <a:pPr fontAlgn="auto">
              <a:defRPr/>
            </a:pPr>
            <a:endParaRPr lang="en-US" sz="1600" b="1" kern="0" dirty="0">
              <a:solidFill>
                <a:schemeClr val="tx1"/>
              </a:solidFill>
            </a:endParaRPr>
          </a:p>
          <a:p>
            <a:pPr fontAlgn="auto">
              <a:defRPr/>
            </a:pPr>
            <a:endParaRPr lang="en-US" sz="1600" kern="0" dirty="0"/>
          </a:p>
          <a:p>
            <a:pPr fontAlgn="auto">
              <a:defRPr/>
            </a:pPr>
            <a:endParaRPr lang="en-US" sz="1600" kern="0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4F18E17-BC05-41CB-A008-BC8DC381817E}"/>
              </a:ext>
            </a:extLst>
          </p:cNvPr>
          <p:cNvSpPr/>
          <p:nvPr/>
        </p:nvSpPr>
        <p:spPr>
          <a:xfrm>
            <a:off x="343989" y="1777940"/>
            <a:ext cx="1483325" cy="1489104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100" b="1" kern="0" dirty="0">
                <a:solidFill>
                  <a:srgbClr val="FFFFFF"/>
                </a:solidFill>
                <a:latin typeface="Palatino Linotype" panose="02040502050505030304" pitchFamily="18" charset="0"/>
                <a:sym typeface="Arial"/>
              </a:rPr>
              <a:t>Risk Management Tool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F331C1-D744-4191-893A-C179BD4C272F}"/>
              </a:ext>
            </a:extLst>
          </p:cNvPr>
          <p:cNvSpPr/>
          <p:nvPr/>
        </p:nvSpPr>
        <p:spPr>
          <a:xfrm>
            <a:off x="1238051" y="2663350"/>
            <a:ext cx="1483325" cy="1489104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100" b="1" kern="0" dirty="0">
                <a:solidFill>
                  <a:srgbClr val="FFFFFF"/>
                </a:solidFill>
                <a:latin typeface="Palatino Linotype" panose="02040502050505030304" pitchFamily="18" charset="0"/>
                <a:sym typeface="Arial"/>
              </a:rPr>
              <a:t>Broad Applications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1D2CCE1-0FE0-473F-8D0A-F64BC8CF5B17}"/>
              </a:ext>
            </a:extLst>
          </p:cNvPr>
          <p:cNvSpPr/>
          <p:nvPr/>
        </p:nvSpPr>
        <p:spPr>
          <a:xfrm>
            <a:off x="343988" y="3604762"/>
            <a:ext cx="1483325" cy="1489104"/>
          </a:xfrm>
          <a:prstGeom prst="ellipse">
            <a:avLst/>
          </a:prstGeom>
          <a:solidFill>
            <a:schemeClr val="accent5"/>
          </a:solidFill>
          <a:ln w="28575">
            <a:solidFill>
              <a:schemeClr val="bg1"/>
            </a:solidFill>
          </a:ln>
          <a:effectLst>
            <a:outerShdw blurRad="40000" dist="23000" dir="5400000" rotWithShape="0">
              <a:srgbClr val="000000">
                <a:alpha val="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1150" b="1" kern="0" dirty="0">
                <a:solidFill>
                  <a:srgbClr val="FFFFFF"/>
                </a:solidFill>
                <a:latin typeface="Palatino Linotype" panose="02040502050505030304" pitchFamily="18" charset="0"/>
                <a:sym typeface="Arial"/>
              </a:rPr>
              <a:t>Formal Risk Financing</a:t>
            </a: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620E1465-6361-446F-A10B-FA610CF27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2" y="385522"/>
            <a:ext cx="6163001" cy="548369"/>
          </a:xfrm>
        </p:spPr>
        <p:txBody>
          <a:bodyPr/>
          <a:lstStyle/>
          <a:p>
            <a:pPr algn="ctr"/>
            <a:r>
              <a:rPr lang="en-US" dirty="0">
                <a:latin typeface="Palatino Linotype" panose="02040502050505030304" pitchFamily="18" charset="0"/>
              </a:rPr>
              <a:t>What is a Captive?</a:t>
            </a: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6A3B5ECE-159D-D69F-BB2C-DC827034F0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898" y="6240087"/>
            <a:ext cx="176489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84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33A9F3-DAF0-CAC5-A0EB-8F409C9EA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Palatino Linotype" panose="02040502050505030304" pitchFamily="18" charset="0"/>
              </a:rPr>
              <a:t>Single Parent Captive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15B906E-9797-D5C4-4E81-2A13A66D2417}"/>
              </a:ext>
            </a:extLst>
          </p:cNvPr>
          <p:cNvGrpSpPr/>
          <p:nvPr/>
        </p:nvGrpSpPr>
        <p:grpSpPr>
          <a:xfrm>
            <a:off x="2225040" y="3429001"/>
            <a:ext cx="5455920" cy="2545078"/>
            <a:chOff x="4728240" y="2475898"/>
            <a:chExt cx="4050000" cy="172809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61336D3-1B81-254F-245C-1076B622771F}"/>
                </a:ext>
              </a:extLst>
            </p:cNvPr>
            <p:cNvSpPr/>
            <p:nvPr/>
          </p:nvSpPr>
          <p:spPr>
            <a:xfrm>
              <a:off x="4728240" y="2696556"/>
              <a:ext cx="4050000" cy="150743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200" b="1" kern="0">
                <a:solidFill>
                  <a:srgbClr val="FFFFFF"/>
                </a:solidFill>
                <a:latin typeface="IBM Plex Sans Condensed" panose="020B0506050203000203" pitchFamily="34" charset="0"/>
                <a:sym typeface="Arial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4B76437-E605-87C7-7D1D-B978DA73D767}"/>
                </a:ext>
              </a:extLst>
            </p:cNvPr>
            <p:cNvSpPr/>
            <p:nvPr/>
          </p:nvSpPr>
          <p:spPr>
            <a:xfrm>
              <a:off x="4728240" y="2475898"/>
              <a:ext cx="4050000" cy="2979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1600" b="1" kern="0" dirty="0">
                  <a:solidFill>
                    <a:srgbClr val="FFFFFF"/>
                  </a:solidFill>
                  <a:latin typeface="Palatino Linotype" panose="02040502050505030304" pitchFamily="18" charset="0"/>
                  <a:sym typeface="Arial"/>
                </a:rPr>
                <a:t>Reinsurance</a:t>
              </a:r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021C5F99-A019-9056-4F1D-8EF5E312B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4315" y="2944624"/>
              <a:ext cx="18288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1400" b="1" kern="0" dirty="0">
                  <a:solidFill>
                    <a:srgbClr val="FFFFFF"/>
                  </a:solidFill>
                  <a:latin typeface="Palatino Linotype" panose="02040502050505030304" pitchFamily="18" charset="0"/>
                  <a:cs typeface="Arial" panose="020B0604020202020204" pitchFamily="34" charset="0"/>
                  <a:sym typeface="Arial"/>
                </a:rPr>
                <a:t>Parent</a:t>
              </a:r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7DE3482D-1CB0-1A5B-32A8-F31D6A253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8691" y="3839999"/>
              <a:ext cx="1463040" cy="274320"/>
            </a:xfrm>
            <a:prstGeom prst="rect">
              <a:avLst/>
            </a:prstGeom>
            <a:solidFill>
              <a:schemeClr val="accent3"/>
            </a:solidFill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Palatino Linotype" panose="02040502050505030304" pitchFamily="18" charset="0"/>
                  <a:cs typeface="Arial" panose="020B0604020202020204" pitchFamily="34" charset="0"/>
                  <a:sym typeface="Arial"/>
                </a:rPr>
                <a:t>Captive</a:t>
              </a:r>
            </a:p>
          </p:txBody>
        </p:sp>
        <p:sp>
          <p:nvSpPr>
            <p:cNvPr id="21" name="Text Box 14">
              <a:extLst>
                <a:ext uri="{FF2B5EF4-FFF2-40B4-BE49-F238E27FC236}">
                  <a16:creationId xmlns:a16="http://schemas.microsoft.com/office/drawing/2014/main" id="{45FD7F6C-C8A6-5690-317A-76B4AAF114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04930" y="3020575"/>
              <a:ext cx="828010" cy="330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1100" kern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1000" dirty="0">
                  <a:solidFill>
                    <a:srgbClr val="1D3E7C"/>
                  </a:solidFill>
                  <a:latin typeface="Palatino Linotype" panose="02040502050505030304" pitchFamily="18" charset="0"/>
                  <a:sym typeface="Arial"/>
                </a:rPr>
                <a:t>Parent pays premiums to </a:t>
              </a:r>
              <a:br>
                <a:rPr lang="en-US" sz="1000" dirty="0">
                  <a:solidFill>
                    <a:srgbClr val="1D3E7C"/>
                  </a:solidFill>
                  <a:latin typeface="Palatino Linotype" panose="02040502050505030304" pitchFamily="18" charset="0"/>
                  <a:sym typeface="Arial"/>
                </a:rPr>
              </a:br>
              <a:r>
                <a:rPr lang="en-US" sz="1000" dirty="0">
                  <a:solidFill>
                    <a:srgbClr val="1D3E7C"/>
                  </a:solidFill>
                  <a:latin typeface="Palatino Linotype" panose="02040502050505030304" pitchFamily="18" charset="0"/>
                  <a:sym typeface="Arial"/>
                </a:rPr>
                <a:t>the front</a:t>
              </a:r>
            </a:p>
          </p:txBody>
        </p:sp>
        <p:sp>
          <p:nvSpPr>
            <p:cNvPr id="22" name="Text Box 15">
              <a:extLst>
                <a:ext uri="{FF2B5EF4-FFF2-40B4-BE49-F238E27FC236}">
                  <a16:creationId xmlns:a16="http://schemas.microsoft.com/office/drawing/2014/main" id="{045FECE9-A85F-3F4C-1B61-E1698E400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0755" y="3020575"/>
              <a:ext cx="1084354" cy="441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1100" kern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1000" dirty="0">
                  <a:solidFill>
                    <a:srgbClr val="1D3E7C"/>
                  </a:solidFill>
                  <a:latin typeface="Palatino Linotype" panose="02040502050505030304" pitchFamily="18" charset="0"/>
                  <a:sym typeface="Arial"/>
                </a:rPr>
                <a:t>Front insures the captive parent’s exposure and pays </a:t>
              </a:r>
              <a:br>
                <a:rPr lang="en-US" sz="1000" dirty="0">
                  <a:solidFill>
                    <a:srgbClr val="1D3E7C"/>
                  </a:solidFill>
                  <a:latin typeface="Palatino Linotype" panose="02040502050505030304" pitchFamily="18" charset="0"/>
                  <a:sym typeface="Arial"/>
                </a:rPr>
              </a:br>
              <a:r>
                <a:rPr lang="en-US" sz="1000" dirty="0">
                  <a:solidFill>
                    <a:srgbClr val="1D3E7C"/>
                  </a:solidFill>
                  <a:latin typeface="Palatino Linotype" panose="02040502050505030304" pitchFamily="18" charset="0"/>
                  <a:sym typeface="Arial"/>
                </a:rPr>
                <a:t>out claims</a:t>
              </a:r>
            </a:p>
          </p:txBody>
        </p:sp>
        <p:sp>
          <p:nvSpPr>
            <p:cNvPr id="23" name="Text Box 17">
              <a:extLst>
                <a:ext uri="{FF2B5EF4-FFF2-40B4-BE49-F238E27FC236}">
                  <a16:creationId xmlns:a16="http://schemas.microsoft.com/office/drawing/2014/main" id="{B33FFD83-7237-953C-D71A-3086E13457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0918" y="3707982"/>
              <a:ext cx="936034" cy="330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1100" kern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1000" dirty="0">
                  <a:solidFill>
                    <a:srgbClr val="1D3E7C"/>
                  </a:solidFill>
                  <a:latin typeface="Palatino Linotype" panose="02040502050505030304" pitchFamily="18" charset="0"/>
                  <a:sym typeface="Arial"/>
                </a:rPr>
                <a:t>The front reinsures the program with the captive</a:t>
              </a:r>
            </a:p>
          </p:txBody>
        </p:sp>
        <p:sp>
          <p:nvSpPr>
            <p:cNvPr id="24" name="Text Box 19">
              <a:extLst>
                <a:ext uri="{FF2B5EF4-FFF2-40B4-BE49-F238E27FC236}">
                  <a16:creationId xmlns:a16="http://schemas.microsoft.com/office/drawing/2014/main" id="{F6D427C3-D00D-B32A-9886-624D20D030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0217" y="3707982"/>
              <a:ext cx="978950" cy="330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1100" kern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1000" dirty="0">
                  <a:solidFill>
                    <a:srgbClr val="1D3E7C"/>
                  </a:solidFill>
                  <a:latin typeface="Palatino Linotype" panose="02040502050505030304" pitchFamily="18" charset="0"/>
                  <a:sym typeface="Arial"/>
                </a:rPr>
                <a:t>The captive pays fronting fees and claims</a:t>
              </a:r>
            </a:p>
          </p:txBody>
        </p:sp>
        <p:sp>
          <p:nvSpPr>
            <p:cNvPr id="25" name="Rectangle 16">
              <a:extLst>
                <a:ext uri="{FF2B5EF4-FFF2-40B4-BE49-F238E27FC236}">
                  <a16:creationId xmlns:a16="http://schemas.microsoft.com/office/drawing/2014/main" id="{8BFF7094-4C65-C6DA-A7CE-605E3D8A0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0740" y="3392275"/>
              <a:ext cx="1463040" cy="2286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1400" b="1" kern="0" dirty="0">
                  <a:solidFill>
                    <a:prstClr val="black"/>
                  </a:solidFill>
                  <a:latin typeface="Palatino Linotype" panose="02040502050505030304" pitchFamily="18" charset="0"/>
                  <a:cs typeface="Arial" panose="020B0604020202020204" pitchFamily="34" charset="0"/>
                  <a:sym typeface="Arial"/>
                </a:rPr>
                <a:t>Insurance Company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57D255E-6BC2-1F3B-AC59-EA8143F800C5}"/>
                </a:ext>
              </a:extLst>
            </p:cNvPr>
            <p:cNvGrpSpPr/>
            <p:nvPr/>
          </p:nvGrpSpPr>
          <p:grpSpPr>
            <a:xfrm>
              <a:off x="6538035" y="3187551"/>
              <a:ext cx="430410" cy="182880"/>
              <a:chOff x="2552363" y="4328687"/>
              <a:chExt cx="573880" cy="374414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7370537A-35FB-6C3E-EF28-4B285999A542}"/>
                  </a:ext>
                </a:extLst>
              </p:cNvPr>
              <p:cNvCxnSpPr/>
              <p:nvPr/>
            </p:nvCxnSpPr>
            <p:spPr>
              <a:xfrm flipV="1">
                <a:off x="3126243" y="4328687"/>
                <a:ext cx="0" cy="37441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DEF94282-8CD7-B071-BC94-6FA6C1C93B61}"/>
                  </a:ext>
                </a:extLst>
              </p:cNvPr>
              <p:cNvCxnSpPr/>
              <p:nvPr/>
            </p:nvCxnSpPr>
            <p:spPr>
              <a:xfrm>
                <a:off x="2552363" y="4328687"/>
                <a:ext cx="0" cy="37441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D794846-2E3E-DD3C-6CAB-9074C6FC5716}"/>
                </a:ext>
              </a:extLst>
            </p:cNvPr>
            <p:cNvGrpSpPr/>
            <p:nvPr/>
          </p:nvGrpSpPr>
          <p:grpSpPr>
            <a:xfrm>
              <a:off x="6531411" y="3634152"/>
              <a:ext cx="430410" cy="182880"/>
              <a:chOff x="2552363" y="4328687"/>
              <a:chExt cx="573880" cy="374414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53CF5F1F-7C5B-B2FC-DD89-C9684A2FE616}"/>
                  </a:ext>
                </a:extLst>
              </p:cNvPr>
              <p:cNvCxnSpPr/>
              <p:nvPr/>
            </p:nvCxnSpPr>
            <p:spPr>
              <a:xfrm flipV="1">
                <a:off x="3126243" y="4328687"/>
                <a:ext cx="0" cy="37441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3C29C45C-FDD5-D66F-76B2-88CF7258E21C}"/>
                  </a:ext>
                </a:extLst>
              </p:cNvPr>
              <p:cNvCxnSpPr/>
              <p:nvPr/>
            </p:nvCxnSpPr>
            <p:spPr>
              <a:xfrm>
                <a:off x="2552363" y="4328687"/>
                <a:ext cx="0" cy="37441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4ACE5A9-5C49-5C9D-5228-E37D4175CDD6}"/>
              </a:ext>
            </a:extLst>
          </p:cNvPr>
          <p:cNvGrpSpPr/>
          <p:nvPr/>
        </p:nvGrpSpPr>
        <p:grpSpPr>
          <a:xfrm>
            <a:off x="2174240" y="904240"/>
            <a:ext cx="5506720" cy="2302129"/>
            <a:chOff x="2640827" y="1097559"/>
            <a:chExt cx="4056747" cy="1474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B1D894C-06F4-12EC-D757-AB416B8A6650}"/>
                </a:ext>
              </a:extLst>
            </p:cNvPr>
            <p:cNvSpPr/>
            <p:nvPr/>
          </p:nvSpPr>
          <p:spPr>
            <a:xfrm>
              <a:off x="2647574" y="1325517"/>
              <a:ext cx="4050000" cy="12462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endParaRPr lang="en-US" sz="1200" b="1" kern="0">
                <a:solidFill>
                  <a:srgbClr val="FFFFFF"/>
                </a:solidFill>
                <a:latin typeface="IBM Plex Sans Condensed" panose="020B0506050203000203" pitchFamily="34" charset="0"/>
                <a:sym typeface="Arial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A8AAFF-4043-6A52-3A64-CFDC6B7AB861}"/>
                </a:ext>
              </a:extLst>
            </p:cNvPr>
            <p:cNvSpPr/>
            <p:nvPr/>
          </p:nvSpPr>
          <p:spPr>
            <a:xfrm>
              <a:off x="2640827" y="1097559"/>
              <a:ext cx="4050000" cy="2743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1600" b="1" kern="0" dirty="0">
                  <a:solidFill>
                    <a:srgbClr val="FFFFFF"/>
                  </a:solidFill>
                  <a:latin typeface="Palatino Linotype" panose="02040502050505030304" pitchFamily="18" charset="0"/>
                  <a:sym typeface="Arial"/>
                </a:rPr>
                <a:t>Direct Insurance</a:t>
              </a:r>
            </a:p>
          </p:txBody>
        </p:sp>
        <p:sp>
          <p:nvSpPr>
            <p:cNvPr id="12" name="Text Box 8">
              <a:extLst>
                <a:ext uri="{FF2B5EF4-FFF2-40B4-BE49-F238E27FC236}">
                  <a16:creationId xmlns:a16="http://schemas.microsoft.com/office/drawing/2014/main" id="{A5251B85-EC73-CA1F-EB66-3C7018CEC1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8409" y="1737921"/>
              <a:ext cx="717010" cy="295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fontAlgn="auto">
                <a:spcBef>
                  <a:spcPct val="5000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1000" kern="0" dirty="0">
                  <a:solidFill>
                    <a:srgbClr val="1D3E7C"/>
                  </a:solidFill>
                  <a:latin typeface="Palatino Linotype" panose="02040502050505030304" pitchFamily="18" charset="0"/>
                  <a:cs typeface="Arial" panose="020B0604020202020204" pitchFamily="34" charset="0"/>
                  <a:sym typeface="Arial"/>
                </a:rPr>
                <a:t>Parent pays premiums to captive</a:t>
              </a:r>
            </a:p>
          </p:txBody>
        </p:sp>
        <p:sp>
          <p:nvSpPr>
            <p:cNvPr id="13" name="Text Box 9">
              <a:extLst>
                <a:ext uri="{FF2B5EF4-FFF2-40B4-BE49-F238E27FC236}">
                  <a16:creationId xmlns:a16="http://schemas.microsoft.com/office/drawing/2014/main" id="{2FEF4D91-0CF3-A48A-C7E5-A9D329C238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0546" y="1818482"/>
              <a:ext cx="907938" cy="2956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algn="ctr">
                <a:spcBef>
                  <a:spcPct val="50000"/>
                </a:spcBef>
                <a:defRPr sz="1100" kern="0"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rgbClr val="18224E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1000" dirty="0">
                  <a:solidFill>
                    <a:srgbClr val="1D3E7C"/>
                  </a:solidFill>
                  <a:latin typeface="Palatino Linotype" panose="02040502050505030304" pitchFamily="18" charset="0"/>
                  <a:sym typeface="Arial"/>
                </a:rPr>
                <a:t>Captive insures parent exposure and pays claims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5BD2433-6D6A-2ACE-AE6E-5ACC48316C93}"/>
                </a:ext>
              </a:extLst>
            </p:cNvPr>
            <p:cNvGrpSpPr/>
            <p:nvPr/>
          </p:nvGrpSpPr>
          <p:grpSpPr>
            <a:xfrm>
              <a:off x="4450622" y="1790007"/>
              <a:ext cx="430410" cy="228600"/>
              <a:chOff x="2552363" y="4328687"/>
              <a:chExt cx="573880" cy="374414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C82F897A-0771-4107-8D0A-77BAE6FE1013}"/>
                  </a:ext>
                </a:extLst>
              </p:cNvPr>
              <p:cNvCxnSpPr/>
              <p:nvPr/>
            </p:nvCxnSpPr>
            <p:spPr>
              <a:xfrm flipV="1">
                <a:off x="3126243" y="4328687"/>
                <a:ext cx="0" cy="37441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B00F7BA8-3A91-4E5A-95D0-F08AA2D9857A}"/>
                  </a:ext>
                </a:extLst>
              </p:cNvPr>
              <p:cNvCxnSpPr/>
              <p:nvPr/>
            </p:nvCxnSpPr>
            <p:spPr>
              <a:xfrm>
                <a:off x="2552363" y="4328687"/>
                <a:ext cx="0" cy="374414"/>
              </a:xfrm>
              <a:prstGeom prst="straightConnector1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35" name="Rectangle 11">
              <a:extLst>
                <a:ext uri="{FF2B5EF4-FFF2-40B4-BE49-F238E27FC236}">
                  <a16:creationId xmlns:a16="http://schemas.microsoft.com/office/drawing/2014/main" id="{2662AF39-3026-5249-DAE5-D572BA47D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8174" y="1537639"/>
              <a:ext cx="1828800" cy="228600"/>
            </a:xfrm>
            <a:prstGeom prst="rect">
              <a:avLst/>
            </a:prstGeom>
            <a:solidFill>
              <a:schemeClr val="accent2"/>
            </a:solidFill>
            <a:ln>
              <a:noFill/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1400" b="1" kern="0" dirty="0">
                  <a:solidFill>
                    <a:srgbClr val="FFFFFF"/>
                  </a:solidFill>
                  <a:latin typeface="Palatino Linotype" panose="02040502050505030304" pitchFamily="18" charset="0"/>
                  <a:cs typeface="Arial" panose="020B0604020202020204" pitchFamily="34" charset="0"/>
                  <a:sym typeface="Arial"/>
                </a:rPr>
                <a:t>Parent</a:t>
              </a:r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id="{BCA46967-6AE5-D1D4-D100-D694BE3B2A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589" y="2060638"/>
              <a:ext cx="1463040" cy="274320"/>
            </a:xfrm>
            <a:prstGeom prst="rect">
              <a:avLst/>
            </a:prstGeom>
            <a:solidFill>
              <a:schemeClr val="accent3"/>
            </a:solidFill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sz="1400" b="1" kern="0" dirty="0">
                  <a:solidFill>
                    <a:srgbClr val="000000"/>
                  </a:solidFill>
                  <a:latin typeface="Palatino Linotype" panose="02040502050505030304" pitchFamily="18" charset="0"/>
                  <a:cs typeface="Arial" panose="020B0604020202020204" pitchFamily="34" charset="0"/>
                  <a:sym typeface="Arial"/>
                </a:rPr>
                <a:t>Captive</a:t>
              </a:r>
            </a:p>
          </p:txBody>
        </p:sp>
      </p:grpSp>
      <p:pic>
        <p:nvPicPr>
          <p:cNvPr id="2" name="Picture 9">
            <a:extLst>
              <a:ext uri="{FF2B5EF4-FFF2-40B4-BE49-F238E27FC236}">
                <a16:creationId xmlns:a16="http://schemas.microsoft.com/office/drawing/2014/main" id="{F7DCE372-3392-5B35-DC98-AE84004476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898" y="6240087"/>
            <a:ext cx="176489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160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33A9F3-DAF0-CAC5-A0EB-8F409C9EA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Palatino Linotype" panose="02040502050505030304" pitchFamily="18" charset="0"/>
              </a:rPr>
              <a:t>Group</a:t>
            </a:r>
            <a:br>
              <a:rPr lang="en-US" sz="2800" dirty="0">
                <a:latin typeface="Palatino Linotype" panose="02040502050505030304" pitchFamily="18" charset="0"/>
              </a:rPr>
            </a:br>
            <a:r>
              <a:rPr lang="en-US" sz="2800" dirty="0">
                <a:latin typeface="Palatino Linotype" panose="02040502050505030304" pitchFamily="18" charset="0"/>
              </a:rPr>
              <a:t>Captive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AA514D7-F3C7-30A7-6141-0DDD2200B9CA}"/>
              </a:ext>
            </a:extLst>
          </p:cNvPr>
          <p:cNvGrpSpPr/>
          <p:nvPr/>
        </p:nvGrpSpPr>
        <p:grpSpPr>
          <a:xfrm>
            <a:off x="2245360" y="1117600"/>
            <a:ext cx="5179568" cy="2452185"/>
            <a:chOff x="755550" y="2254182"/>
            <a:chExt cx="10649700" cy="188656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A834AB74-ED2A-66D9-4E5E-195373400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550" y="3438860"/>
              <a:ext cx="10649700" cy="701882"/>
            </a:xfrm>
            <a:prstGeom prst="rect">
              <a:avLst/>
            </a:prstGeom>
            <a:solidFill>
              <a:schemeClr val="accent2"/>
            </a:solidFill>
            <a:ln>
              <a:noFill/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defRPr/>
              </a:pPr>
              <a:r>
                <a:rPr lang="en-US" b="1" kern="0" dirty="0">
                  <a:solidFill>
                    <a:srgbClr val="FFFFFF"/>
                  </a:solidFill>
                  <a:latin typeface="Palatino Linotype" panose="02040502050505030304" pitchFamily="18" charset="0"/>
                  <a:cs typeface="Arial" panose="020B0604020202020204" pitchFamily="34" charset="0"/>
                  <a:sym typeface="Arial"/>
                </a:rPr>
                <a:t>Captive (company-owned)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78AD8A1-6219-36C6-FADA-42A092CC57C6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>
              <a:off x="2195550" y="2956064"/>
              <a:ext cx="0" cy="45720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B678516-2F1C-67A6-BBED-80355CF99B5D}"/>
                </a:ext>
              </a:extLst>
            </p:cNvPr>
            <p:cNvGrpSpPr/>
            <p:nvPr/>
          </p:nvGrpSpPr>
          <p:grpSpPr>
            <a:xfrm>
              <a:off x="755550" y="2254182"/>
              <a:ext cx="10649700" cy="701882"/>
              <a:chOff x="755550" y="2671193"/>
              <a:chExt cx="10649700" cy="701882"/>
            </a:xfrm>
          </p:grpSpPr>
          <p:sp>
            <p:nvSpPr>
              <p:cNvPr id="10" name="Rectangle 4">
                <a:extLst>
                  <a:ext uri="{FF2B5EF4-FFF2-40B4-BE49-F238E27FC236}">
                    <a16:creationId xmlns:a16="http://schemas.microsoft.com/office/drawing/2014/main" id="{8329D378-11B8-B70A-84FB-173FA851B1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550" y="2671193"/>
                <a:ext cx="2880000" cy="70188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r>
                  <a:rPr lang="en-US" sz="1400" b="1" kern="0" dirty="0">
                    <a:solidFill>
                      <a:srgbClr val="FFFFFF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  <a:sym typeface="Arial"/>
                  </a:rPr>
                  <a:t>Company A</a:t>
                </a:r>
              </a:p>
            </p:txBody>
          </p:sp>
          <p:sp>
            <p:nvSpPr>
              <p:cNvPr id="11" name="Rectangle 4">
                <a:extLst>
                  <a:ext uri="{FF2B5EF4-FFF2-40B4-BE49-F238E27FC236}">
                    <a16:creationId xmlns:a16="http://schemas.microsoft.com/office/drawing/2014/main" id="{417DDE9E-7DC9-9ED6-A9EA-5117F8CF5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0400" y="2671193"/>
                <a:ext cx="2880001" cy="70188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r>
                  <a:rPr lang="en-US" sz="1400" b="1" kern="0" dirty="0">
                    <a:solidFill>
                      <a:srgbClr val="FFFFFF"/>
                    </a:solidFill>
                    <a:cs typeface="Arial" panose="020B0604020202020204" pitchFamily="34" charset="0"/>
                    <a:sym typeface="Arial"/>
                  </a:rPr>
                  <a:t>Company B</a:t>
                </a:r>
              </a:p>
            </p:txBody>
          </p:sp>
          <p:sp>
            <p:nvSpPr>
              <p:cNvPr id="29" name="Rectangle 4">
                <a:extLst>
                  <a:ext uri="{FF2B5EF4-FFF2-40B4-BE49-F238E27FC236}">
                    <a16:creationId xmlns:a16="http://schemas.microsoft.com/office/drawing/2014/main" id="{A59A5721-15E4-FCDE-5E54-2E943F65F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25250" y="2671193"/>
                <a:ext cx="2880000" cy="701882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/>
                <a:tailEnd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defRPr/>
                </a:pPr>
                <a:r>
                  <a:rPr lang="en-US" sz="1400" b="1" kern="0" dirty="0">
                    <a:solidFill>
                      <a:srgbClr val="FFFFFF"/>
                    </a:solidFill>
                    <a:latin typeface="Palatino Linotype" panose="02040502050505030304" pitchFamily="18" charset="0"/>
                    <a:cs typeface="Arial" panose="020B0604020202020204" pitchFamily="34" charset="0"/>
                    <a:sym typeface="Arial"/>
                  </a:rPr>
                  <a:t>Company n</a:t>
                </a:r>
              </a:p>
            </p:txBody>
          </p:sp>
        </p:grp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6FA7630F-5388-B417-5703-DF877E133AC8}"/>
                </a:ext>
              </a:extLst>
            </p:cNvPr>
            <p:cNvCxnSpPr>
              <a:cxnSpLocks/>
              <a:stCxn id="11" idx="2"/>
            </p:cNvCxnSpPr>
            <p:nvPr/>
          </p:nvCxnSpPr>
          <p:spPr>
            <a:xfrm>
              <a:off x="6080400" y="2956064"/>
              <a:ext cx="0" cy="45720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77EBE5B-D3D8-4B06-7E59-505D0AA6CCFE}"/>
                </a:ext>
              </a:extLst>
            </p:cNvPr>
            <p:cNvCxnSpPr>
              <a:cxnSpLocks/>
              <a:stCxn id="29" idx="2"/>
            </p:cNvCxnSpPr>
            <p:nvPr/>
          </p:nvCxnSpPr>
          <p:spPr>
            <a:xfrm>
              <a:off x="9965250" y="2956064"/>
              <a:ext cx="0" cy="457200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CC1E42BF-16BA-785E-FD0B-21BB7B9B74B5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>
              <a:off x="7520400" y="2605123"/>
              <a:ext cx="100485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41793143-54F7-F9A5-0CD0-F684AA09F15A}"/>
              </a:ext>
            </a:extLst>
          </p:cNvPr>
          <p:cNvSpPr txBox="1">
            <a:spLocks/>
          </p:cNvSpPr>
          <p:nvPr/>
        </p:nvSpPr>
        <p:spPr>
          <a:xfrm>
            <a:off x="2047460" y="3787095"/>
            <a:ext cx="5743991" cy="226826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lvl="2" indent="-228600" fontAlgn="auto">
              <a:lnSpc>
                <a:spcPct val="114000"/>
              </a:lnSpc>
              <a:spcAft>
                <a:spcPts val="600"/>
              </a:spcAft>
              <a:buClr>
                <a:srgbClr val="D9DCE6"/>
              </a:buClr>
              <a:buSzPts val="1400"/>
              <a:buFont typeface="Frank Ruhl Libre Light"/>
              <a:buChar char="◎"/>
              <a:tabLst>
                <a:tab pos="276225" algn="l"/>
                <a:tab pos="584200" algn="l"/>
                <a:tab pos="8877300" algn="l"/>
              </a:tabLst>
              <a:defRPr/>
            </a:pPr>
            <a:r>
              <a:rPr lang="en-GB" kern="0" dirty="0">
                <a:latin typeface="Palatino Linotype" panose="02040502050505030304" pitchFamily="18" charset="0"/>
                <a:cs typeface="Frank Ruhl Libre Light"/>
                <a:sym typeface="Frank Ruhl Libre Light"/>
              </a:rPr>
              <a:t>Homogeneous - member companies from the same industry (e.g. hospitals, construction, transportation)</a:t>
            </a:r>
          </a:p>
          <a:p>
            <a:pPr marL="228600" lvl="2" indent="-228600" fontAlgn="auto">
              <a:lnSpc>
                <a:spcPct val="114000"/>
              </a:lnSpc>
              <a:spcAft>
                <a:spcPts val="600"/>
              </a:spcAft>
              <a:buClr>
                <a:srgbClr val="D9DCE6"/>
              </a:buClr>
              <a:buSzPts val="1400"/>
              <a:buFont typeface="Frank Ruhl Libre Light"/>
              <a:buChar char="◎"/>
              <a:defRPr/>
            </a:pPr>
            <a:r>
              <a:rPr lang="en-GB" kern="0">
                <a:latin typeface="Palatino Linotype" panose="02040502050505030304" pitchFamily="18" charset="0"/>
                <a:cs typeface="Frank Ruhl Libre Light"/>
                <a:sym typeface="Frank Ruhl Libre Light"/>
              </a:rPr>
              <a:t>Typically </a:t>
            </a:r>
            <a:r>
              <a:rPr lang="en-GB" kern="0" dirty="0">
                <a:latin typeface="Palatino Linotype" panose="02040502050505030304" pitchFamily="18" charset="0"/>
                <a:cs typeface="Frank Ruhl Libre Light"/>
                <a:sym typeface="Frank Ruhl Libre Light"/>
              </a:rPr>
              <a:t>created when insurance is very difficult or expensive to obtain</a:t>
            </a:r>
          </a:p>
          <a:p>
            <a:pPr marL="228600" lvl="2" indent="-228600" fontAlgn="auto">
              <a:lnSpc>
                <a:spcPct val="114000"/>
              </a:lnSpc>
              <a:spcAft>
                <a:spcPts val="600"/>
              </a:spcAft>
              <a:buClr>
                <a:srgbClr val="D9DCE6"/>
              </a:buClr>
              <a:buSzPts val="1400"/>
              <a:buFont typeface="Frank Ruhl Libre Light"/>
              <a:buChar char="◎"/>
              <a:defRPr/>
            </a:pPr>
            <a:r>
              <a:rPr lang="en-GB" kern="0" dirty="0">
                <a:latin typeface="Palatino Linotype" panose="02040502050505030304" pitchFamily="18" charset="0"/>
                <a:cs typeface="Frank Ruhl Libre Light"/>
                <a:sym typeface="Frank Ruhl Libre Light"/>
              </a:rPr>
              <a:t>Risk Retention Groups – special type of group captive that underwrites liability only, enabled by a federal act </a:t>
            </a:r>
          </a:p>
          <a:p>
            <a:pPr marL="171450" indent="-171450" fontAlgn="auto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sz="1200" kern="0" dirty="0">
              <a:latin typeface="IBM Plex Sans Condensed" panose="020B0506050203000203" pitchFamily="34" charset="0"/>
            </a:endParaRPr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FC09CEB7-68C8-FC08-7C04-771106020E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898" y="6240087"/>
            <a:ext cx="1764897" cy="36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77960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SHAPETYPE" val="TABLES"/>
</p:tagLst>
</file>

<file path=ppt/theme/theme1.xml><?xml version="1.0" encoding="utf-8"?>
<a:theme xmlns:a="http://schemas.openxmlformats.org/drawingml/2006/main" name="Custom Design">
  <a:themeElements>
    <a:clrScheme name="SOV Branded">
      <a:dk1>
        <a:sysClr val="windowText" lastClr="000000"/>
      </a:dk1>
      <a:lt1>
        <a:srgbClr val="FFFFFF"/>
      </a:lt1>
      <a:dk2>
        <a:srgbClr val="00853F"/>
      </a:dk2>
      <a:lt2>
        <a:srgbClr val="FFFFFF"/>
      </a:lt2>
      <a:accent1>
        <a:srgbClr val="00853F"/>
      </a:accent1>
      <a:accent2>
        <a:srgbClr val="F38F1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V Branded">
      <a:majorFont>
        <a:latin typeface="Franklin Gothic Book"/>
        <a:ea typeface=""/>
        <a:cs typeface=""/>
      </a:majorFont>
      <a:minorFont>
        <a:latin typeface="Palatino Linotyp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241D0F1AC9DA4B8935E6506A2C591D" ma:contentTypeVersion="6" ma:contentTypeDescription="Create a new document." ma:contentTypeScope="" ma:versionID="1e4954b0f495b0b98c3410d73008b71e">
  <xsd:schema xmlns:xsd="http://www.w3.org/2001/XMLSchema" xmlns:xs="http://www.w3.org/2001/XMLSchema" xmlns:p="http://schemas.microsoft.com/office/2006/metadata/properties" xmlns:ns1="http://schemas.microsoft.com/sharepoint/v3" xmlns:ns2="7de66e31-3a6f-41e4-8db8-0ffd51608ac6" xmlns:ns3="f7fb4e59-41ad-4050-b59f-6fe776d33cfe" targetNamespace="http://schemas.microsoft.com/office/2006/metadata/properties" ma:root="true" ma:fieldsID="ceb31b7e19673d0418e3a05be2f6179d" ns1:_="" ns2:_="" ns3:_="">
    <xsd:import namespace="http://schemas.microsoft.com/sharepoint/v3"/>
    <xsd:import namespace="7de66e31-3a6f-41e4-8db8-0ffd51608ac6"/>
    <xsd:import namespace="f7fb4e59-41ad-4050-b59f-6fe776d33c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66e31-3a6f-41e4-8db8-0ffd51608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fb4e59-41ad-4050-b59f-6fe776d33cf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831877-B81F-44F3-9A7B-CCCF6BA87FC8}">
  <ds:schemaRefs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f7fb4e59-41ad-4050-b59f-6fe776d33cfe"/>
    <ds:schemaRef ds:uri="http://schemas.microsoft.com/office/2006/metadata/properties"/>
    <ds:schemaRef ds:uri="7de66e31-3a6f-41e4-8db8-0ffd51608ac6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7F20FC3-83A1-4EAF-A95C-D39FF34998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9B8DC9-5801-4678-B04E-76C3E03EA6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de66e31-3a6f-41e4-8db8-0ffd51608ac6"/>
    <ds:schemaRef ds:uri="f7fb4e59-41ad-4050-b59f-6fe776d33c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edu-aoe-power-point-presentation</Template>
  <TotalTime>5352</TotalTime>
  <Words>1255</Words>
  <Application>Microsoft Office PowerPoint</Application>
  <PresentationFormat>On-screen Show (4:3)</PresentationFormat>
  <Paragraphs>267</Paragraphs>
  <Slides>22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Arial</vt:lpstr>
      <vt:lpstr>Calibri</vt:lpstr>
      <vt:lpstr>Cambria</vt:lpstr>
      <vt:lpstr>Century Schoolbook</vt:lpstr>
      <vt:lpstr>Frank Ruhl Libre Light</vt:lpstr>
      <vt:lpstr>Franklin Gothic Book</vt:lpstr>
      <vt:lpstr>Gotham Bold</vt:lpstr>
      <vt:lpstr>IBM Plex Sans Condensed</vt:lpstr>
      <vt:lpstr>Nunito Sans</vt:lpstr>
      <vt:lpstr>Palatino Linotype</vt:lpstr>
      <vt:lpstr>Questa Grande</vt:lpstr>
      <vt:lpstr>Questa Slab</vt:lpstr>
      <vt:lpstr>Wingdings</vt:lpstr>
      <vt:lpstr>Wingdings 2</vt:lpstr>
      <vt:lpstr>Custom Design</vt:lpstr>
      <vt:lpstr>View</vt:lpstr>
      <vt:lpstr>Office Theme</vt:lpstr>
      <vt:lpstr>Worksheet</vt:lpstr>
      <vt:lpstr>Evolution or Revolution – Captive Insurance &amp; its Role in the Commercial Insurance Marketplace</vt:lpstr>
      <vt:lpstr>Sandy’s Biography</vt:lpstr>
      <vt:lpstr>Marketplace Perspective</vt:lpstr>
      <vt:lpstr>Where are  Captives Located?</vt:lpstr>
      <vt:lpstr>Vermont Captive Insurance Marketplace</vt:lpstr>
      <vt:lpstr>Vermont Captives Licensed by Year</vt:lpstr>
      <vt:lpstr>What is a Captive?</vt:lpstr>
      <vt:lpstr>Single Parent Captive</vt:lpstr>
      <vt:lpstr>Group Captive</vt:lpstr>
      <vt:lpstr>PowerPoint Presentation</vt:lpstr>
      <vt:lpstr>Key Financial Ratios –  All Vermont Captives Aggregated</vt:lpstr>
      <vt:lpstr>Key Financial Ratios –  Vermont Pure &amp; RRG Aggregated</vt:lpstr>
      <vt:lpstr>The Risk Financing Continuum – Retention v. Transfer</vt:lpstr>
      <vt:lpstr>PowerPoint Presentation</vt:lpstr>
      <vt:lpstr>The Feasibility Process</vt:lpstr>
      <vt:lpstr>Captive Utilization – Retention/Deductible Reimbursement</vt:lpstr>
      <vt:lpstr>Captive Utilization –  Participation in Excess Layers</vt:lpstr>
      <vt:lpstr>Captive Operations</vt:lpstr>
      <vt:lpstr>The Role of State Regulation</vt:lpstr>
      <vt:lpstr>Vermont’s Regulatory  Model</vt:lpstr>
      <vt:lpstr>Vermont DFR - Captive Division</vt:lpstr>
      <vt:lpstr>PowerPoint Presentation</vt:lpstr>
    </vt:vector>
  </TitlesOfParts>
  <Company>Vermont Agency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Template</dc:title>
  <dc:creator>Brackin, Stephanie</dc:creator>
  <cp:lastModifiedBy>Diane Mensinger</cp:lastModifiedBy>
  <cp:revision>5</cp:revision>
  <cp:lastPrinted>2024-09-03T15:59:42Z</cp:lastPrinted>
  <dcterms:created xsi:type="dcterms:W3CDTF">2016-07-25T13:30:01Z</dcterms:created>
  <dcterms:modified xsi:type="dcterms:W3CDTF">2024-09-04T14:02:07Z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0x010100EE241D0F1AC9DA4B8935E6506A2C591D</vt:lpwstr>
  </property>
</Properties>
</file>